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0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2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20230914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518160"/>
            <a:ext cx="5930265" cy="48342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83510" y="5636895"/>
            <a:ext cx="7910195" cy="95313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pPr algn="l"/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Figure 1A. PCR amplification result of the NSP4 gene fragment from the PRRSV XH-GD strain.</a:t>
            </a:r>
            <a:endParaRPr lang="en-US" altLang="zh-CN" sz="28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230914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2325" y="360045"/>
            <a:ext cx="5939155" cy="484251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082800" y="5483225"/>
            <a:ext cx="8920480" cy="95313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pPr algn="l"/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Figure 1B. Identification of the double-enzyme digestion product of the recombinant plasmid, pET-28a-NSP4.</a:t>
            </a:r>
            <a:endParaRPr lang="en-US" altLang="zh-CN" sz="28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30924-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4420" y="712470"/>
            <a:ext cx="5661660" cy="461581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833120" y="5775960"/>
            <a:ext cx="11105515" cy="52197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pPr algn="l"/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Figure 2A. Identification of the recombinant NSP4 protein by SDS-PAGE.</a:t>
            </a:r>
            <a:endParaRPr lang="en-US" altLang="zh-CN" sz="28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307220-W1-5s HI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7090" y="771525"/>
            <a:ext cx="5792470" cy="472186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661285" y="5621655"/>
            <a:ext cx="9423400" cy="95313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pPr algn="l"/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Figure 2B. Identification of NSP4 recombinant protein using western blotting with an anti-His monoclonal antibody.</a:t>
            </a:r>
            <a:endParaRPr lang="en-US" altLang="zh-CN" sz="28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231113-PRRSV-20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6105" y="945515"/>
            <a:ext cx="5118735" cy="417385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2155825" y="5263515"/>
            <a:ext cx="8107680" cy="95313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lstStyle/>
          <a:p>
            <a:pPr algn="l"/>
            <a:r>
              <a:rPr lang="en-US" altLang="zh-CN" sz="2800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Figure 2C. Identification of NSP4 recombinant protein using western blotting with positive serum.</a:t>
            </a:r>
            <a:endParaRPr lang="en-US" altLang="zh-CN" sz="2800">
              <a:latin typeface="Times New Roman" panose="02020603050405020304" charset="0"/>
              <a:ea typeface="微软雅黑" panose="020B0503020204020204" charset="-122"/>
              <a:cs typeface="Times New Roman" panose="0202060305040502030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TdlZjhkNDkxYjAwOTQwNTRhMWMyYjBmMDM2YjRhOWUifQ==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</Words>
  <Application>WPS 演示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沙惠阳</dc:creator>
  <cp:lastModifiedBy>魑魅魍魉</cp:lastModifiedBy>
  <cp:revision>5</cp:revision>
  <dcterms:created xsi:type="dcterms:W3CDTF">2023-08-09T12:44:00Z</dcterms:created>
  <dcterms:modified xsi:type="dcterms:W3CDTF">2024-02-06T12:47:22Z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3B0086CAF875411CACBDA13AB9801EF4_13</vt:lpwstr>
  </property>
  <property fmtid="{D5CDD505-2E9C-101B-9397-08002B2CF9AE}" pid="3" name="KSOProductBuildVer">
    <vt:lpwstr>2052-12.1.0.16120</vt:lpwstr>
  </property>
</Properties>
</file>