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FA2F-6D23-4764-9AEB-DE9318CCBBAA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38A1-E43A-474F-8215-7102E1E53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FA2F-6D23-4764-9AEB-DE9318CCBBAA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38A1-E43A-474F-8215-7102E1E53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FA2F-6D23-4764-9AEB-DE9318CCBBAA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38A1-E43A-474F-8215-7102E1E53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FA2F-6D23-4764-9AEB-DE9318CCBBAA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38A1-E43A-474F-8215-7102E1E53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FA2F-6D23-4764-9AEB-DE9318CCBBAA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38A1-E43A-474F-8215-7102E1E53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FA2F-6D23-4764-9AEB-DE9318CCBBAA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38A1-E43A-474F-8215-7102E1E53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FA2F-6D23-4764-9AEB-DE9318CCBBAA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38A1-E43A-474F-8215-7102E1E53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FA2F-6D23-4764-9AEB-DE9318CCBBAA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38A1-E43A-474F-8215-7102E1E53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FA2F-6D23-4764-9AEB-DE9318CCBBAA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38A1-E43A-474F-8215-7102E1E53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FA2F-6D23-4764-9AEB-DE9318CCBBAA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38A1-E43A-474F-8215-7102E1E53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FA2F-6D23-4764-9AEB-DE9318CCBBAA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38A1-E43A-474F-8215-7102E1E53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5FA2F-6D23-4764-9AEB-DE9318CCBBAA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C38A1-E43A-474F-8215-7102E1E53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1" y="381000"/>
            <a:ext cx="8634620" cy="621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Anumesh</dc:creator>
  <cp:lastModifiedBy>Anumesh</cp:lastModifiedBy>
  <cp:revision>2</cp:revision>
  <dcterms:created xsi:type="dcterms:W3CDTF">2021-03-31T05:04:11Z</dcterms:created>
  <dcterms:modified xsi:type="dcterms:W3CDTF">2021-03-31T05:06:07Z</dcterms:modified>
</cp:coreProperties>
</file>