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" ContentType="image/tiff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FA55C4C-DCAA-4B20-AB1B-1DD0A4FFFB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F0F449D-14E4-4CF8-A7D3-1E25C7AFCD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6825634-440D-439E-958B-CFB241168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037F2-C777-45F2-A5DB-EEDFA98F7BD6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1390522-50D5-4F95-8AC1-9023AF603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DD26CEF-CA06-487E-B11C-E5A5E21D0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C9780-2D01-493A-AC58-1269934977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6198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6D7095-8897-42A5-93DE-95224BB65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E1F9FF3-C5CE-440C-9FF5-A4B3C4432B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1A24E5F-D9F3-4785-A791-5FECD2ECF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037F2-C777-45F2-A5DB-EEDFA98F7BD6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3CD023C-7E2E-44B5-8C9A-BFCE6E49F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A5CBD0F-8E04-47E9-B7DD-71877C0B0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C9780-2D01-493A-AC58-1269934977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9598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756687B-54E7-4F75-B398-C599CBC04B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59DC5A9-409F-4F17-938B-7EC867CCD4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8257904-3578-4D97-A418-C03DE3425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037F2-C777-45F2-A5DB-EEDFA98F7BD6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98770EE-3126-445A-A495-F60BAEF2D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9C11D88-C855-4516-8056-919D11C39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C9780-2D01-493A-AC58-1269934977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20641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F14E-C840-4AC4-81B7-25E1D4ACC450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73945-E803-4582-818B-C9053D9F915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0344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F14E-C840-4AC4-81B7-25E1D4ACC450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73945-E803-4582-818B-C9053D9F915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1861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F14E-C840-4AC4-81B7-25E1D4ACC450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73945-E803-4582-818B-C9053D9F915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71499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F14E-C840-4AC4-81B7-25E1D4ACC450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73945-E803-4582-818B-C9053D9F915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2330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F14E-C840-4AC4-81B7-25E1D4ACC450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73945-E803-4582-818B-C9053D9F915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10405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F14E-C840-4AC4-81B7-25E1D4ACC450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73945-E803-4582-818B-C9053D9F915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46548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F14E-C840-4AC4-81B7-25E1D4ACC450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73945-E803-4582-818B-C9053D9F915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81729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F14E-C840-4AC4-81B7-25E1D4ACC450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73945-E803-4582-818B-C9053D9F915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8070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24FEFA0-7701-4AF8-8A8C-DAAA52A8D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87C0886-E000-4492-9DF0-7E2FE761B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33A6CE6-2CC7-46E1-B08C-940AA0E56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037F2-C777-45F2-A5DB-EEDFA98F7BD6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BBC1E7A-7613-479C-B608-A27552377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5F6738A-FC6D-414E-8B38-7F1C958B7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C9780-2D01-493A-AC58-1269934977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88016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F14E-C840-4AC4-81B7-25E1D4ACC450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73945-E803-4582-818B-C9053D9F915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4358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F14E-C840-4AC4-81B7-25E1D4ACC450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73945-E803-4582-818B-C9053D9F915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93912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F14E-C840-4AC4-81B7-25E1D4ACC450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73945-E803-4582-818B-C9053D9F915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5327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EE9013-821D-438F-96FD-95FAB53B7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79A6CD0-7097-423D-B4FE-A3E553058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342A5F8-7A7E-493D-A1EE-7AF4D7096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037F2-C777-45F2-A5DB-EEDFA98F7BD6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5A70A2C-F11A-4F4B-812A-66DE4B203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1095ED8-7F79-4D11-9F0E-CDBE9E0B0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C9780-2D01-493A-AC58-1269934977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1843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8EBC031-379C-4415-829D-B3CACE5DE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8A56429-4F93-49BE-AB35-3C5B8E4AA8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C6DE6F9-C92D-4F21-B5FE-DEB78E50B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804F364-3A14-4C57-A313-3AA3C258F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037F2-C777-45F2-A5DB-EEDFA98F7BD6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8C80BA5-AFE2-4891-AADB-91FB55B05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A5584ED-D8F8-4EDE-8E3E-98FA216AD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C9780-2D01-493A-AC58-1269934977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372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8B948D6-B81C-4986-9C28-2315EB96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B05F9F4-78AD-485F-865E-10F987B32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2906F89-A8E9-4659-8958-5A03738737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D7644D2-13D6-4B9A-9C1E-E9FCB3F02D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AED877E3-1CEC-4348-B406-D56E6761F2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DFAA0812-5A7C-4E48-9A66-13448430F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037F2-C777-45F2-A5DB-EEDFA98F7BD6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9FC74DB-3F2F-4408-B5C2-A823358A9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CA14D031-FAA9-43B8-A2D9-5FDE3CC2A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C9780-2D01-493A-AC58-1269934977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8398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9F53544-38D9-4B45-9F57-6097B75D7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9204B3E-DE11-4C4C-BAE0-48AF4901F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037F2-C777-45F2-A5DB-EEDFA98F7BD6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8B0442F-5C84-4E48-ABBF-090DB4805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852C3F5-9E30-4199-B28B-CCAB281ED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C9780-2D01-493A-AC58-1269934977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4737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A2C1609-584E-4EC5-B6F7-4FA9CDABD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037F2-C777-45F2-A5DB-EEDFA98F7BD6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1069DE4-F9FF-4F3D-AE84-5811A4ACF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F2ACA23-159A-43D3-AEF0-562CD6BB2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C9780-2D01-493A-AC58-1269934977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579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C4BA282-B0BD-425B-BE87-F51B0E6E9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3DA26A5-00B6-4CBA-8332-0FE5FC6EA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2C88E2A-C7F0-4AF5-99E0-F1884199FD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64AE380-FA09-4CC7-9D07-F1E057008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037F2-C777-45F2-A5DB-EEDFA98F7BD6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FB0E6EA-207C-414D-8867-8912EEE2C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B8DD33A-389C-4230-A447-CDCCBBBC3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C9780-2D01-493A-AC58-1269934977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418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911B2EE-439C-48BE-8033-521C741EE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4876184-86EE-4445-800B-9CE80005D9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F97CC40-6B1C-45A2-8637-E43133811C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59473CF-713F-4E4D-BC11-F714ED55F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037F2-C777-45F2-A5DB-EEDFA98F7BD6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ED904C7-DC00-420B-8028-95F49257D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C3AFA32-67BE-4C4F-AEB7-D10E79002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C9780-2D01-493A-AC58-1269934977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420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134C7D7-524E-4D78-9AF7-4F0A3CF72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8C2D95F-1C15-4FBD-AD48-F45446D5D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BE0BD69-1166-4F6A-BB3A-F01BFE8AA7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037F2-C777-45F2-A5DB-EEDFA98F7BD6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49C507F-CA76-4925-B764-E3F932DDAA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C9558AD-B28D-436F-AD77-0F7D296FEB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C9780-2D01-493A-AC58-1269934977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0574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7F14E-C840-4AC4-81B7-25E1D4ACC450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73945-E803-4582-818B-C9053D9F915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8287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tiff"/><Relationship Id="rId13" Type="http://schemas.openxmlformats.org/officeDocument/2006/relationships/image" Target="../media/image12.tiff"/><Relationship Id="rId18" Type="http://schemas.openxmlformats.org/officeDocument/2006/relationships/image" Target="../media/image17.tiff"/><Relationship Id="rId3" Type="http://schemas.openxmlformats.org/officeDocument/2006/relationships/image" Target="../media/image2.png"/><Relationship Id="rId7" Type="http://schemas.openxmlformats.org/officeDocument/2006/relationships/image" Target="../media/image6.tiff"/><Relationship Id="rId12" Type="http://schemas.openxmlformats.org/officeDocument/2006/relationships/image" Target="../media/image11.tiff"/><Relationship Id="rId17" Type="http://schemas.openxmlformats.org/officeDocument/2006/relationships/image" Target="../media/image16.tiff"/><Relationship Id="rId2" Type="http://schemas.openxmlformats.org/officeDocument/2006/relationships/image" Target="../media/image1.tif"/><Relationship Id="rId16" Type="http://schemas.openxmlformats.org/officeDocument/2006/relationships/image" Target="../media/image15.tif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tiff"/><Relationship Id="rId11" Type="http://schemas.openxmlformats.org/officeDocument/2006/relationships/image" Target="../media/image10.tiff"/><Relationship Id="rId5" Type="http://schemas.openxmlformats.org/officeDocument/2006/relationships/image" Target="../media/image4.tif"/><Relationship Id="rId15" Type="http://schemas.openxmlformats.org/officeDocument/2006/relationships/image" Target="../media/image14.tiff"/><Relationship Id="rId10" Type="http://schemas.openxmlformats.org/officeDocument/2006/relationships/image" Target="../media/image9.tiff"/><Relationship Id="rId4" Type="http://schemas.openxmlformats.org/officeDocument/2006/relationships/image" Target="../media/image3.png"/><Relationship Id="rId9" Type="http://schemas.openxmlformats.org/officeDocument/2006/relationships/image" Target="../media/image8.tiff"/><Relationship Id="rId14" Type="http://schemas.openxmlformats.org/officeDocument/2006/relationships/image" Target="../media/image1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92015" y="4597694"/>
            <a:ext cx="997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PD-L1</a:t>
            </a:r>
            <a:endParaRPr lang="zh-CN" altLang="en-US" dirty="0">
              <a:solidFill>
                <a:prstClr val="black"/>
              </a:solidFill>
              <a:latin typeface="Calibri"/>
              <a:ea typeface="宋体" panose="02010600030101010101" pitchFamily="2" charset="-122"/>
            </a:endParaRPr>
          </a:p>
        </p:txBody>
      </p:sp>
      <p:pic>
        <p:nvPicPr>
          <p:cNvPr id="15" name="图片 14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6262" y="3600507"/>
            <a:ext cx="900000" cy="360000"/>
          </a:xfrm>
          <a:prstGeom prst="rect">
            <a:avLst/>
          </a:prstGeom>
        </p:spPr>
      </p:pic>
      <p:pic>
        <p:nvPicPr>
          <p:cNvPr id="16" name="图片 15"/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6262" y="4148764"/>
            <a:ext cx="900000" cy="360000"/>
          </a:xfrm>
          <a:prstGeom prst="rect">
            <a:avLst/>
          </a:prstGeom>
        </p:spPr>
      </p:pic>
      <p:pic>
        <p:nvPicPr>
          <p:cNvPr id="18" name="图片 17"/>
          <p:cNvPicPr preferRelativeResize="0"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8581" y="2477190"/>
            <a:ext cx="900000" cy="360000"/>
          </a:xfrm>
          <a:prstGeom prst="rect">
            <a:avLst/>
          </a:prstGeom>
        </p:spPr>
      </p:pic>
      <p:pic>
        <p:nvPicPr>
          <p:cNvPr id="19" name="图片 18"/>
          <p:cNvPicPr preferRelativeResize="0"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9708" y="3109449"/>
            <a:ext cx="900000" cy="360000"/>
          </a:xfrm>
          <a:prstGeom prst="rect">
            <a:avLst/>
          </a:prstGeom>
        </p:spPr>
      </p:pic>
      <p:pic>
        <p:nvPicPr>
          <p:cNvPr id="2" name="图片 1"/>
          <p:cNvPicPr preferRelativeResize="0"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5277" y="2357997"/>
            <a:ext cx="900000" cy="36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0" name="图片 19"/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198" y="4177871"/>
            <a:ext cx="900000" cy="36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2" name="图片 21"/>
          <p:cNvPicPr preferRelativeResize="0"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1513" y="3080338"/>
            <a:ext cx="900000" cy="36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3" name="图片 22"/>
          <p:cNvPicPr preferRelativeResize="0"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638" y="3083662"/>
            <a:ext cx="900000" cy="36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4" name="图片 23"/>
          <p:cNvPicPr preferRelativeResize="0"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6097" y="3069000"/>
            <a:ext cx="900000" cy="36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7" name="图片 26"/>
          <p:cNvPicPr preferRelativeResize="0"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198" y="4685766"/>
            <a:ext cx="900000" cy="36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8" name="图片 27"/>
          <p:cNvPicPr preferRelativeResize="0"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7694" y="4690565"/>
            <a:ext cx="900000" cy="36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9" name="图片 28"/>
          <p:cNvPicPr preferRelativeResize="0"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796" y="4723824"/>
            <a:ext cx="900000" cy="360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2752582" y="2539187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1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CMTM6</a:t>
            </a:r>
            <a:endParaRPr lang="zh-CN" altLang="en-US" sz="1100" dirty="0">
              <a:solidFill>
                <a:prstClr val="black"/>
              </a:solidFill>
              <a:latin typeface="Calibri"/>
              <a:ea typeface="宋体" panose="02010600030101010101" pitchFamily="2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41603" y="3080342"/>
            <a:ext cx="12601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1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 E-cadherin</a:t>
            </a:r>
            <a:endParaRPr lang="zh-CN" altLang="en-US" sz="1100" dirty="0">
              <a:solidFill>
                <a:prstClr val="black"/>
              </a:solidFill>
              <a:latin typeface="Calibri"/>
              <a:ea typeface="宋体" panose="02010600030101010101" pitchFamily="2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92015" y="3592846"/>
            <a:ext cx="12601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 </a:t>
            </a:r>
            <a:r>
              <a:rPr lang="en-US" altLang="zh-CN" sz="11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N-cadherin</a:t>
            </a:r>
            <a:endParaRPr lang="zh-CN" altLang="en-US" sz="1100" dirty="0">
              <a:solidFill>
                <a:prstClr val="black"/>
              </a:solidFill>
              <a:latin typeface="Calibri"/>
              <a:ea typeface="宋体" panose="02010600030101010101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50601" y="4182481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1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 ß-actin</a:t>
            </a:r>
            <a:endParaRPr lang="zh-CN" altLang="en-US" sz="1100" dirty="0">
              <a:solidFill>
                <a:prstClr val="black"/>
              </a:solidFill>
              <a:latin typeface="Calibri"/>
              <a:ea typeface="宋体" panose="02010600030101010101" pitchFamily="2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 rot="19260212">
            <a:off x="3378854" y="1863519"/>
            <a:ext cx="14132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1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siRNA-CMTM6</a:t>
            </a:r>
            <a:r>
              <a:rPr lang="zh-CN" altLang="en-US" sz="11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组</a:t>
            </a:r>
          </a:p>
        </p:txBody>
      </p:sp>
      <p:sp>
        <p:nvSpPr>
          <p:cNvPr id="12" name="TextBox 11"/>
          <p:cNvSpPr txBox="1"/>
          <p:nvPr/>
        </p:nvSpPr>
        <p:spPr>
          <a:xfrm rot="19247543">
            <a:off x="3867417" y="1730506"/>
            <a:ext cx="17281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1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siRNA-NC</a:t>
            </a:r>
            <a:r>
              <a:rPr lang="zh-CN" altLang="en-US" sz="11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组</a:t>
            </a:r>
          </a:p>
        </p:txBody>
      </p:sp>
      <p:pic>
        <p:nvPicPr>
          <p:cNvPr id="9" name="图片 8"/>
          <p:cNvPicPr preferRelativeResize="0"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473" y="4148764"/>
            <a:ext cx="900000" cy="36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图片 24"/>
          <p:cNvPicPr preferRelativeResize="0"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473" y="3031147"/>
            <a:ext cx="900000" cy="36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6" name="图片 25"/>
          <p:cNvPicPr preferRelativeResize="0"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805" y="3644086"/>
            <a:ext cx="900000" cy="36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图片 2"/>
          <p:cNvPicPr preferRelativeResize="0"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805" y="2470573"/>
            <a:ext cx="900000" cy="36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图片 9"/>
          <p:cNvPicPr preferRelativeResize="0">
            <a:picLocks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3408" y="2463612"/>
            <a:ext cx="900000" cy="3600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70734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宽屏</PresentationFormat>
  <Paragraphs>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等线 Light</vt:lpstr>
      <vt:lpstr>Arial</vt:lpstr>
      <vt:lpstr>Calibri</vt:lpstr>
      <vt:lpstr>Office 主题​​</vt:lpstr>
      <vt:lpstr>1_Office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1870124372@qq.com</dc:creator>
  <cp:lastModifiedBy>1870124372@qq.com</cp:lastModifiedBy>
  <cp:revision>2</cp:revision>
  <dcterms:created xsi:type="dcterms:W3CDTF">2020-10-19T14:51:13Z</dcterms:created>
  <dcterms:modified xsi:type="dcterms:W3CDTF">2020-10-19T14:51:36Z</dcterms:modified>
</cp:coreProperties>
</file>