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70" r:id="rId2"/>
    <p:sldId id="272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1E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74"/>
    <p:restoredTop sz="94490"/>
  </p:normalViewPr>
  <p:slideViewPr>
    <p:cSldViewPr snapToGrid="0">
      <p:cViewPr varScale="1">
        <p:scale>
          <a:sx n="119" d="100"/>
          <a:sy n="119" d="100"/>
        </p:scale>
        <p:origin x="62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847D06-7E11-4F43-BB51-7FD6CE769A20}" type="datetimeFigureOut">
              <a:rPr kumimoji="1" lang="ja-JP" altLang="en-US" smtClean="0"/>
              <a:t>2024/4/30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F386A8-46C1-A443-BB8D-06B57A4550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1715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Table 1</a:t>
            </a:r>
            <a:r>
              <a:rPr lang="en-US" altLang="ja-JP" sz="1800" dirty="0">
                <a:effectLst/>
                <a:latin typeface="游明朝" panose="02020400000000000000" pitchFamily="18" charset="-128"/>
                <a:cs typeface="Times New Roman" panose="02020603050405020304" pitchFamily="18" charset="0"/>
              </a:rPr>
              <a:t>. Measurement results of the volar cortical angle (VCA).</a:t>
            </a:r>
            <a:r>
              <a:rPr lang="ja-JP" altLang="ja-JP">
                <a:effectLst/>
              </a:rPr>
              <a:t> </a:t>
            </a:r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386A8-46C1-A443-BB8D-06B57A4550AE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46984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" altLang="ja-JP" dirty="0"/>
              <a:t>Table 2</a:t>
            </a:r>
            <a:r>
              <a:rPr lang="en-US" altLang="ja-JP" sz="1800" dirty="0">
                <a:effectLst/>
                <a:latin typeface="游明朝" panose="02020400000000000000" pitchFamily="18" charset="-128"/>
                <a:cs typeface="Times New Roman" panose="02020603050405020304" pitchFamily="18" charset="0"/>
              </a:rPr>
              <a:t>. Results of watershed overlap in the two plates.</a:t>
            </a:r>
            <a:r>
              <a:rPr lang="ja-JP" altLang="ja-JP">
                <a:effectLst/>
              </a:rPr>
              <a:t> </a:t>
            </a:r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386A8-46C1-A443-BB8D-06B57A4550AE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4874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EE87B44-4408-F207-8D5A-15DBE65BDF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7DB5618-057A-7F9C-5A0C-D1DEC660FC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487BD08-9CD5-B83E-B4DA-94BFE519F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8FBD-582E-2C4C-9617-91A41456E9F2}" type="datetimeFigureOut">
              <a:rPr kumimoji="1" lang="ja-JP" altLang="en-US" smtClean="0"/>
              <a:t>2024/4/30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11ACE8A-8C91-2D06-3760-2FD0F6EC3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B3B7BA6-662B-2833-1167-F909D2554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ECB01-623F-6841-8782-2BBFE1631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9382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AEEF02F-C450-24CA-828C-DAF6DA7D0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FB467AE-1AE6-E054-779E-4288CC711F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8802A29-7BA6-6442-573F-11A676B40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8FBD-582E-2C4C-9617-91A41456E9F2}" type="datetimeFigureOut">
              <a:rPr kumimoji="1" lang="ja-JP" altLang="en-US" smtClean="0"/>
              <a:t>2024/4/30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836AD07-5329-5B97-40A2-00D2EA62E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304882D-67B2-7DE0-1EE9-4E4837BB9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ECB01-623F-6841-8782-2BBFE1631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1537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DB7D340B-2184-E216-164A-3D4969EEA0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B536908-2EDD-82A4-E3BE-61AC3B2288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AD72B24-7482-529F-E67E-CC8544C83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8FBD-582E-2C4C-9617-91A41456E9F2}" type="datetimeFigureOut">
              <a:rPr kumimoji="1" lang="ja-JP" altLang="en-US" smtClean="0"/>
              <a:t>2024/4/30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510EC09-5338-1EC1-0BBB-DA37B916C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DBF6BE1-11A3-5C63-50E4-6D4FF0B14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ECB01-623F-6841-8782-2BBFE1631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4440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5818F65-8DB5-AF24-16BB-A00DD7CE9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8EDC0F2-6956-CB20-1934-305590BC40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F87CFEA-A0F8-D870-2F33-9B7498F98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8FBD-582E-2C4C-9617-91A41456E9F2}" type="datetimeFigureOut">
              <a:rPr kumimoji="1" lang="ja-JP" altLang="en-US" smtClean="0"/>
              <a:t>2024/4/30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C4558BD-A37B-0661-7A0B-77C98663B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7CAEC03-D8FD-B613-E0D1-9CF9B7D47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ECB01-623F-6841-8782-2BBFE1631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5407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72616AF-8A9D-49BD-DFD4-7B6E6CAC6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6D2E3B2-777B-F46A-8D7F-F3E503BAF8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3203AF8-F729-0254-F3BF-EA2AF06D0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8FBD-582E-2C4C-9617-91A41456E9F2}" type="datetimeFigureOut">
              <a:rPr kumimoji="1" lang="ja-JP" altLang="en-US" smtClean="0"/>
              <a:t>2024/4/30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A76F6DC-0A1E-1A68-5765-86452EED4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34C1E00-04EC-F4D9-8C7A-751F50157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ECB01-623F-6841-8782-2BBFE1631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507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5D500F6-1DCD-5750-E7A6-2F0DCE692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C57F7F3-312F-7CBC-72EB-821AA1E04D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E38D4CB-2A92-4103-2047-330A5E27C2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2EE101E-FBBB-F61E-1254-25E783FC2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8FBD-582E-2C4C-9617-91A41456E9F2}" type="datetimeFigureOut">
              <a:rPr kumimoji="1" lang="ja-JP" altLang="en-US" smtClean="0"/>
              <a:t>2024/4/30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0C582F9-0D33-06E6-75B6-76C15E8C5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41A66D4-AE7F-5958-CE88-7FF259FE7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ECB01-623F-6841-8782-2BBFE1631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7743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663DA03-D41E-5ACD-FBC4-14D91EDDC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4BF1396-D74F-8239-6E41-0A40BF0764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C981E24-7FA1-4F8A-6886-F2F00A39BC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F4BC62F-4661-4F6D-653D-8C74E0CDA0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D4DE6D11-913F-9674-04F2-A16BC1B33D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E15A75E8-9C17-C1A5-BC79-EC9A7A73F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8FBD-582E-2C4C-9617-91A41456E9F2}" type="datetimeFigureOut">
              <a:rPr kumimoji="1" lang="ja-JP" altLang="en-US" smtClean="0"/>
              <a:t>2024/4/30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5208B83F-15D1-18F5-C004-A782457E7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4175375-F39F-30D5-3703-FDB93C9BB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ECB01-623F-6841-8782-2BBFE1631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3678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71986CB-69AB-0251-323D-AC7B3678C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BC29144-2C09-2B63-C31F-5590F9621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8FBD-582E-2C4C-9617-91A41456E9F2}" type="datetimeFigureOut">
              <a:rPr kumimoji="1" lang="ja-JP" altLang="en-US" smtClean="0"/>
              <a:t>2024/4/30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87659F3-736C-CE6C-B58B-2D4075341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93228AA-3440-3C22-9140-331E6F80B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ECB01-623F-6841-8782-2BBFE1631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1606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B7FE482A-A3E8-101C-D234-092F4CED6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8FBD-582E-2C4C-9617-91A41456E9F2}" type="datetimeFigureOut">
              <a:rPr kumimoji="1" lang="ja-JP" altLang="en-US" smtClean="0"/>
              <a:t>2024/4/30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D34DBBF9-AD96-C96B-1820-F2FB70FA7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69F6967-68A4-D395-9096-48D77B07F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ECB01-623F-6841-8782-2BBFE1631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0790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48820BA-1CBF-7963-51AF-005C57526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CE2B4E5-FE73-188A-4DE7-64E5788360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9E0E8F1-FB26-2000-59F8-192126FD55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FD89C42-756A-DE27-2C8E-47504A57C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8FBD-582E-2C4C-9617-91A41456E9F2}" type="datetimeFigureOut">
              <a:rPr kumimoji="1" lang="ja-JP" altLang="en-US" smtClean="0"/>
              <a:t>2024/4/30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F8758CA-3136-0ED9-87D4-BBD13BE57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661F44B-57AA-AB2E-F803-9A3062579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ECB01-623F-6841-8782-2BBFE1631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8185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17165FE-586C-28DE-C169-3378F6162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2A6EF14-DE46-FC5F-A863-A81B335CA8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0A01C74-9CD2-1F94-B167-2FD253F204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05BED96-A4BC-BE34-D3E8-69A1FB438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98FBD-582E-2C4C-9617-91A41456E9F2}" type="datetimeFigureOut">
              <a:rPr kumimoji="1" lang="ja-JP" altLang="en-US" smtClean="0"/>
              <a:t>2024/4/30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038F55B-3D62-03B3-5078-BED364F84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BAD519E-65A9-7CC5-CC35-DC2C8E556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ECB01-623F-6841-8782-2BBFE1631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0636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6917D5D1-AB08-644C-C260-B18ECDC55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D4A36AD-8216-0EAA-472A-D1ACCFA685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0C0A4A4-3B29-0172-FE4B-C17BCFAC05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498FBD-582E-2C4C-9617-91A41456E9F2}" type="datetimeFigureOut">
              <a:rPr kumimoji="1" lang="ja-JP" altLang="en-US" smtClean="0"/>
              <a:t>2024/4/30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4B974CD-468A-F859-DC24-9331ED7BE4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446AD0B-16CE-6304-09AA-564FF0747B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8ECB01-623F-6841-8782-2BBFE1631F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1529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A91FFFC2-D238-3190-67A7-F724F1F8E9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40724"/>
            <a:ext cx="12133271" cy="1576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283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E0DF8226-3100-E765-09F6-39A6B7C296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78" y="2540875"/>
            <a:ext cx="12135444" cy="177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3733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4950</TotalTime>
  <Words>27</Words>
  <Application>Microsoft Macintosh PowerPoint</Application>
  <PresentationFormat>ワイド画面</PresentationFormat>
  <Paragraphs>4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游ゴシック</vt:lpstr>
      <vt:lpstr>游ゴシック Light</vt:lpstr>
      <vt:lpstr>游明朝</vt:lpstr>
      <vt:lpstr>Arial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Fig.1</dc:title>
  <dc:creator>寛 長谷川</dc:creator>
  <cp:lastModifiedBy>寛 長谷川</cp:lastModifiedBy>
  <cp:revision>122</cp:revision>
  <dcterms:created xsi:type="dcterms:W3CDTF">2024-01-23T04:58:45Z</dcterms:created>
  <dcterms:modified xsi:type="dcterms:W3CDTF">2024-04-30T14:05:49Z</dcterms:modified>
</cp:coreProperties>
</file>