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1" r:id="rId3"/>
    <p:sldId id="262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A76D61-DC8F-48B7-B581-97E8BB27C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8C38D36-E2AF-49AD-92C1-80E67443B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F9F5E1-E67E-440B-9CF5-CD3804EE4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48E7BF-8F5F-4524-ABE4-FDB78BAFA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656111-31D4-4409-A12E-9E7BFBBB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211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057D5E-DCC9-4AB1-8F7E-C72F81AC9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4A4EADF-D1FB-4B4C-9BC9-D9C1AE4F0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E9430A-82F8-486F-95C2-9907EE171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A6103C-93B7-4796-BFEB-195E3E21B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59BB99-868F-4DDC-96A0-1A449ECCA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76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A9B9091-B89A-4345-8C9F-C88B544810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0AB21DB-5A8C-42AC-9C61-30C245051D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8EA77C-1B02-40B3-902F-245C0E67E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7CE002-5528-470C-82AD-3939468AA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9DA883-F39F-4FBC-99D9-B04D4358E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391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FF7242-51C2-4E5C-9327-55069EF07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0DD02B-61DF-4694-B420-32B14BB6B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8293FD-2AFD-4CAF-AFB3-F4A402209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A077A0-4C1B-4B46-B056-AAFE4C6A3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48D951-3D14-4054-8605-9FEE428B9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196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C2BCF7-7DBD-4BBB-84D5-D79E74B64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E865EE3-165F-4892-884E-746F23C6E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A28403-1652-4B60-B01E-CE9EB807C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4684E4-2055-492D-ADCE-748D4061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D88E1A-D46B-449E-A3E2-09F7A641E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934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17AB4A-FBD5-496A-ABFD-19207174A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1BF733-C508-48D6-B912-2FAB0DE31F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CFCA1EC-6EF2-4FFB-9334-9371DD2F14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489C64-B37B-4A82-9F7B-70FEB3CD3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C4E426-40DA-4FE2-AE3C-E40BF0D20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B10190A-5721-4D22-9DA5-71ACB7107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203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6A797C-F8BE-4A57-8D7A-63DF67D92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FBAE567-6C8D-4238-8202-789F909B1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19687EB-781F-43EE-8026-471D455AE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439CD05-F4CE-45AD-B6B8-BADB973283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FE367D3-A3EF-4D1D-BB66-C5F02050C2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FD17F16-597B-41A4-8AED-7EB9E35A6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33761B8-41BE-40DD-8D92-3508DA30D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3DAE3DC-CDDA-454A-B2B1-AEA89DB72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416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81373E-9481-4542-88FE-355BB9FBA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CB82056-1FDD-4B97-A5F5-A8BB983EB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5ADAB03-D01F-4FD5-9518-3AB5E317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97BBB7A-D1B9-4EB8-BA32-C81342D41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439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71CAFA1-461C-4DA2-87D3-06130E7A9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F038BB4-6EB1-4DDD-881E-031B0A304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6FDB857-9D53-40D3-8D0D-B5552D566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389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C48E78-160D-4132-9D48-5B3160597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F24DC84-53BE-4A5E-A423-20E1DF17C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CCA2D2-5EB2-4D81-85CB-1C62F6C08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E2A17D-3CD2-4C85-808E-C0CE2EBF1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2D4990-B8F5-4355-8D92-BF10FDE6B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455DBC-14CF-419B-9B19-5BAC92B59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417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EA966C-73A2-4446-AC02-913350473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EDB753B-DB66-46E7-8928-C473D65856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1EAA138-FCC4-4BC9-8EAA-645E0D9178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24DC891-47CE-4326-A0B8-3E977C26B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18E902C-D4B9-4349-A654-FE5254BCD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D5C9089-8293-4A6C-A901-B0AA5EF78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7064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ED43FB5-CD93-4326-B5C2-891F5DF92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CAF85E9-6319-4E98-9FCE-A8F1C1DFA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20009A-4FCD-468B-8906-86A1E4983C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F21D35-4D12-4F52-9EC2-5A5FEBF54F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43FB8F-F588-4156-AAEB-D5375F384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592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CFC3E9AE-0E99-4F37-A814-5D554A9CB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9601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5E6B9FE-CEE1-4DEA-9802-2C9831956408}"/>
              </a:ext>
            </a:extLst>
          </p:cNvPr>
          <p:cNvSpPr txBox="1"/>
          <p:nvPr/>
        </p:nvSpPr>
        <p:spPr>
          <a:xfrm>
            <a:off x="802341" y="134471"/>
            <a:ext cx="10587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Fig. S2 Calibration plot for (a) </a:t>
            </a:r>
            <a:r>
              <a:rPr kumimoji="1"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BRCA1/2</a:t>
            </a:r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(b) </a:t>
            </a:r>
            <a:r>
              <a:rPr kumimoji="1"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BRCA1</a:t>
            </a:r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(c) and </a:t>
            </a:r>
            <a:r>
              <a:rPr kumimoji="1"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BRCA2</a:t>
            </a:r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</a:t>
            </a:r>
            <a:r>
              <a:rPr lang="en-US" altLang="ja-JP" sz="1800" kern="100" dirty="0">
                <a:effectLst/>
                <a:latin typeface="Times New Roman" panose="02020603050405020304" pitchFamily="18" charset="0"/>
                <a:ea typeface="ＭＳ 明朝" panose="02020609040205080304" pitchFamily="17" charset="-128"/>
              </a:rPr>
              <a:t>validation</a:t>
            </a:r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group.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7DC973F-0031-428D-9BF3-0894B5210E83}"/>
              </a:ext>
            </a:extLst>
          </p:cNvPr>
          <p:cNvSpPr txBox="1"/>
          <p:nvPr/>
        </p:nvSpPr>
        <p:spPr>
          <a:xfrm>
            <a:off x="866775" y="799554"/>
            <a:ext cx="428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kumimoji="1" lang="ja-JP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295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C68D6B8A-0486-4D26-AB47-BF5E79E6E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9601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BE8228E-829A-4F15-B21A-884686E9955B}"/>
              </a:ext>
            </a:extLst>
          </p:cNvPr>
          <p:cNvSpPr txBox="1"/>
          <p:nvPr/>
        </p:nvSpPr>
        <p:spPr>
          <a:xfrm>
            <a:off x="866775" y="799554"/>
            <a:ext cx="428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kumimoji="1" lang="ja-JP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941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C11ADED8-19AF-4D2A-B882-4601EF5A9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9601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4755CAD-4339-466D-854F-9505DEBA5360}"/>
              </a:ext>
            </a:extLst>
          </p:cNvPr>
          <p:cNvSpPr txBox="1"/>
          <p:nvPr/>
        </p:nvSpPr>
        <p:spPr>
          <a:xfrm>
            <a:off x="866775" y="799554"/>
            <a:ext cx="428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kumimoji="1" lang="ja-JP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277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30</Words>
  <Application>Microsoft Office PowerPoint</Application>
  <PresentationFormat>ワイド画面</PresentationFormat>
  <Paragraphs>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昭和大学横浜市北部病院</dc:creator>
  <cp:lastModifiedBy>昭和大学横浜市北部病院</cp:lastModifiedBy>
  <cp:revision>3</cp:revision>
  <dcterms:created xsi:type="dcterms:W3CDTF">2024-05-16T01:04:44Z</dcterms:created>
  <dcterms:modified xsi:type="dcterms:W3CDTF">2024-05-16T01:26:56Z</dcterms:modified>
</cp:coreProperties>
</file>