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  <p:sldId id="258" r:id="rId3"/>
    <p:sldId id="259" r:id="rId4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1" d="100"/>
          <a:sy n="71" d="100"/>
        </p:scale>
        <p:origin x="69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0A76D61-DC8F-48B7-B581-97E8BB27C49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D8C38D36-E2AF-49AD-92C1-80E67443B59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6F9F5E1-E67E-440B-9CF5-CD3804EE47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CC0011-B2F9-4B3E-8662-469149EA4372}" type="datetimeFigureOut">
              <a:rPr kumimoji="1" lang="ja-JP" altLang="en-US" smtClean="0"/>
              <a:t>2024/5/16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648E7BF-8F5F-4524-ABE4-FDB78BAFA2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6656111-31D4-4409-A12E-9E7BFBBB39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73C283-2B75-4EE4-B32D-073BA67527A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52113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B057D5E-DCC9-4AB1-8F7E-C72F81AC9E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E4A4EADF-D1FB-4B4C-9BC9-D9C1AE4F0B8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CE9430A-82F8-486F-95C2-9907EE171B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CC0011-B2F9-4B3E-8662-469149EA4372}" type="datetimeFigureOut">
              <a:rPr kumimoji="1" lang="ja-JP" altLang="en-US" smtClean="0"/>
              <a:t>2024/5/16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FA6103C-93B7-4796-BFEB-195E3E21B1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B59BB99-868F-4DDC-96A0-1A449ECCA2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73C283-2B75-4EE4-B32D-073BA67527A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427663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5A9B9091-B89A-4345-8C9F-C88B544810D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B0AB21DB-5A8C-42AC-9C61-30C245051D6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1E8EA77C-1B02-40B3-902F-245C0E67EC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CC0011-B2F9-4B3E-8662-469149EA4372}" type="datetimeFigureOut">
              <a:rPr kumimoji="1" lang="ja-JP" altLang="en-US" smtClean="0"/>
              <a:t>2024/5/16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A7CE002-5528-470C-82AD-3939468AAD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79DA883-F39F-4FBC-99D9-B04D4358EC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73C283-2B75-4EE4-B32D-073BA67527A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539169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3FF7242-51C2-4E5C-9327-55069EF07C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240DD02B-61DF-4694-B420-32B14BB6BD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188293FD-2AFD-4CAF-AFB3-F4A4022098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CC0011-B2F9-4B3E-8662-469149EA4372}" type="datetimeFigureOut">
              <a:rPr kumimoji="1" lang="ja-JP" altLang="en-US" smtClean="0"/>
              <a:t>2024/5/16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DA077A0-4C1B-4B46-B056-AAFE4C6A36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F48D951-3D14-4054-8605-9FEE428B95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73C283-2B75-4EE4-B32D-073BA67527A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11964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2C2BCF7-7DBD-4BBB-84D5-D79E74B640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5E865EE3-165F-4892-884E-746F23C6ED4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2A28403-1652-4B60-B01E-CE9EB807C7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CC0011-B2F9-4B3E-8662-469149EA4372}" type="datetimeFigureOut">
              <a:rPr kumimoji="1" lang="ja-JP" altLang="en-US" smtClean="0"/>
              <a:t>2024/5/16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24684E4-2055-492D-ADCE-748D4061A1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0D88E1A-D46B-449E-A3E2-09F7A641E1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73C283-2B75-4EE4-B32D-073BA67527A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993475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C17AB4A-FBD5-496A-ABFD-19207174AC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6D1BF733-C508-48D6-B912-2FAB0DE31F5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8CFCA1EC-6EF2-4FFB-9334-9371DD2F14C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D489C64-B37B-4A82-9F7B-70FEB3CD3D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CC0011-B2F9-4B3E-8662-469149EA4372}" type="datetimeFigureOut">
              <a:rPr kumimoji="1" lang="ja-JP" altLang="en-US" smtClean="0"/>
              <a:t>2024/5/16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72C4E426-40DA-4FE2-AE3C-E40BF0D204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5B10190A-5721-4D22-9DA5-71ACB71074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73C283-2B75-4EE4-B32D-073BA67527A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272035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86A797C-F8BE-4A57-8D7A-63DF67D922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EFBAE567-6C8D-4238-8202-789F909B1C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919687EB-781F-43EE-8026-471D455AE67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E439CD05-F4CE-45AD-B6B8-BADB9732834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7FE367D3-A3EF-4D1D-BB66-C5F02050C24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5FD17F16-597B-41A4-8AED-7EB9E35A69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CC0011-B2F9-4B3E-8662-469149EA4372}" type="datetimeFigureOut">
              <a:rPr kumimoji="1" lang="ja-JP" altLang="en-US" smtClean="0"/>
              <a:t>2024/5/16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933761B8-41BE-40DD-8D92-3508DA30D9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03DAE3DC-CDDA-454A-B2B1-AEA89DB721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73C283-2B75-4EE4-B32D-073BA67527A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274166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781373E-9481-4542-88FE-355BB9FBAE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DCB82056-1FDD-4B97-A5F5-A8BB983EB8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CC0011-B2F9-4B3E-8662-469149EA4372}" type="datetimeFigureOut">
              <a:rPr kumimoji="1" lang="ja-JP" altLang="en-US" smtClean="0"/>
              <a:t>2024/5/16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B5ADAB03-D01F-4FD5-9518-3AB5E31799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597BBB7A-D1B9-4EB8-BA32-C81342D419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73C283-2B75-4EE4-B32D-073BA67527A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74393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571CAFA1-461C-4DA2-87D3-06130E7A9B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CC0011-B2F9-4B3E-8662-469149EA4372}" type="datetimeFigureOut">
              <a:rPr kumimoji="1" lang="ja-JP" altLang="en-US" smtClean="0"/>
              <a:t>2024/5/16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4F038BB4-6EB1-4DDD-881E-031B0A304F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D6FDB857-9D53-40D3-8D0D-B5552D5663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73C283-2B75-4EE4-B32D-073BA67527A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763890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CC48E78-160D-4132-9D48-5B31605974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F24DC84-53BE-4A5E-A423-20E1DF17CB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D0CCA2D2-5EB2-4D81-85CB-1C62F6C0844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9E2A17D-3CD2-4C85-808E-C0CE2EBF1E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CC0011-B2F9-4B3E-8662-469149EA4372}" type="datetimeFigureOut">
              <a:rPr kumimoji="1" lang="ja-JP" altLang="en-US" smtClean="0"/>
              <a:t>2024/5/16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832D4990-B8F5-4355-8D92-BF10FDE6B7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6455DBC-14CF-419B-9B19-5BAC92B592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73C283-2B75-4EE4-B32D-073BA67527A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141715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3EA966C-73A2-4446-AC02-9133504730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CEDB753B-DB66-46E7-8928-C473D65856C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D1EAA138-FCC4-4BC9-8EAA-645E0D91789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224DC891-47CE-4326-A0B8-3E977C26BC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CC0011-B2F9-4B3E-8662-469149EA4372}" type="datetimeFigureOut">
              <a:rPr kumimoji="1" lang="ja-JP" altLang="en-US" smtClean="0"/>
              <a:t>2024/5/16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518E902C-D4B9-4349-A654-FE5254BCD1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5D5C9089-8293-4A6C-A901-B0AA5EF78C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73C283-2B75-4EE4-B32D-073BA67527A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370647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EED43FB5-CD93-4326-B5C2-891F5DF926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8CAF85E9-6319-4E98-9FCE-A8F1C1DFAB9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C20009A-4FCD-468B-8906-86A1E4983CF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CC0011-B2F9-4B3E-8662-469149EA4372}" type="datetimeFigureOut">
              <a:rPr kumimoji="1" lang="ja-JP" altLang="en-US" smtClean="0"/>
              <a:t>2024/5/16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8F21D35-4D12-4F52-9EC2-5A5FEBF54FB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F43FB8F-F588-4156-AAEB-D5375F3846F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73C283-2B75-4EE4-B32D-073BA67527A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055921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>
            <a:extLst>
              <a:ext uri="{FF2B5EF4-FFF2-40B4-BE49-F238E27FC236}">
                <a16:creationId xmlns:a16="http://schemas.microsoft.com/office/drawing/2014/main" id="{B69EBEEA-C3AA-4E2C-AA90-462BF9D63BC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400" y="0"/>
            <a:ext cx="96012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8A8D2776-FA27-42A7-9AE9-39BB55011D7A}"/>
              </a:ext>
            </a:extLst>
          </p:cNvPr>
          <p:cNvSpPr txBox="1"/>
          <p:nvPr/>
        </p:nvSpPr>
        <p:spPr>
          <a:xfrm>
            <a:off x="802341" y="134471"/>
            <a:ext cx="105873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Supplementary Fig. S1 Calibration plot for (a) </a:t>
            </a:r>
            <a:r>
              <a:rPr kumimoji="1" lang="en-US" altLang="ja-JP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BRCA1/2</a:t>
            </a:r>
            <a:r>
              <a:rPr kumimoji="1" lang="en-US" altLang="ja-JP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(b) </a:t>
            </a:r>
            <a:r>
              <a:rPr kumimoji="1" lang="en-US" altLang="ja-JP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BRCA1</a:t>
            </a:r>
            <a:r>
              <a:rPr kumimoji="1" lang="en-US" altLang="ja-JP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(c) and </a:t>
            </a:r>
            <a:r>
              <a:rPr kumimoji="1" lang="en-US" altLang="ja-JP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BRCA2</a:t>
            </a:r>
            <a:r>
              <a:rPr kumimoji="1" lang="en-US" altLang="ja-JP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the development group.</a:t>
            </a:r>
            <a:endParaRPr kumimoji="1" lang="ja-JP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0A9A91C9-0B59-4B58-947E-1DBC5710868E}"/>
              </a:ext>
            </a:extLst>
          </p:cNvPr>
          <p:cNvSpPr txBox="1"/>
          <p:nvPr/>
        </p:nvSpPr>
        <p:spPr>
          <a:xfrm>
            <a:off x="866775" y="799554"/>
            <a:ext cx="42862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endParaRPr kumimoji="1" lang="ja-JP" alt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9320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>
            <a:extLst>
              <a:ext uri="{FF2B5EF4-FFF2-40B4-BE49-F238E27FC236}">
                <a16:creationId xmlns:a16="http://schemas.microsoft.com/office/drawing/2014/main" id="{A762F4B9-9985-4C2A-8F15-4E2D856C2A3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400" y="0"/>
            <a:ext cx="96012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3403F8CE-EEDA-4800-8089-6DDC01873F1C}"/>
              </a:ext>
            </a:extLst>
          </p:cNvPr>
          <p:cNvSpPr txBox="1"/>
          <p:nvPr/>
        </p:nvSpPr>
        <p:spPr>
          <a:xfrm>
            <a:off x="866775" y="799554"/>
            <a:ext cx="42862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</a:p>
        </p:txBody>
      </p:sp>
    </p:spTree>
    <p:extLst>
      <p:ext uri="{BB962C8B-B14F-4D97-AF65-F5344CB8AC3E}">
        <p14:creationId xmlns:p14="http://schemas.microsoft.com/office/powerpoint/2010/main" val="5211189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>
            <a:extLst>
              <a:ext uri="{FF2B5EF4-FFF2-40B4-BE49-F238E27FC236}">
                <a16:creationId xmlns:a16="http://schemas.microsoft.com/office/drawing/2014/main" id="{85DF2830-B76D-496D-A507-2E659895E36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400" y="0"/>
            <a:ext cx="96012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E84F66EF-A493-43EB-9F56-D55C3C9217AA}"/>
              </a:ext>
            </a:extLst>
          </p:cNvPr>
          <p:cNvSpPr txBox="1"/>
          <p:nvPr/>
        </p:nvSpPr>
        <p:spPr>
          <a:xfrm>
            <a:off x="866775" y="799554"/>
            <a:ext cx="42862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endParaRPr kumimoji="1" lang="ja-JP" alt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1608467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</TotalTime>
  <Words>30</Words>
  <Application>Microsoft Office PowerPoint</Application>
  <PresentationFormat>ワイド画面</PresentationFormat>
  <Paragraphs>4</Paragraphs>
  <Slides>3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3</vt:i4>
      </vt:variant>
    </vt:vector>
  </HeadingPairs>
  <TitlesOfParts>
    <vt:vector size="8" baseType="lpstr">
      <vt:lpstr>游ゴシック</vt:lpstr>
      <vt:lpstr>游ゴシック Light</vt:lpstr>
      <vt:lpstr>Arial</vt:lpstr>
      <vt:lpstr>Times New Roman</vt:lpstr>
      <vt:lpstr>Office テーマ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昭和大学横浜市北部病院</dc:creator>
  <cp:lastModifiedBy>昭和大学横浜市北部病院</cp:lastModifiedBy>
  <cp:revision>3</cp:revision>
  <dcterms:created xsi:type="dcterms:W3CDTF">2024-05-16T01:04:44Z</dcterms:created>
  <dcterms:modified xsi:type="dcterms:W3CDTF">2024-05-16T01:27:24Z</dcterms:modified>
</cp:coreProperties>
</file>