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9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2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4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33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431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4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036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8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11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5B4C6-674B-4CBF-B32B-F11FF4707F58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B052D-B760-4A80-B372-2DEC01B4A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74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186B45-F239-5AE4-2C4B-D3F0F69FA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54" y="230293"/>
            <a:ext cx="8419694" cy="565367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39313D1-A9AE-7C29-B13E-492188F6A08C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1A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091443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9A5D9AE-289D-A0ED-2579-1F79D64E5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70" y="510761"/>
            <a:ext cx="7991059" cy="53864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294EE0-BD77-C306-1B21-93AA2C3DA09B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2B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379906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498CCF-ADAC-449B-A9D7-FA954D5B8D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99" y="540165"/>
            <a:ext cx="7719187" cy="519802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FCB0C9-675D-23F7-30A8-A2F65751FC7E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2C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551009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9D5265-5261-1704-95A3-F2A9989B6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51" y="593172"/>
            <a:ext cx="7281865" cy="518477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7A9090-6EE8-6002-BDE2-0179074090C6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2D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214787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F67D59-3E88-B88F-71B2-A858C7B46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59" y="553416"/>
            <a:ext cx="7533657" cy="525103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376614-B90C-004B-869A-29BD7AA9A015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2E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109276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73D173-719B-8403-8720-E40B860ADC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3" y="460651"/>
            <a:ext cx="7533657" cy="541006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5D90C4-FAA9-FEF8-F1B7-6DC08AEFACFE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2F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15633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5CF871-B443-8E55-F3C8-9C9096836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5" y="341381"/>
            <a:ext cx="7679430" cy="550282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879853-83B5-43BA-007C-2580DF2DF37F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2G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216808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51244E-2CB3-2D2B-0E68-A4AC02F149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39" y="619676"/>
            <a:ext cx="7652926" cy="531729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0460B3-A296-A98A-0550-E16116428662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2H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75116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microscope view of a cell&#10;&#10;Description automatically generated">
            <a:extLst>
              <a:ext uri="{FF2B5EF4-FFF2-40B4-BE49-F238E27FC236}">
                <a16:creationId xmlns:a16="http://schemas.microsoft.com/office/drawing/2014/main" id="{07ABDCA7-3500-6CC6-6A32-F7E4C7BD76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43" y="314876"/>
            <a:ext cx="8249274" cy="562209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D5B423-277F-2E36-AB04-C4054AA85FCD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1B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638376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white cell under a microscope&#10;&#10;Description automatically generated">
            <a:extLst>
              <a:ext uri="{FF2B5EF4-FFF2-40B4-BE49-F238E27FC236}">
                <a16:creationId xmlns:a16="http://schemas.microsoft.com/office/drawing/2014/main" id="{9AB13A96-1F29-7ED6-0D24-61E9BE874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21" y="258970"/>
            <a:ext cx="8489122" cy="53864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B8D885-EB9C-A31F-1171-570657E3342F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1C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717461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B033E3-82F4-0E92-D9C7-50FD13452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55" y="325229"/>
            <a:ext cx="7972287" cy="55454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380372-75A8-A6FC-56D0-632370491330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1D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840314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microscope&#10;&#10;Description automatically generated">
            <a:extLst>
              <a:ext uri="{FF2B5EF4-FFF2-40B4-BE49-F238E27FC236}">
                <a16:creationId xmlns:a16="http://schemas.microsoft.com/office/drawing/2014/main" id="{D65182FC-E3D7-12C1-E298-2DF261F57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12" y="364987"/>
            <a:ext cx="7985539" cy="53201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A689F6-3930-EBCD-9E88-79A0F0EB5150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1E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858756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white cell&#10;&#10;Description automatically generated with medium confidence">
            <a:extLst>
              <a:ext uri="{FF2B5EF4-FFF2-40B4-BE49-F238E27FC236}">
                <a16:creationId xmlns:a16="http://schemas.microsoft.com/office/drawing/2014/main" id="{6E8F391C-01FF-1902-CE2E-3CBB85B53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74" y="378238"/>
            <a:ext cx="7773504" cy="57442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1BF2AF-46E2-7864-6380-97382B2BBBA4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1F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2100268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pink and white cell&#10;&#10;Description automatically generated">
            <a:extLst>
              <a:ext uri="{FF2B5EF4-FFF2-40B4-BE49-F238E27FC236}">
                <a16:creationId xmlns:a16="http://schemas.microsoft.com/office/drawing/2014/main" id="{9713D302-2802-198E-9661-C7105142C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1" y="285472"/>
            <a:ext cx="7693991" cy="5492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AD7BE3-0A85-298D-2EAC-749A4752EB6E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1G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142886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microscope&#10;&#10;Description automatically generated">
            <a:extLst>
              <a:ext uri="{FF2B5EF4-FFF2-40B4-BE49-F238E27FC236}">
                <a16:creationId xmlns:a16="http://schemas.microsoft.com/office/drawing/2014/main" id="{EAD44216-E033-5738-4434-52EF0B1FB5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26" y="540164"/>
            <a:ext cx="7825204" cy="537030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55257E-94DF-2C66-82D5-7FCFCD5B1494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1H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4268747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C50B57-6DDB-3800-A9A2-B610846D2D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45" y="288371"/>
            <a:ext cx="7851709" cy="560884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6F8D37-701E-2148-3E7F-B3BD1634D62F}"/>
              </a:ext>
            </a:extLst>
          </p:cNvPr>
          <p:cNvSpPr txBox="1"/>
          <p:nvPr/>
        </p:nvSpPr>
        <p:spPr>
          <a:xfrm>
            <a:off x="304800" y="6149009"/>
            <a:ext cx="12987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Fig. 2A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313832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1992</TotalTime>
  <Words>48</Words>
  <Application>Microsoft Office PowerPoint</Application>
  <PresentationFormat>On-screen Show (4:3)</PresentationFormat>
  <Paragraphs>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Electron Microscope Unit Assiut University</dc:creator>
  <cp:lastModifiedBy>FIX--Dell</cp:lastModifiedBy>
  <cp:revision>30</cp:revision>
  <dcterms:created xsi:type="dcterms:W3CDTF">2021-08-10T10:55:02Z</dcterms:created>
  <dcterms:modified xsi:type="dcterms:W3CDTF">2024-05-29T18:02:38Z</dcterms:modified>
</cp:coreProperties>
</file>