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87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-3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DC1F1-7F46-4016-A6FD-FFF481664E8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A4977-70E2-4B65-8FA2-8854784768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20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27000" algn="l"/>
            <a:r>
              <a:rPr lang="en-US" altLang="zh-CN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Fig. </a:t>
            </a:r>
            <a:r>
              <a:rPr lang="en-US" altLang="zh-CN" sz="1800" b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S1</a:t>
            </a:r>
            <a:r>
              <a:rPr lang="en-US" altLang="zh-CN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. Network of co-expression relationships and </a:t>
            </a:r>
            <a:r>
              <a:rPr lang="en-US" altLang="zh-CN" sz="1800" b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KEGG</a:t>
            </a:r>
            <a:r>
              <a:rPr lang="en-US" altLang="zh-CN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pathways at 24 </a:t>
            </a:r>
            <a:r>
              <a:rPr lang="en-US" altLang="zh-CN" sz="1800" b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hpi</a:t>
            </a:r>
            <a:endParaRPr lang="zh-CN" altLang="zh-CN" sz="18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127000" algn="just"/>
            <a:r>
              <a:rPr lang="en-US" altLang="zh-CN" sz="1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This network was constructed using 22 pathways associated with cell proliferation, death, and immunity, which may play a role in infection.</a:t>
            </a:r>
            <a:endParaRPr lang="zh-CN" altLang="zh-CN" sz="1800" kern="100"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1DD890-6004-4838-822C-673AA15CA89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559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B24E63-0FFF-776B-0AE7-54D402278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C86F069-30ED-DCB0-E109-E43A3559D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B1439D-667F-36FE-CB40-0F6CFE3A7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72D1-BD53-4526-810D-537AF09F56C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7297A0-B6E7-D184-E40A-5934378D0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D69ECF-21C2-8C8D-D7FB-8E2148E3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2FBD-B46E-48A2-A794-AB751A9535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79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AC05B1-1D86-1DFA-B8AF-046475F24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13E36-2BC6-F0C6-6B5C-B030BB153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5AC3D9-E0A0-956F-3D7F-507FA9A56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72D1-BD53-4526-810D-537AF09F56C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5EFE3B-CB99-0C6A-B6A3-C6EAB7DB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1BDE14-2162-AF66-D4FF-EA6437FB7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2FBD-B46E-48A2-A794-AB751A9535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66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A01AC8-37C3-EEF5-1ABA-133B90E15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CC5917-1727-EA81-CE9F-B21D06CE8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56401D-93E1-C2CE-2D7D-969C32D92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72D1-BD53-4526-810D-537AF09F56C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4E9813-C436-AA44-5FDB-CA2D5306E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4652F0-6C5E-7804-C6DB-824F28E5D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2FBD-B46E-48A2-A794-AB751A9535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327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158FFA-6946-F78C-3E74-0624831B4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927EC2-83A0-BA11-0206-968119031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8DD9B1C-57A6-F45C-E282-CDDD3D09F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EC77E3-3F58-076A-3B0F-76FBE7659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72D1-BD53-4526-810D-537AF09F56C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444CF45-843F-1183-116A-A485D9B6E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58027F8-DEC9-DBDE-AFD0-9CD7BC875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2FBD-B46E-48A2-A794-AB751A9535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69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96E2F1-4B5F-62AA-BDC5-1EA5B05FF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C644256-EB75-7015-236B-D373F5F2C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A383162-277F-EFC1-BDD7-04504D6FE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905B38B-8165-142A-5985-B6A1BDEC1B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14731C3-E53C-CD87-6E5F-10A4A0A2C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AF3B1A4-3923-A8F1-C5DD-BE48B9EB3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72D1-BD53-4526-810D-537AF09F56C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727A18E-1515-C881-30B1-84E4778F2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48C5B61-AA93-ED5E-4707-DF44F2BDF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2FBD-B46E-48A2-A794-AB751A9535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24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6B87E7-461A-7FA1-04F2-6E0EF772E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A0DDCE3-33CC-B6AA-7383-2A0068C19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72D1-BD53-4526-810D-537AF09F56C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B768CAB-8C10-9BC7-EFC3-F5524E03E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BAFBB50-8F46-068C-0585-98D7B09F8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2FBD-B46E-48A2-A794-AB751A9535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506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E2073F3-DCAB-D1EA-9B42-99D34778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72D1-BD53-4526-810D-537AF09F56C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57A2818-FD39-4B16-A1A8-02BA2B22C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287BB2-01E4-E337-25F6-E9AFD693A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2FBD-B46E-48A2-A794-AB751A9535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433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ACB8E8-184E-847C-0EC2-8A0DDD761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D1CB1F-05CC-F139-9717-9A955DBF9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AB7DAE7-73A7-A3E4-5A76-60E3716357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A3A82F-EA24-2C41-9A6F-5618D5CEE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72D1-BD53-4526-810D-537AF09F56C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4AA320-65C8-3852-A409-8621DBE4A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40F65A-7B43-E30C-1587-9E12DD573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2FBD-B46E-48A2-A794-AB751A9535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13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50A021-CA88-DE54-4E8D-074C5A880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D60405F-FE5F-6F2D-38D0-FEEA86351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88D4292-644A-9834-4D24-9C0614D17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A4A26FA-F51C-0A40-C20D-8DD83E2A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72D1-BD53-4526-810D-537AF09F56C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B056A6-F0F7-005D-3EA6-DE9103206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2C7F9F-72B6-8CA3-8105-DE4254908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2FBD-B46E-48A2-A794-AB751A9535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814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6F32DF-D1D9-F9DE-017E-744B4F5DA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8AB85D4-EFDA-AD12-F6F1-AEAEED6B4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9F44E0-8092-25DD-2508-6005B9CA5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72D1-BD53-4526-810D-537AF09F56C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B82792-4F2D-337D-251B-06A898D69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455431-8B6A-E8D5-1714-53F0A8C3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2FBD-B46E-48A2-A794-AB751A9535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518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43DBCB8-F0A4-AD72-0C3A-924327DED9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678CDE6-7CAB-F873-685B-E58CE6C8A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4BADF4-7B71-7C38-B60C-F70850E53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72D1-BD53-4526-810D-537AF09F56C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6A4F82-D274-9355-E773-0211E3E93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8CCF84-7F91-AB64-F84D-DFA8FB15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2FBD-B46E-48A2-A794-AB751A9535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17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DC8C267-FBF3-B452-F3F6-78899A232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1968D3-60B5-71A3-B953-24CBE55E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6440ED-1CD0-6A38-9D90-390F100799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A72D1-BD53-4526-810D-537AF09F56C4}" type="datetimeFigureOut">
              <a:rPr lang="zh-CN" altLang="en-US" smtClean="0"/>
              <a:t>2024/2/12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DA4DED-1996-E289-BC21-1DD2270BA6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12789F-F98F-E51D-7651-A21069886F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92FBD-B46E-48A2-A794-AB751A9535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21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076C7DD-A913-3742-0964-0993DCC308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6" t="8692" r="20773" b="5653"/>
          <a:stretch/>
        </p:blipFill>
        <p:spPr>
          <a:xfrm>
            <a:off x="1706880" y="26691"/>
            <a:ext cx="6920286" cy="694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045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</Words>
  <Application>Microsoft Office PowerPoint</Application>
  <PresentationFormat>宽屏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xijue Xu</dc:creator>
  <cp:lastModifiedBy>xijue Xu</cp:lastModifiedBy>
  <cp:revision>1</cp:revision>
  <dcterms:created xsi:type="dcterms:W3CDTF">2024-02-12T07:31:52Z</dcterms:created>
  <dcterms:modified xsi:type="dcterms:W3CDTF">2024-02-12T07:33:29Z</dcterms:modified>
</cp:coreProperties>
</file>