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008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2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70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831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596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459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91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57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35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41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0C7E69-EC61-4EDF-AD2E-B0709F0628AA}" type="datetimeFigureOut">
              <a:rPr kumimoji="1" lang="ja-JP" altLang="en-US" smtClean="0"/>
              <a:t>2024/5/19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D2105-E01E-45E5-8DD3-8657EB6D42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437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BCF4361-5BE9-4CF0-BAE3-75E5E6074CB7}"/>
              </a:ext>
            </a:extLst>
          </p:cNvPr>
          <p:cNvSpPr txBox="1"/>
          <p:nvPr/>
        </p:nvSpPr>
        <p:spPr>
          <a:xfrm>
            <a:off x="263047" y="739036"/>
            <a:ext cx="2230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Fig.2a</a:t>
            </a:r>
            <a:endParaRPr kumimoji="1" lang="ja-JP" altLang="en-US" dirty="0"/>
          </a:p>
        </p:txBody>
      </p:sp>
      <p:pic>
        <p:nvPicPr>
          <p:cNvPr id="13" name="図 12" descr="グラフ&#10;&#10;自動的に生成された説明">
            <a:extLst>
              <a:ext uri="{FF2B5EF4-FFF2-40B4-BE49-F238E27FC236}">
                <a16:creationId xmlns:a16="http://schemas.microsoft.com/office/drawing/2014/main" id="{EEF4E7B5-3DAC-F377-EFC4-41B32B32A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4181"/>
            <a:ext cx="6858000" cy="13716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E1D6A3C-6579-36E1-9923-5798AA9BA18E}"/>
              </a:ext>
            </a:extLst>
          </p:cNvPr>
          <p:cNvSpPr txBox="1"/>
          <p:nvPr/>
        </p:nvSpPr>
        <p:spPr>
          <a:xfrm>
            <a:off x="1936753" y="4273463"/>
            <a:ext cx="323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number of drugs 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≧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days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652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, ヒストグラム&#10;&#10;自動的に生成された説明">
            <a:extLst>
              <a:ext uri="{FF2B5EF4-FFF2-40B4-BE49-F238E27FC236}">
                <a16:creationId xmlns:a16="http://schemas.microsoft.com/office/drawing/2014/main" id="{7AE2606F-BD4A-350F-3911-3061AC889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8499"/>
            <a:ext cx="6858000" cy="274103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A69038-4056-E67F-2860-316C6F473659}"/>
              </a:ext>
            </a:extLst>
          </p:cNvPr>
          <p:cNvSpPr txBox="1"/>
          <p:nvPr/>
        </p:nvSpPr>
        <p:spPr>
          <a:xfrm>
            <a:off x="112735" y="162838"/>
            <a:ext cx="216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Fig.2j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A3BD5CC-67C1-2633-0568-B9B9EB7A17A0}"/>
              </a:ext>
            </a:extLst>
          </p:cNvPr>
          <p:cNvSpPr txBox="1"/>
          <p:nvPr/>
        </p:nvSpPr>
        <p:spPr>
          <a:xfrm>
            <a:off x="388307" y="2868499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Elderly day-care. No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D28D44-8318-D7ED-5229-221CAB80929E}"/>
              </a:ext>
            </a:extLst>
          </p:cNvPr>
          <p:cNvSpPr txBox="1"/>
          <p:nvPr/>
        </p:nvSpPr>
        <p:spPr>
          <a:xfrm>
            <a:off x="388307" y="4054349"/>
            <a:ext cx="2159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Elderly day-care. Yes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10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3F04AC-3B6F-AFF9-C457-0159C2EE665F}"/>
              </a:ext>
            </a:extLst>
          </p:cNvPr>
          <p:cNvSpPr txBox="1"/>
          <p:nvPr/>
        </p:nvSpPr>
        <p:spPr>
          <a:xfrm>
            <a:off x="112735" y="162838"/>
            <a:ext cx="221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Fig.2k</a:t>
            </a:r>
            <a:endParaRPr kumimoji="1" lang="ja-JP" altLang="en-US" dirty="0"/>
          </a:p>
        </p:txBody>
      </p:sp>
      <p:pic>
        <p:nvPicPr>
          <p:cNvPr id="4" name="図 3" descr="グラフ, ヒストグラム&#10;&#10;自動的に生成された説明">
            <a:extLst>
              <a:ext uri="{FF2B5EF4-FFF2-40B4-BE49-F238E27FC236}">
                <a16:creationId xmlns:a16="http://schemas.microsoft.com/office/drawing/2014/main" id="{99C86B30-88C5-6278-01F0-9175AAAF7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3343"/>
            <a:ext cx="6858000" cy="274103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4950CB-8DFF-2ED2-7BBA-7FDE68977406}"/>
              </a:ext>
            </a:extLst>
          </p:cNvPr>
          <p:cNvSpPr txBox="1"/>
          <p:nvPr/>
        </p:nvSpPr>
        <p:spPr>
          <a:xfrm>
            <a:off x="451288" y="2832270"/>
            <a:ext cx="149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stay. No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BB55709-7565-5C8A-8217-81E460A1368D}"/>
              </a:ext>
            </a:extLst>
          </p:cNvPr>
          <p:cNvSpPr txBox="1"/>
          <p:nvPr/>
        </p:nvSpPr>
        <p:spPr>
          <a:xfrm>
            <a:off x="451288" y="3979193"/>
            <a:ext cx="1542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stay. Yes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577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14904D-4D95-43CE-936C-2711A9A68168}"/>
              </a:ext>
            </a:extLst>
          </p:cNvPr>
          <p:cNvSpPr txBox="1"/>
          <p:nvPr/>
        </p:nvSpPr>
        <p:spPr>
          <a:xfrm>
            <a:off x="263047" y="739036"/>
            <a:ext cx="223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Fig.2b</a:t>
            </a:r>
            <a:endParaRPr kumimoji="1" lang="ja-JP" altLang="en-US" dirty="0"/>
          </a:p>
        </p:txBody>
      </p:sp>
      <p:pic>
        <p:nvPicPr>
          <p:cNvPr id="8" name="図 7" descr="グラフ, ヒストグラム&#10;&#10;自動的に生成された説明">
            <a:extLst>
              <a:ext uri="{FF2B5EF4-FFF2-40B4-BE49-F238E27FC236}">
                <a16:creationId xmlns:a16="http://schemas.microsoft.com/office/drawing/2014/main" id="{D4081673-0CBD-0C7B-7D60-42176CE22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1546"/>
            <a:ext cx="6858000" cy="274103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A4E6642-AF55-4F18-BCEF-4589E83D01ED}"/>
              </a:ext>
            </a:extLst>
          </p:cNvPr>
          <p:cNvSpPr txBox="1"/>
          <p:nvPr/>
        </p:nvSpPr>
        <p:spPr>
          <a:xfrm>
            <a:off x="483315" y="294688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C9C3CD0-1E08-A8D3-768F-067FE757E136}"/>
              </a:ext>
            </a:extLst>
          </p:cNvPr>
          <p:cNvSpPr txBox="1"/>
          <p:nvPr/>
        </p:nvSpPr>
        <p:spPr>
          <a:xfrm>
            <a:off x="483315" y="4409729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7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9AC949-BDD0-DB1A-7580-1D06B95DFB3A}"/>
              </a:ext>
            </a:extLst>
          </p:cNvPr>
          <p:cNvSpPr txBox="1"/>
          <p:nvPr/>
        </p:nvSpPr>
        <p:spPr>
          <a:xfrm>
            <a:off x="112735" y="162838"/>
            <a:ext cx="2228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Fig.2c</a:t>
            </a:r>
            <a:endParaRPr kumimoji="1" lang="ja-JP" altLang="en-US" dirty="0"/>
          </a:p>
        </p:txBody>
      </p:sp>
      <p:pic>
        <p:nvPicPr>
          <p:cNvPr id="4" name="図 3" descr="グラフ&#10;&#10;自動的に生成された説明">
            <a:extLst>
              <a:ext uri="{FF2B5EF4-FFF2-40B4-BE49-F238E27FC236}">
                <a16:creationId xmlns:a16="http://schemas.microsoft.com/office/drawing/2014/main" id="{D108D024-B208-4E8C-B0C1-B47029D79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6614"/>
            <a:ext cx="6858000" cy="96012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806714-DC20-20F5-FBE5-07D461619B8D}"/>
              </a:ext>
            </a:extLst>
          </p:cNvPr>
          <p:cNvSpPr txBox="1"/>
          <p:nvPr/>
        </p:nvSpPr>
        <p:spPr>
          <a:xfrm>
            <a:off x="580280" y="776614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65-69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CC8D306-64FD-370D-742A-683CA8E075EE}"/>
              </a:ext>
            </a:extLst>
          </p:cNvPr>
          <p:cNvSpPr txBox="1"/>
          <p:nvPr/>
        </p:nvSpPr>
        <p:spPr>
          <a:xfrm>
            <a:off x="601986" y="2268916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70-74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F578D04-C030-8173-D5CB-8050D40B9705}"/>
              </a:ext>
            </a:extLst>
          </p:cNvPr>
          <p:cNvSpPr txBox="1"/>
          <p:nvPr/>
        </p:nvSpPr>
        <p:spPr>
          <a:xfrm>
            <a:off x="580279" y="6019799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85-89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7D1CCB-E1D7-1C3F-56FB-81850DC1A8BF}"/>
              </a:ext>
            </a:extLst>
          </p:cNvPr>
          <p:cNvSpPr txBox="1"/>
          <p:nvPr/>
        </p:nvSpPr>
        <p:spPr>
          <a:xfrm>
            <a:off x="580279" y="753241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90-94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0016E2C-D7A7-FFC9-B146-BF76074372BC}"/>
              </a:ext>
            </a:extLst>
          </p:cNvPr>
          <p:cNvSpPr txBox="1"/>
          <p:nvPr/>
        </p:nvSpPr>
        <p:spPr>
          <a:xfrm>
            <a:off x="580279" y="868053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≧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BB1506D-CAAF-76A2-7D13-51B0B1825C64}"/>
              </a:ext>
            </a:extLst>
          </p:cNvPr>
          <p:cNvSpPr txBox="1"/>
          <p:nvPr/>
        </p:nvSpPr>
        <p:spPr>
          <a:xfrm>
            <a:off x="601986" y="3470852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75-79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7F5EEBE-0C1F-77E3-8962-EE79913D5A0E}"/>
              </a:ext>
            </a:extLst>
          </p:cNvPr>
          <p:cNvSpPr txBox="1"/>
          <p:nvPr/>
        </p:nvSpPr>
        <p:spPr>
          <a:xfrm>
            <a:off x="601986" y="4798797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80-84 years old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1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, ヒストグラム&#10;&#10;自動的に生成された説明">
            <a:extLst>
              <a:ext uri="{FF2B5EF4-FFF2-40B4-BE49-F238E27FC236}">
                <a16:creationId xmlns:a16="http://schemas.microsoft.com/office/drawing/2014/main" id="{7AD1DE42-0148-6300-C8F1-465166231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0"/>
            <a:ext cx="6858000" cy="41148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9AC949-BDD0-DB1A-7580-1D06B95DFB3A}"/>
              </a:ext>
            </a:extLst>
          </p:cNvPr>
          <p:cNvSpPr txBox="1"/>
          <p:nvPr/>
        </p:nvSpPr>
        <p:spPr>
          <a:xfrm>
            <a:off x="112735" y="162838"/>
            <a:ext cx="223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Fig.2d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7D1CCB-E1D7-1C3F-56FB-81850DC1A8BF}"/>
              </a:ext>
            </a:extLst>
          </p:cNvPr>
          <p:cNvSpPr txBox="1"/>
          <p:nvPr/>
        </p:nvSpPr>
        <p:spPr>
          <a:xfrm>
            <a:off x="420735" y="4207754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level 1-3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0016E2C-D7A7-FFC9-B146-BF76074372BC}"/>
              </a:ext>
            </a:extLst>
          </p:cNvPr>
          <p:cNvSpPr txBox="1"/>
          <p:nvPr/>
        </p:nvSpPr>
        <p:spPr>
          <a:xfrm>
            <a:off x="420735" y="5431634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7F5EEBE-0C1F-77E3-8962-EE79913D5A0E}"/>
              </a:ext>
            </a:extLst>
          </p:cNvPr>
          <p:cNvSpPr txBox="1"/>
          <p:nvPr/>
        </p:nvSpPr>
        <p:spPr>
          <a:xfrm>
            <a:off x="420735" y="2889569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level 1-2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18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, ヒストグラム&#10;&#10;自動的に生成された説明">
            <a:extLst>
              <a:ext uri="{FF2B5EF4-FFF2-40B4-BE49-F238E27FC236}">
                <a16:creationId xmlns:a16="http://schemas.microsoft.com/office/drawing/2014/main" id="{43F5EE1A-32F7-758E-E31A-0D8E6CE8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3452"/>
            <a:ext cx="6858000" cy="547909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452AE1-911C-D572-0525-A201657430DE}"/>
              </a:ext>
            </a:extLst>
          </p:cNvPr>
          <p:cNvSpPr txBox="1"/>
          <p:nvPr/>
        </p:nvSpPr>
        <p:spPr>
          <a:xfrm>
            <a:off x="701458" y="2329841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CCI 0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6BC3CBD-DC70-93D5-D702-094B703C2E78}"/>
              </a:ext>
            </a:extLst>
          </p:cNvPr>
          <p:cNvSpPr txBox="1"/>
          <p:nvPr/>
        </p:nvSpPr>
        <p:spPr>
          <a:xfrm>
            <a:off x="654835" y="3657600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CCI 1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EA4068-93CB-4E65-CE94-2F8B1C0C17E1}"/>
              </a:ext>
            </a:extLst>
          </p:cNvPr>
          <p:cNvSpPr txBox="1"/>
          <p:nvPr/>
        </p:nvSpPr>
        <p:spPr>
          <a:xfrm>
            <a:off x="654835" y="6138107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CCI 3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5E142E8-2E12-7708-F52E-1B4AB6131112}"/>
              </a:ext>
            </a:extLst>
          </p:cNvPr>
          <p:cNvSpPr txBox="1"/>
          <p:nvPr/>
        </p:nvSpPr>
        <p:spPr>
          <a:xfrm>
            <a:off x="654835" y="4952999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CCI 2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2ACEB4-18AE-FA61-3765-580AB2D17385}"/>
              </a:ext>
            </a:extLst>
          </p:cNvPr>
          <p:cNvSpPr txBox="1"/>
          <p:nvPr/>
        </p:nvSpPr>
        <p:spPr>
          <a:xfrm>
            <a:off x="112735" y="162838"/>
            <a:ext cx="2176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Fig.2f</a:t>
            </a:r>
            <a:endParaRPr kumimoji="1" lang="ja-JP" altLang="en-US" dirty="0"/>
          </a:p>
        </p:txBody>
      </p:sp>
      <p:pic>
        <p:nvPicPr>
          <p:cNvPr id="4" name="図 3" descr="グラフ, ヒストグラム&#10;&#10;自動的に生成された説明">
            <a:extLst>
              <a:ext uri="{FF2B5EF4-FFF2-40B4-BE49-F238E27FC236}">
                <a16:creationId xmlns:a16="http://schemas.microsoft.com/office/drawing/2014/main" id="{F932C3D2-FB21-76BF-4DBB-0B0CA1FEA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3452"/>
            <a:ext cx="6858000" cy="547909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E0F081-3F07-1BE1-3692-6BB44943A4CE}"/>
              </a:ext>
            </a:extLst>
          </p:cNvPr>
          <p:cNvSpPr txBox="1"/>
          <p:nvPr/>
        </p:nvSpPr>
        <p:spPr>
          <a:xfrm>
            <a:off x="588723" y="2116899"/>
            <a:ext cx="3597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consulting institutions =1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EA280BA-17FA-73E0-F92F-E94392A1ADA2}"/>
              </a:ext>
            </a:extLst>
          </p:cNvPr>
          <p:cNvSpPr txBox="1"/>
          <p:nvPr/>
        </p:nvSpPr>
        <p:spPr>
          <a:xfrm>
            <a:off x="661827" y="360863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6ABB9C5-1564-CEB0-477C-CFE92B42A6C0}"/>
              </a:ext>
            </a:extLst>
          </p:cNvPr>
          <p:cNvSpPr txBox="1"/>
          <p:nvPr/>
        </p:nvSpPr>
        <p:spPr>
          <a:xfrm>
            <a:off x="623194" y="476833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3E37D00-8C99-97F4-5F80-C188881D89F3}"/>
              </a:ext>
            </a:extLst>
          </p:cNvPr>
          <p:cNvSpPr txBox="1"/>
          <p:nvPr/>
        </p:nvSpPr>
        <p:spPr>
          <a:xfrm>
            <a:off x="661827" y="6112701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≦</a:t>
            </a:r>
          </a:p>
        </p:txBody>
      </p:sp>
    </p:spTree>
    <p:extLst>
      <p:ext uri="{BB962C8B-B14F-4D97-AF65-F5344CB8AC3E}">
        <p14:creationId xmlns:p14="http://schemas.microsoft.com/office/powerpoint/2010/main" val="260574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95043F-224C-F4E4-9D97-DEB393106F8C}"/>
              </a:ext>
            </a:extLst>
          </p:cNvPr>
          <p:cNvSpPr txBox="1"/>
          <p:nvPr/>
        </p:nvSpPr>
        <p:spPr>
          <a:xfrm>
            <a:off x="112735" y="162838"/>
            <a:ext cx="221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Fig.2g</a:t>
            </a:r>
            <a:endParaRPr kumimoji="1" lang="ja-JP" altLang="en-US" dirty="0"/>
          </a:p>
        </p:txBody>
      </p:sp>
      <p:pic>
        <p:nvPicPr>
          <p:cNvPr id="4" name="図 3" descr="グラフ, ヒストグラム&#10;&#10;自動的に生成された説明">
            <a:extLst>
              <a:ext uri="{FF2B5EF4-FFF2-40B4-BE49-F238E27FC236}">
                <a16:creationId xmlns:a16="http://schemas.microsoft.com/office/drawing/2014/main" id="{7CDAAB0C-E0A4-1013-EE40-89FD2E57C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751"/>
            <a:ext cx="6858000" cy="274411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41E2921-8247-22CC-FF20-DE209E4D0B9B}"/>
              </a:ext>
            </a:extLst>
          </p:cNvPr>
          <p:cNvSpPr txBox="1"/>
          <p:nvPr/>
        </p:nvSpPr>
        <p:spPr>
          <a:xfrm>
            <a:off x="362951" y="3954141"/>
            <a:ext cx="255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Physician home visit. Yes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CFF961C-6C11-9182-DFDF-6DE6124B9C9C}"/>
              </a:ext>
            </a:extLst>
          </p:cNvPr>
          <p:cNvSpPr txBox="1"/>
          <p:nvPr/>
        </p:nvSpPr>
        <p:spPr>
          <a:xfrm>
            <a:off x="362951" y="2711482"/>
            <a:ext cx="2505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Physician home visit. No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1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3EEC53-A11C-90C4-3458-C9FE91232D20}"/>
              </a:ext>
            </a:extLst>
          </p:cNvPr>
          <p:cNvSpPr txBox="1"/>
          <p:nvPr/>
        </p:nvSpPr>
        <p:spPr>
          <a:xfrm>
            <a:off x="112735" y="162838"/>
            <a:ext cx="2233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Fig.2h</a:t>
            </a:r>
            <a:endParaRPr kumimoji="1" lang="ja-JP" altLang="en-US" dirty="0"/>
          </a:p>
        </p:txBody>
      </p:sp>
      <p:pic>
        <p:nvPicPr>
          <p:cNvPr id="8" name="図 7" descr="グラフ, ヒストグラム&#10;&#10;自動的に生成された説明">
            <a:extLst>
              <a:ext uri="{FF2B5EF4-FFF2-40B4-BE49-F238E27FC236}">
                <a16:creationId xmlns:a16="http://schemas.microsoft.com/office/drawing/2014/main" id="{36BDF7F9-08BC-7F4E-8DF5-ECC86BA5C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5996"/>
            <a:ext cx="6858000" cy="274411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1B08CC-A872-B660-C5D6-2EBEA0C30ED6}"/>
              </a:ext>
            </a:extLst>
          </p:cNvPr>
          <p:cNvSpPr txBox="1"/>
          <p:nvPr/>
        </p:nvSpPr>
        <p:spPr>
          <a:xfrm>
            <a:off x="427668" y="2770326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Home-visit nursing. No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18E8BE-7C65-7E19-528F-47D90B6736F8}"/>
              </a:ext>
            </a:extLst>
          </p:cNvPr>
          <p:cNvSpPr txBox="1"/>
          <p:nvPr/>
        </p:nvSpPr>
        <p:spPr>
          <a:xfrm>
            <a:off x="395416" y="4096905"/>
            <a:ext cx="2416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Home-visit nursing. Yes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58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DAA74BF-57DC-C7B0-7CCF-A5EC31C028BC}"/>
              </a:ext>
            </a:extLst>
          </p:cNvPr>
          <p:cNvSpPr txBox="1"/>
          <p:nvPr/>
        </p:nvSpPr>
        <p:spPr>
          <a:xfrm>
            <a:off x="112735" y="162838"/>
            <a:ext cx="216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Fig.2i</a:t>
            </a:r>
            <a:endParaRPr kumimoji="1" lang="ja-JP" altLang="en-US" dirty="0"/>
          </a:p>
        </p:txBody>
      </p:sp>
      <p:pic>
        <p:nvPicPr>
          <p:cNvPr id="4" name="図 3" descr="グラフ, ヒストグラム&#10;&#10;自動的に生成された説明">
            <a:extLst>
              <a:ext uri="{FF2B5EF4-FFF2-40B4-BE49-F238E27FC236}">
                <a16:creationId xmlns:a16="http://schemas.microsoft.com/office/drawing/2014/main" id="{DCB5410B-939A-F865-18DB-00987DAF9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9589"/>
            <a:ext cx="6858000" cy="274411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56D4A7-99FB-297E-5220-CC0CE86BD065}"/>
              </a:ext>
            </a:extLst>
          </p:cNvPr>
          <p:cNvSpPr txBox="1"/>
          <p:nvPr/>
        </p:nvSpPr>
        <p:spPr>
          <a:xfrm>
            <a:off x="388307" y="2744923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home resident. No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B553B6B-46B5-8F99-E078-13311A951A9D}"/>
              </a:ext>
            </a:extLst>
          </p:cNvPr>
          <p:cNvSpPr txBox="1"/>
          <p:nvPr/>
        </p:nvSpPr>
        <p:spPr>
          <a:xfrm>
            <a:off x="388307" y="4116979"/>
            <a:ext cx="273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home resident. Yes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022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143</Words>
  <Application>Microsoft Office PowerPoint</Application>
  <PresentationFormat>A4 210 x 297 mm</PresentationFormat>
  <Paragraphs>41</Paragraphs>
  <Slides>11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2" baseType="lpstr"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Shotaro Hagiwara</dc:creator>
  <cp:lastModifiedBy>Shotaro Hagiwara</cp:lastModifiedBy>
  <cp:revision>2</cp:revision>
  <dcterms:created xsi:type="dcterms:W3CDTF">2024-03-31T05:21:08Z</dcterms:created>
  <dcterms:modified xsi:type="dcterms:W3CDTF">2024-05-19T22:54:29Z</dcterms:modified>
</cp:coreProperties>
</file>