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59F5794-DB4F-4F90-9BE8-B8F89FB79BED}" v="1" dt="2024-05-01T03:44:09.96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1" d="100"/>
          <a:sy n="91" d="100"/>
        </p:scale>
        <p:origin x="9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164C8AD-E3CF-2FC7-BDB0-E43F4B1DD3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21FAB92A-3040-A976-6313-CF60F3D66B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98E9B20-4181-CED5-AB52-E7CFFBCD0D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DC898-CA23-4B3B-A689-29B0FE21EC48}" type="datetimeFigureOut">
              <a:rPr kumimoji="1" lang="ja-JP" altLang="en-US" smtClean="0"/>
              <a:t>2024/5/19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782049B-11CB-E371-5186-108C3B155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7800F5A-D2AB-2BBA-BF7B-12730D5D79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3281F-AB4A-4F15-916B-B213506C2F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487165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2B36DC1-6945-27C1-7BA0-09A79F4B47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8D80FCB-DD14-61FE-F54F-8FDEF358FD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9BBD28B-BF0A-40AB-A7D1-E44C438A1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DC898-CA23-4B3B-A689-29B0FE21EC48}" type="datetimeFigureOut">
              <a:rPr kumimoji="1" lang="ja-JP" altLang="en-US" smtClean="0"/>
              <a:t>2024/5/19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71D8BEB-A166-340E-872F-4953335C2E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DF434A3-551F-81C8-0D72-2DF26E568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3281F-AB4A-4F15-916B-B213506C2F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506614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E36AD33A-075E-7BF6-1E41-70DD0B6B68A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974F64E4-1F46-EEF2-EC1D-5E2F595ABA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FE7832A-D16D-C218-C437-D7D0DB104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DC898-CA23-4B3B-A689-29B0FE21EC48}" type="datetimeFigureOut">
              <a:rPr kumimoji="1" lang="ja-JP" altLang="en-US" smtClean="0"/>
              <a:t>2024/5/19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E1DB1CF-D560-80BD-4CD0-439DB4A8B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04A2217-79AC-BCD4-217D-7EA2FCDDE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3281F-AB4A-4F15-916B-B213506C2F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46570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B747482-6D66-6655-9C14-05B320BCDB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5912A36-87FA-4F98-1CD2-B28D1DD52B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7D87BAF-D8A9-FB4A-A0F8-68ACF56C6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DC898-CA23-4B3B-A689-29B0FE21EC48}" type="datetimeFigureOut">
              <a:rPr kumimoji="1" lang="ja-JP" altLang="en-US" smtClean="0"/>
              <a:t>2024/5/19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867BB17-BD68-DEB8-C587-05AC4D536C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56ED380-0BBD-967A-7D04-63884A4FBA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3281F-AB4A-4F15-916B-B213506C2F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08726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C32C2A5-B9F5-3271-F7A5-4CDC87D02C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EF51A8E-2739-CBBF-C260-2F030EFCE9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1915A4E-CC95-0776-8F66-4B0732CCE6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DC898-CA23-4B3B-A689-29B0FE21EC48}" type="datetimeFigureOut">
              <a:rPr kumimoji="1" lang="ja-JP" altLang="en-US" smtClean="0"/>
              <a:t>2024/5/19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5A451B3-047C-A9F2-96C0-7C8AE89FB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80CC680-BD19-F016-3572-BCD15FCBD3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3281F-AB4A-4F15-916B-B213506C2F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69513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21C750A-27D9-BBC1-1057-D4E21F985A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4842BF9-CC72-1D5D-BAC7-2C91B34983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448275CD-43D5-FF27-2557-87A50804C8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C1EEDA6-904C-9259-30F4-7C8F217417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DC898-CA23-4B3B-A689-29B0FE21EC48}" type="datetimeFigureOut">
              <a:rPr kumimoji="1" lang="ja-JP" altLang="en-US" smtClean="0"/>
              <a:t>2024/5/19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EDF2608-6B3F-73C8-F42B-B8E1CE0684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640BAE7-4EB7-5F34-C3E9-EC6790C51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3281F-AB4A-4F15-916B-B213506C2F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54821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BC87A70-9DB0-383C-7102-C78973F3D4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8ED572F-F095-2628-42B7-C341F7A996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306FF73-B573-D28C-C7EF-112E939E7A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27FD653-623C-AF17-456B-B51E4A40B8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3E5996DF-4A40-B822-33E4-AA34AB6036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ED17E873-F76D-95AA-7C97-CEF77C5CE9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DC898-CA23-4B3B-A689-29B0FE21EC48}" type="datetimeFigureOut">
              <a:rPr kumimoji="1" lang="ja-JP" altLang="en-US" smtClean="0"/>
              <a:t>2024/5/19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36E1E609-12AA-ABAA-36D0-46C29BDB0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9DCC80A0-4027-AF0B-CDB9-C6BDCB93C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3281F-AB4A-4F15-916B-B213506C2F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2348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0792700-E5DE-F2E7-AD6C-21EBF38B75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7DD44EDA-51FF-D04E-5B88-1C9F40D5B6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DC898-CA23-4B3B-A689-29B0FE21EC48}" type="datetimeFigureOut">
              <a:rPr kumimoji="1" lang="ja-JP" altLang="en-US" smtClean="0"/>
              <a:t>2024/5/19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628C844A-3401-B596-BDE6-9DA3C3540F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ED8AAAC3-61B8-ADE3-ECC3-7D38CF81F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3281F-AB4A-4F15-916B-B213506C2F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1409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E08CDC5A-BB57-F18D-4A87-C8F5C379E9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DC898-CA23-4B3B-A689-29B0FE21EC48}" type="datetimeFigureOut">
              <a:rPr kumimoji="1" lang="ja-JP" altLang="en-US" smtClean="0"/>
              <a:t>2024/5/19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15618D57-095B-63CB-2C46-C9B24B332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BC0BDB2-5C33-9260-CD36-9F580934D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3281F-AB4A-4F15-916B-B213506C2F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041423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2205BB1-B8E6-1870-7E53-07F1CD0721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82C3C5E-8B39-5744-617D-392D51A2CE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405DDAD-D3C9-5208-6D2E-E92240511B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CDCB9EA-0829-5620-E358-C85B142149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DC898-CA23-4B3B-A689-29B0FE21EC48}" type="datetimeFigureOut">
              <a:rPr kumimoji="1" lang="ja-JP" altLang="en-US" smtClean="0"/>
              <a:t>2024/5/19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06865C0-4CA5-8475-1B71-2232DADDD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3C0ABE4-A496-77A6-AB77-5F7C7AC16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3281F-AB4A-4F15-916B-B213506C2F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80367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1B9653D-DA71-63A4-F90B-9C857500C5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84EED9C1-42F1-5845-7241-688FD28348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1C816FE9-B738-89AC-989A-6C860D3704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318E31B-D3F1-DBD1-56CB-309C66C46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DC898-CA23-4B3B-A689-29B0FE21EC48}" type="datetimeFigureOut">
              <a:rPr kumimoji="1" lang="ja-JP" altLang="en-US" smtClean="0"/>
              <a:t>2024/5/19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A244E59-52D5-43F1-9D10-708D7C54DF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AB01E79-3139-F4D8-CC17-A16E2CD44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3281F-AB4A-4F15-916B-B213506C2F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3608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4C95D3D8-1F3B-CDE1-ECDA-FE8E8AB078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996FED9-C9DF-1075-28DE-58F5A38DAC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23C9DC4-0676-142F-7BC3-A86DF12C97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CDC898-CA23-4B3B-A689-29B0FE21EC48}" type="datetimeFigureOut">
              <a:rPr kumimoji="1" lang="ja-JP" altLang="en-US" smtClean="0"/>
              <a:t>2024/5/19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AD72A55-3B3B-3571-9AD5-D6106B70C5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949EB44-34AB-C391-7BA5-7C0D57E037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F3281F-AB4A-4F15-916B-B213506C2F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6544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線矢印コネクタ 1">
            <a:extLst>
              <a:ext uri="{FF2B5EF4-FFF2-40B4-BE49-F238E27FC236}">
                <a16:creationId xmlns:a16="http://schemas.microsoft.com/office/drawing/2014/main" id="{9EA7D4FE-846A-8E18-A962-5A2E6EE6994C}"/>
              </a:ext>
            </a:extLst>
          </p:cNvPr>
          <p:cNvCxnSpPr/>
          <p:nvPr/>
        </p:nvCxnSpPr>
        <p:spPr>
          <a:xfrm flipV="1">
            <a:off x="1267327" y="3615489"/>
            <a:ext cx="9476872" cy="2807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9B6CCAC-6A00-A157-0DCB-E8045B84AB9D}"/>
              </a:ext>
            </a:extLst>
          </p:cNvPr>
          <p:cNvSpPr txBox="1"/>
          <p:nvPr/>
        </p:nvSpPr>
        <p:spPr>
          <a:xfrm>
            <a:off x="5243763" y="4170946"/>
            <a:ext cx="1008648" cy="30777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ja-JP" altLang="en-US" sz="1400">
                <a:latin typeface="Times New Roman"/>
                <a:ea typeface="游ゴシック"/>
                <a:cs typeface="Times New Roman"/>
              </a:rPr>
              <a:t>Oct2018</a:t>
            </a:r>
            <a:endParaRPr lang="ja-JP" altLang="en-US" sz="1400">
              <a:latin typeface="Times New Roman"/>
              <a:cs typeface="Times New Roman"/>
            </a:endParaRPr>
          </a:p>
        </p:txBody>
      </p:sp>
      <p:cxnSp>
        <p:nvCxnSpPr>
          <p:cNvPr id="5" name="直線矢印コネクタ 4">
            <a:extLst>
              <a:ext uri="{FF2B5EF4-FFF2-40B4-BE49-F238E27FC236}">
                <a16:creationId xmlns:a16="http://schemas.microsoft.com/office/drawing/2014/main" id="{7037DA09-1CFD-65A4-9AF0-68D13BA599D2}"/>
              </a:ext>
            </a:extLst>
          </p:cNvPr>
          <p:cNvCxnSpPr>
            <a:cxnSpLocks/>
          </p:cNvCxnSpPr>
          <p:nvPr/>
        </p:nvCxnSpPr>
        <p:spPr>
          <a:xfrm flipH="1">
            <a:off x="7966997" y="3395411"/>
            <a:ext cx="8021" cy="623638"/>
          </a:xfrm>
          <a:prstGeom prst="straightConnector1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矢印コネクタ 5">
            <a:extLst>
              <a:ext uri="{FF2B5EF4-FFF2-40B4-BE49-F238E27FC236}">
                <a16:creationId xmlns:a16="http://schemas.microsoft.com/office/drawing/2014/main" id="{605132E9-D3B7-13D3-A68F-07FF8219B949}"/>
              </a:ext>
            </a:extLst>
          </p:cNvPr>
          <p:cNvCxnSpPr>
            <a:cxnSpLocks/>
          </p:cNvCxnSpPr>
          <p:nvPr/>
        </p:nvCxnSpPr>
        <p:spPr>
          <a:xfrm flipH="1">
            <a:off x="9973653" y="3410451"/>
            <a:ext cx="8021" cy="593558"/>
          </a:xfrm>
          <a:prstGeom prst="straightConnector1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矢印コネクタ 7">
            <a:extLst>
              <a:ext uri="{FF2B5EF4-FFF2-40B4-BE49-F238E27FC236}">
                <a16:creationId xmlns:a16="http://schemas.microsoft.com/office/drawing/2014/main" id="{2843157D-1BFC-6A0C-05E9-231BE5EF4618}"/>
              </a:ext>
            </a:extLst>
          </p:cNvPr>
          <p:cNvCxnSpPr>
            <a:cxnSpLocks/>
          </p:cNvCxnSpPr>
          <p:nvPr/>
        </p:nvCxnSpPr>
        <p:spPr>
          <a:xfrm flipH="1">
            <a:off x="1582652" y="3435517"/>
            <a:ext cx="8021" cy="583532"/>
          </a:xfrm>
          <a:prstGeom prst="straightConnector1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C1212EB-5444-36CF-DA69-1863B9B73AC4}"/>
              </a:ext>
            </a:extLst>
          </p:cNvPr>
          <p:cNvSpPr txBox="1"/>
          <p:nvPr/>
        </p:nvSpPr>
        <p:spPr>
          <a:xfrm>
            <a:off x="1132973" y="4170946"/>
            <a:ext cx="1008648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ja-JP" altLang="en-US" sz="1400">
                <a:latin typeface="Times New Roman"/>
                <a:ea typeface="游ゴシック"/>
                <a:cs typeface="Times New Roman"/>
              </a:rPr>
              <a:t>Apr2018</a:t>
            </a:r>
            <a:endParaRPr lang="ja-JP" altLang="en-US" sz="1400">
              <a:latin typeface="Times New Roman"/>
              <a:cs typeface="Times New Roman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0B9273C-812A-E409-D6F6-BA44507EC741}"/>
              </a:ext>
            </a:extLst>
          </p:cNvPr>
          <p:cNvSpPr txBox="1"/>
          <p:nvPr/>
        </p:nvSpPr>
        <p:spPr>
          <a:xfrm>
            <a:off x="7259052" y="4170945"/>
            <a:ext cx="1008648" cy="30777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ja-JP" altLang="en-US" sz="1400">
                <a:latin typeface="Times New Roman"/>
                <a:ea typeface="游ゴシック"/>
                <a:cs typeface="Times New Roman"/>
              </a:rPr>
              <a:t>Dec2018</a:t>
            </a:r>
            <a:endParaRPr lang="ja-JP" altLang="en-US" sz="1400">
              <a:latin typeface="Times New Roman"/>
              <a:cs typeface="Times New Roman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A495647-23B4-E5E1-4E38-34D4D7796023}"/>
              </a:ext>
            </a:extLst>
          </p:cNvPr>
          <p:cNvSpPr txBox="1"/>
          <p:nvPr/>
        </p:nvSpPr>
        <p:spPr>
          <a:xfrm>
            <a:off x="9234236" y="4170946"/>
            <a:ext cx="1008648" cy="30777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ja-JP" altLang="en-US" sz="1400">
                <a:latin typeface="Times New Roman"/>
                <a:ea typeface="游ゴシック"/>
                <a:cs typeface="Times New Roman"/>
              </a:rPr>
              <a:t>Mar2019</a:t>
            </a: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F4B9F660-A508-2442-AE8D-16A6733ED60F}"/>
              </a:ext>
            </a:extLst>
          </p:cNvPr>
          <p:cNvSpPr/>
          <p:nvPr/>
        </p:nvSpPr>
        <p:spPr>
          <a:xfrm>
            <a:off x="5694946" y="280737"/>
            <a:ext cx="2280072" cy="81213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ja-JP" altLang="en-US" sz="1400" dirty="0">
                <a:solidFill>
                  <a:schemeClr val="tx1"/>
                </a:solidFill>
                <a:latin typeface="Times New Roman"/>
                <a:ea typeface="游ゴシック"/>
                <a:cs typeface="Times New Roman"/>
              </a:rPr>
              <a:t>Number of drugs for 14 days or more</a:t>
            </a:r>
            <a:endParaRPr lang="ja-JP" sz="1400" dirty="0">
              <a:solidFill>
                <a:schemeClr val="tx1"/>
              </a:solidFill>
              <a:latin typeface="Times New Roman"/>
              <a:ea typeface="游ゴシック"/>
              <a:cs typeface="Times New Roman"/>
            </a:endParaRPr>
          </a:p>
          <a:p>
            <a:r>
              <a:rPr lang="ja-JP" altLang="en-US" sz="1400" dirty="0">
                <a:solidFill>
                  <a:schemeClr val="tx1"/>
                </a:solidFill>
                <a:latin typeface="Times New Roman"/>
                <a:ea typeface="游ゴシック"/>
                <a:cs typeface="Times New Roman"/>
              </a:rPr>
              <a:t>PIMs for 14 days or more</a:t>
            </a: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49C326DB-1CFD-D580-CC78-43FD505BDCA6}"/>
              </a:ext>
            </a:extLst>
          </p:cNvPr>
          <p:cNvSpPr/>
          <p:nvPr/>
        </p:nvSpPr>
        <p:spPr>
          <a:xfrm>
            <a:off x="5694946" y="1092868"/>
            <a:ext cx="2280072" cy="62163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ja-JP" altLang="en-US" sz="1400">
                <a:solidFill>
                  <a:schemeClr val="tx1"/>
                </a:solidFill>
                <a:latin typeface="Times New Roman"/>
                <a:ea typeface="游ゴシック"/>
                <a:cs typeface="Times New Roman"/>
              </a:rPr>
              <a:t>Number of consulting institutions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A8487083-7798-17E4-0C08-16017998DDED}"/>
              </a:ext>
            </a:extLst>
          </p:cNvPr>
          <p:cNvSpPr txBox="1"/>
          <p:nvPr/>
        </p:nvSpPr>
        <p:spPr>
          <a:xfrm>
            <a:off x="5634789" y="1754604"/>
            <a:ext cx="2743200" cy="181588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 algn="l">
              <a:buFont typeface="Wingdings"/>
              <a:buChar char="§"/>
            </a:pPr>
            <a:r>
              <a:rPr lang="ja-JP" altLang="en-US" sz="1400" dirty="0">
                <a:latin typeface="Times New Roman"/>
                <a:ea typeface="游ゴシック"/>
                <a:cs typeface="Times New Roman"/>
              </a:rPr>
              <a:t>Age</a:t>
            </a:r>
            <a:endParaRPr lang="ja-JP" dirty="0">
              <a:latin typeface="Times New Roman"/>
              <a:cs typeface="Times New Roman"/>
            </a:endParaRPr>
          </a:p>
          <a:p>
            <a:pPr marL="285750" indent="-285750">
              <a:buFont typeface="Wingdings"/>
              <a:buChar char="§"/>
            </a:pPr>
            <a:r>
              <a:rPr lang="ja-JP" altLang="en-US" sz="1400" dirty="0">
                <a:latin typeface="Times New Roman"/>
                <a:ea typeface="游ゴシック"/>
                <a:cs typeface="Times New Roman"/>
              </a:rPr>
              <a:t>Sex</a:t>
            </a:r>
          </a:p>
          <a:p>
            <a:pPr marL="285750" indent="-285750">
              <a:buFont typeface="Wingdings"/>
              <a:buChar char="§"/>
            </a:pPr>
            <a:r>
              <a:rPr lang="ja-JP" altLang="en-US" sz="1400" dirty="0">
                <a:latin typeface="Times New Roman"/>
                <a:ea typeface="游ゴシック"/>
                <a:cs typeface="Times New Roman"/>
              </a:rPr>
              <a:t>Level of care need</a:t>
            </a:r>
          </a:p>
          <a:p>
            <a:pPr marL="285750" indent="-285750">
              <a:buFont typeface="Wingdings"/>
              <a:buChar char="§"/>
            </a:pPr>
            <a:r>
              <a:rPr lang="ja-JP" altLang="en-US" sz="1400" dirty="0">
                <a:latin typeface="Times New Roman"/>
                <a:ea typeface="游ゴシック"/>
                <a:cs typeface="Times New Roman"/>
              </a:rPr>
              <a:t>Physicia</a:t>
            </a:r>
            <a:r>
              <a:rPr lang="en-US" altLang="ja-JP" sz="1400" dirty="0">
                <a:latin typeface="Times New Roman"/>
                <a:ea typeface="游ゴシック"/>
                <a:cs typeface="Times New Roman"/>
              </a:rPr>
              <a:t>n</a:t>
            </a:r>
            <a:r>
              <a:rPr lang="ja-JP" altLang="en-US" sz="1400" dirty="0">
                <a:latin typeface="Times New Roman"/>
                <a:ea typeface="游ゴシック"/>
                <a:cs typeface="Times New Roman"/>
              </a:rPr>
              <a:t> home visits</a:t>
            </a:r>
          </a:p>
          <a:p>
            <a:pPr marL="285750" indent="-285750">
              <a:buFont typeface="Wingdings"/>
              <a:buChar char="§"/>
            </a:pPr>
            <a:r>
              <a:rPr lang="ja-JP" altLang="en-US" sz="1400" dirty="0">
                <a:latin typeface="Times New Roman"/>
                <a:ea typeface="游ゴシック"/>
                <a:cs typeface="Times New Roman"/>
              </a:rPr>
              <a:t>Home-visit nursing</a:t>
            </a:r>
          </a:p>
          <a:p>
            <a:pPr marL="285750" indent="-285750">
              <a:buFont typeface="Wingdings"/>
              <a:buChar char="§"/>
            </a:pPr>
            <a:r>
              <a:rPr lang="ja-JP" altLang="en-US" sz="1400" dirty="0">
                <a:latin typeface="Times New Roman"/>
                <a:ea typeface="游ゴシック"/>
                <a:cs typeface="Times New Roman"/>
              </a:rPr>
              <a:t>Elderly daycare</a:t>
            </a:r>
          </a:p>
          <a:p>
            <a:pPr marL="285750" indent="-285750">
              <a:buFont typeface="Wingdings"/>
              <a:buChar char="§"/>
            </a:pPr>
            <a:r>
              <a:rPr lang="ja-JP" altLang="en-US" sz="1400" dirty="0">
                <a:latin typeface="Times New Roman"/>
                <a:ea typeface="游ゴシック"/>
                <a:cs typeface="Times New Roman"/>
              </a:rPr>
              <a:t>Short stay service</a:t>
            </a:r>
          </a:p>
          <a:p>
            <a:pPr marL="285750" indent="-285750">
              <a:buFont typeface="Wingdings"/>
              <a:buChar char="§"/>
            </a:pPr>
            <a:r>
              <a:rPr lang="ja-JP" altLang="en-US" sz="1400" dirty="0">
                <a:latin typeface="Times New Roman"/>
                <a:ea typeface="游ゴシック"/>
                <a:cs typeface="Times New Roman"/>
              </a:rPr>
              <a:t>Nursing home resident</a:t>
            </a: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846BA6F8-28C9-C283-741F-DA5ED5412710}"/>
              </a:ext>
            </a:extLst>
          </p:cNvPr>
          <p:cNvSpPr/>
          <p:nvPr/>
        </p:nvSpPr>
        <p:spPr>
          <a:xfrm>
            <a:off x="1584156" y="1724525"/>
            <a:ext cx="4110789" cy="62163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ja-JP" altLang="en-US" sz="1400">
                <a:solidFill>
                  <a:schemeClr val="tx1"/>
                </a:solidFill>
                <a:latin typeface="Times New Roman"/>
                <a:ea typeface="游ゴシック"/>
                <a:cs typeface="Times New Roman"/>
              </a:rPr>
              <a:t>Charlson Comorbidity Index </a:t>
            </a:r>
            <a:endParaRPr lang="ja-JP" altLang="en-US" sz="1400" dirty="0">
              <a:solidFill>
                <a:schemeClr val="tx1"/>
              </a:solidFill>
              <a:latin typeface="Times New Roman"/>
              <a:ea typeface="游ゴシック"/>
              <a:cs typeface="Times New Roman"/>
            </a:endParaRPr>
          </a:p>
        </p:txBody>
      </p:sp>
      <p:cxnSp>
        <p:nvCxnSpPr>
          <p:cNvPr id="12" name="直線矢印コネクタ 11">
            <a:extLst>
              <a:ext uri="{FF2B5EF4-FFF2-40B4-BE49-F238E27FC236}">
                <a16:creationId xmlns:a16="http://schemas.microsoft.com/office/drawing/2014/main" id="{4A793438-73BB-22DB-FCFB-8D124E2F26A2}"/>
              </a:ext>
            </a:extLst>
          </p:cNvPr>
          <p:cNvCxnSpPr/>
          <p:nvPr/>
        </p:nvCxnSpPr>
        <p:spPr>
          <a:xfrm>
            <a:off x="5686426" y="282240"/>
            <a:ext cx="12031" cy="3741824"/>
          </a:xfrm>
          <a:prstGeom prst="straightConnector1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A2CF227-41EF-988D-C15D-F9B45A847ECC}"/>
              </a:ext>
            </a:extLst>
          </p:cNvPr>
          <p:cNvSpPr txBox="1"/>
          <p:nvPr/>
        </p:nvSpPr>
        <p:spPr>
          <a:xfrm>
            <a:off x="335047" y="383908"/>
            <a:ext cx="22797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Supplemental Fig</a:t>
            </a:r>
            <a:r>
              <a:rPr kumimoji="1" lang="ja-JP" altLang="en-US" dirty="0"/>
              <a:t>１</a:t>
            </a:r>
          </a:p>
        </p:txBody>
      </p:sp>
    </p:spTree>
    <p:extLst>
      <p:ext uri="{BB962C8B-B14F-4D97-AF65-F5344CB8AC3E}">
        <p14:creationId xmlns:p14="http://schemas.microsoft.com/office/powerpoint/2010/main" val="26511406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627</TotalTime>
  <Words>49</Words>
  <Application>Microsoft Office PowerPoint</Application>
  <PresentationFormat>ワイド画面</PresentationFormat>
  <Paragraphs>17</Paragraphs>
  <Slides>1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Shotaro Hagiwara</dc:creator>
  <cp:lastModifiedBy>Shotaro Hagiwara</cp:lastModifiedBy>
  <cp:revision>260</cp:revision>
  <cp:lastPrinted>2024-05-01T03:44:24Z</cp:lastPrinted>
  <dcterms:created xsi:type="dcterms:W3CDTF">2024-01-07T06:24:22Z</dcterms:created>
  <dcterms:modified xsi:type="dcterms:W3CDTF">2024-05-19T22:53:35Z</dcterms:modified>
</cp:coreProperties>
</file>