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8"/>
  </p:normalViewPr>
  <p:slideViewPr>
    <p:cSldViewPr snapToGrid="0">
      <p:cViewPr varScale="1">
        <p:scale>
          <a:sx n="111" d="100"/>
          <a:sy n="111" d="100"/>
        </p:scale>
        <p:origin x="6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8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0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9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9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1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1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7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48E4C-D1F1-E74E-B326-E2E47BE780CE}" type="datetimeFigureOut">
              <a:rPr lang="en-US" smtClean="0"/>
              <a:t>5/23/24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B8ACA-3AEC-614A-B09D-5ACC98B1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378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EC1E7-7681-D598-051F-61E5EDE6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096" y="252185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DRAIN LOOP TECHNIQUE</a:t>
            </a:r>
          </a:p>
        </p:txBody>
      </p:sp>
      <p:pic>
        <p:nvPicPr>
          <p:cNvPr id="4" name="Dr Parul second animation ppt  video.mp4">
            <a:hlinkClick r:id="" action="ppaction://media"/>
            <a:extLst>
              <a:ext uri="{FF2B5EF4-FFF2-40B4-BE49-F238E27FC236}">
                <a16:creationId xmlns:a16="http://schemas.microsoft.com/office/drawing/2014/main" id="{78B2D629-47CD-3D3F-A938-7B4BB08121D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4656" t="13562" r="38113" b="11612"/>
          <a:stretch/>
        </p:blipFill>
        <p:spPr>
          <a:xfrm>
            <a:off x="6782111" y="104535"/>
            <a:ext cx="4264727" cy="65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3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DRAIN LOOP TECHNIQUE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DRAIN LOOP TECHNIQUE</dc:title>
  <dc:creator>Arshita Misra</dc:creator>
  <cp:lastModifiedBy>Arshita Misra</cp:lastModifiedBy>
  <cp:revision>1</cp:revision>
  <dcterms:created xsi:type="dcterms:W3CDTF">2024-05-23T05:35:46Z</dcterms:created>
  <dcterms:modified xsi:type="dcterms:W3CDTF">2024-05-23T06:02:18Z</dcterms:modified>
</cp:coreProperties>
</file>