
<file path=[Content_Types].xml><?xml version="1.0" encoding="utf-8"?>
<Types xmlns="http://schemas.openxmlformats.org/package/2006/content-types">
  <Default Extension="tiff" ContentType="image/tif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12192000" cy="6858000"/>
  <p:notesSz cx="6858000" cy="9144000"/>
  <p:custDataLst>
    <p:tags r:id="rId1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gs" Target="tags/tag146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.tiff"/><Relationship Id="rId8" Type="http://schemas.openxmlformats.org/officeDocument/2006/relationships/tags" Target="../tags/tag70.xml"/><Relationship Id="rId7" Type="http://schemas.openxmlformats.org/officeDocument/2006/relationships/tags" Target="../tags/tag69.xml"/><Relationship Id="rId6" Type="http://schemas.openxmlformats.org/officeDocument/2006/relationships/tags" Target="../tags/tag68.xml"/><Relationship Id="rId5" Type="http://schemas.openxmlformats.org/officeDocument/2006/relationships/tags" Target="../tags/tag67.xml"/><Relationship Id="rId4" Type="http://schemas.openxmlformats.org/officeDocument/2006/relationships/tags" Target="../tags/tag66.xml"/><Relationship Id="rId3" Type="http://schemas.openxmlformats.org/officeDocument/2006/relationships/tags" Target="../tags/tag65.xml"/><Relationship Id="rId29" Type="http://schemas.openxmlformats.org/officeDocument/2006/relationships/slideLayout" Target="../slideLayouts/slideLayout1.xml"/><Relationship Id="rId28" Type="http://schemas.openxmlformats.org/officeDocument/2006/relationships/tags" Target="../tags/tag80.xml"/><Relationship Id="rId27" Type="http://schemas.openxmlformats.org/officeDocument/2006/relationships/image" Target="../media/image10.tiff"/><Relationship Id="rId26" Type="http://schemas.openxmlformats.org/officeDocument/2006/relationships/tags" Target="../tags/tag79.xml"/><Relationship Id="rId25" Type="http://schemas.openxmlformats.org/officeDocument/2006/relationships/image" Target="../media/image9.tiff"/><Relationship Id="rId24" Type="http://schemas.openxmlformats.org/officeDocument/2006/relationships/tags" Target="../tags/tag78.xml"/><Relationship Id="rId23" Type="http://schemas.openxmlformats.org/officeDocument/2006/relationships/image" Target="../media/image8.tiff"/><Relationship Id="rId22" Type="http://schemas.openxmlformats.org/officeDocument/2006/relationships/tags" Target="../tags/tag77.xml"/><Relationship Id="rId21" Type="http://schemas.openxmlformats.org/officeDocument/2006/relationships/image" Target="../media/image7.tiff"/><Relationship Id="rId20" Type="http://schemas.openxmlformats.org/officeDocument/2006/relationships/tags" Target="../tags/tag76.xml"/><Relationship Id="rId2" Type="http://schemas.openxmlformats.org/officeDocument/2006/relationships/tags" Target="../tags/tag64.xml"/><Relationship Id="rId19" Type="http://schemas.openxmlformats.org/officeDocument/2006/relationships/image" Target="../media/image6.tiff"/><Relationship Id="rId18" Type="http://schemas.openxmlformats.org/officeDocument/2006/relationships/tags" Target="../tags/tag75.xml"/><Relationship Id="rId17" Type="http://schemas.openxmlformats.org/officeDocument/2006/relationships/image" Target="../media/image5.tiff"/><Relationship Id="rId16" Type="http://schemas.openxmlformats.org/officeDocument/2006/relationships/tags" Target="../tags/tag74.xml"/><Relationship Id="rId15" Type="http://schemas.openxmlformats.org/officeDocument/2006/relationships/image" Target="../media/image4.tiff"/><Relationship Id="rId14" Type="http://schemas.openxmlformats.org/officeDocument/2006/relationships/tags" Target="../tags/tag73.xml"/><Relationship Id="rId13" Type="http://schemas.openxmlformats.org/officeDocument/2006/relationships/image" Target="../media/image3.tiff"/><Relationship Id="rId12" Type="http://schemas.openxmlformats.org/officeDocument/2006/relationships/tags" Target="../tags/tag72.xml"/><Relationship Id="rId11" Type="http://schemas.openxmlformats.org/officeDocument/2006/relationships/image" Target="../media/image2.tiff"/><Relationship Id="rId10" Type="http://schemas.openxmlformats.org/officeDocument/2006/relationships/tags" Target="../tags/tag71.xml"/><Relationship Id="rId1" Type="http://schemas.openxmlformats.org/officeDocument/2006/relationships/tags" Target="../tags/tag63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tiff"/><Relationship Id="rId8" Type="http://schemas.openxmlformats.org/officeDocument/2006/relationships/tags" Target="../tags/tag87.xml"/><Relationship Id="rId7" Type="http://schemas.openxmlformats.org/officeDocument/2006/relationships/tags" Target="../tags/tag86.xml"/><Relationship Id="rId6" Type="http://schemas.openxmlformats.org/officeDocument/2006/relationships/tags" Target="../tags/tag85.xml"/><Relationship Id="rId5" Type="http://schemas.openxmlformats.org/officeDocument/2006/relationships/tags" Target="../tags/tag84.xml"/><Relationship Id="rId4" Type="http://schemas.openxmlformats.org/officeDocument/2006/relationships/tags" Target="../tags/tag83.xml"/><Relationship Id="rId3" Type="http://schemas.openxmlformats.org/officeDocument/2006/relationships/tags" Target="../tags/tag82.xml"/><Relationship Id="rId2" Type="http://schemas.openxmlformats.org/officeDocument/2006/relationships/image" Target="../media/image11.png"/><Relationship Id="rId11" Type="http://schemas.openxmlformats.org/officeDocument/2006/relationships/slideLayout" Target="../slideLayouts/slideLayout1.xml"/><Relationship Id="rId10" Type="http://schemas.openxmlformats.org/officeDocument/2006/relationships/tags" Target="../tags/tag88.xml"/><Relationship Id="rId1" Type="http://schemas.openxmlformats.org/officeDocument/2006/relationships/tags" Target="../tags/tag81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94.xml"/><Relationship Id="rId8" Type="http://schemas.openxmlformats.org/officeDocument/2006/relationships/image" Target="../media/image15.png"/><Relationship Id="rId7" Type="http://schemas.openxmlformats.org/officeDocument/2006/relationships/tags" Target="../tags/tag93.xml"/><Relationship Id="rId6" Type="http://schemas.openxmlformats.org/officeDocument/2006/relationships/tags" Target="../tags/tag92.xml"/><Relationship Id="rId5" Type="http://schemas.openxmlformats.org/officeDocument/2006/relationships/image" Target="../media/image14.png"/><Relationship Id="rId4" Type="http://schemas.openxmlformats.org/officeDocument/2006/relationships/tags" Target="../tags/tag91.xml"/><Relationship Id="rId3" Type="http://schemas.openxmlformats.org/officeDocument/2006/relationships/image" Target="../media/image13.tiff"/><Relationship Id="rId26" Type="http://schemas.openxmlformats.org/officeDocument/2006/relationships/slideLayout" Target="../slideLayouts/slideLayout1.xml"/><Relationship Id="rId25" Type="http://schemas.openxmlformats.org/officeDocument/2006/relationships/tags" Target="../tags/tag104.xml"/><Relationship Id="rId24" Type="http://schemas.openxmlformats.org/officeDocument/2006/relationships/image" Target="../media/image21.png"/><Relationship Id="rId23" Type="http://schemas.openxmlformats.org/officeDocument/2006/relationships/image" Target="../media/image20.png"/><Relationship Id="rId22" Type="http://schemas.openxmlformats.org/officeDocument/2006/relationships/image" Target="../media/image19.png"/><Relationship Id="rId21" Type="http://schemas.openxmlformats.org/officeDocument/2006/relationships/tags" Target="../tags/tag103.xml"/><Relationship Id="rId20" Type="http://schemas.openxmlformats.org/officeDocument/2006/relationships/tags" Target="../tags/tag102.xml"/><Relationship Id="rId2" Type="http://schemas.openxmlformats.org/officeDocument/2006/relationships/tags" Target="../tags/tag90.xml"/><Relationship Id="rId19" Type="http://schemas.openxmlformats.org/officeDocument/2006/relationships/tags" Target="../tags/tag101.xml"/><Relationship Id="rId18" Type="http://schemas.openxmlformats.org/officeDocument/2006/relationships/tags" Target="../tags/tag100.xml"/><Relationship Id="rId17" Type="http://schemas.openxmlformats.org/officeDocument/2006/relationships/tags" Target="../tags/tag99.xml"/><Relationship Id="rId16" Type="http://schemas.openxmlformats.org/officeDocument/2006/relationships/tags" Target="../tags/tag98.xml"/><Relationship Id="rId15" Type="http://schemas.openxmlformats.org/officeDocument/2006/relationships/tags" Target="../tags/tag97.xml"/><Relationship Id="rId14" Type="http://schemas.openxmlformats.org/officeDocument/2006/relationships/image" Target="../media/image18.png"/><Relationship Id="rId13" Type="http://schemas.openxmlformats.org/officeDocument/2006/relationships/tags" Target="../tags/tag96.xml"/><Relationship Id="rId12" Type="http://schemas.openxmlformats.org/officeDocument/2006/relationships/image" Target="../media/image17.png"/><Relationship Id="rId11" Type="http://schemas.openxmlformats.org/officeDocument/2006/relationships/tags" Target="../tags/tag95.xml"/><Relationship Id="rId10" Type="http://schemas.openxmlformats.org/officeDocument/2006/relationships/image" Target="../media/image16.png"/><Relationship Id="rId1" Type="http://schemas.openxmlformats.org/officeDocument/2006/relationships/tags" Target="../tags/tag89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12.xml"/><Relationship Id="rId8" Type="http://schemas.openxmlformats.org/officeDocument/2006/relationships/image" Target="../media/image22.tiff"/><Relationship Id="rId7" Type="http://schemas.openxmlformats.org/officeDocument/2006/relationships/tags" Target="../tags/tag111.xml"/><Relationship Id="rId6" Type="http://schemas.openxmlformats.org/officeDocument/2006/relationships/tags" Target="../tags/tag110.xml"/><Relationship Id="rId5" Type="http://schemas.openxmlformats.org/officeDocument/2006/relationships/tags" Target="../tags/tag109.xml"/><Relationship Id="rId4" Type="http://schemas.openxmlformats.org/officeDocument/2006/relationships/tags" Target="../tags/tag108.xml"/><Relationship Id="rId3" Type="http://schemas.openxmlformats.org/officeDocument/2006/relationships/tags" Target="../tags/tag107.xml"/><Relationship Id="rId2" Type="http://schemas.openxmlformats.org/officeDocument/2006/relationships/tags" Target="../tags/tag106.xml"/><Relationship Id="rId18" Type="http://schemas.openxmlformats.org/officeDocument/2006/relationships/slideLayout" Target="../slideLayouts/slideLayout1.xml"/><Relationship Id="rId17" Type="http://schemas.openxmlformats.org/officeDocument/2006/relationships/tags" Target="../tags/tag116.xml"/><Relationship Id="rId16" Type="http://schemas.openxmlformats.org/officeDocument/2006/relationships/image" Target="../media/image26.tiff"/><Relationship Id="rId15" Type="http://schemas.openxmlformats.org/officeDocument/2006/relationships/tags" Target="../tags/tag115.xml"/><Relationship Id="rId14" Type="http://schemas.openxmlformats.org/officeDocument/2006/relationships/image" Target="../media/image25.tiff"/><Relationship Id="rId13" Type="http://schemas.openxmlformats.org/officeDocument/2006/relationships/tags" Target="../tags/tag114.xml"/><Relationship Id="rId12" Type="http://schemas.openxmlformats.org/officeDocument/2006/relationships/image" Target="../media/image24.tiff"/><Relationship Id="rId11" Type="http://schemas.openxmlformats.org/officeDocument/2006/relationships/tags" Target="../tags/tag113.xml"/><Relationship Id="rId10" Type="http://schemas.openxmlformats.org/officeDocument/2006/relationships/image" Target="../media/image23.tiff"/><Relationship Id="rId1" Type="http://schemas.openxmlformats.org/officeDocument/2006/relationships/tags" Target="../tags/tag105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22.xml"/><Relationship Id="rId8" Type="http://schemas.openxmlformats.org/officeDocument/2006/relationships/image" Target="../media/image29.png"/><Relationship Id="rId7" Type="http://schemas.openxmlformats.org/officeDocument/2006/relationships/tags" Target="../tags/tag121.xml"/><Relationship Id="rId6" Type="http://schemas.openxmlformats.org/officeDocument/2006/relationships/tags" Target="../tags/tag120.xml"/><Relationship Id="rId5" Type="http://schemas.openxmlformats.org/officeDocument/2006/relationships/image" Target="../media/image28.png"/><Relationship Id="rId48" Type="http://schemas.openxmlformats.org/officeDocument/2006/relationships/slideLayout" Target="../slideLayouts/slideLayout1.xml"/><Relationship Id="rId47" Type="http://schemas.openxmlformats.org/officeDocument/2006/relationships/tags" Target="../tags/tag145.xml"/><Relationship Id="rId46" Type="http://schemas.openxmlformats.org/officeDocument/2006/relationships/image" Target="../media/image44.png"/><Relationship Id="rId45" Type="http://schemas.openxmlformats.org/officeDocument/2006/relationships/image" Target="../media/image43.png"/><Relationship Id="rId44" Type="http://schemas.openxmlformats.org/officeDocument/2006/relationships/image" Target="../media/image42.png"/><Relationship Id="rId43" Type="http://schemas.openxmlformats.org/officeDocument/2006/relationships/image" Target="../media/image41.tiff"/><Relationship Id="rId42" Type="http://schemas.openxmlformats.org/officeDocument/2006/relationships/tags" Target="../tags/tag144.xml"/><Relationship Id="rId41" Type="http://schemas.openxmlformats.org/officeDocument/2006/relationships/image" Target="../media/image40.tiff"/><Relationship Id="rId40" Type="http://schemas.openxmlformats.org/officeDocument/2006/relationships/tags" Target="../tags/tag143.xml"/><Relationship Id="rId4" Type="http://schemas.openxmlformats.org/officeDocument/2006/relationships/tags" Target="../tags/tag119.xml"/><Relationship Id="rId39" Type="http://schemas.openxmlformats.org/officeDocument/2006/relationships/tags" Target="../tags/tag142.xml"/><Relationship Id="rId38" Type="http://schemas.openxmlformats.org/officeDocument/2006/relationships/tags" Target="../tags/tag141.xml"/><Relationship Id="rId37" Type="http://schemas.openxmlformats.org/officeDocument/2006/relationships/tags" Target="../tags/tag140.xml"/><Relationship Id="rId36" Type="http://schemas.openxmlformats.org/officeDocument/2006/relationships/image" Target="../media/image39.png"/><Relationship Id="rId35" Type="http://schemas.openxmlformats.org/officeDocument/2006/relationships/tags" Target="../tags/tag139.xml"/><Relationship Id="rId34" Type="http://schemas.openxmlformats.org/officeDocument/2006/relationships/image" Target="../media/image38.png"/><Relationship Id="rId33" Type="http://schemas.openxmlformats.org/officeDocument/2006/relationships/tags" Target="../tags/tag138.xml"/><Relationship Id="rId32" Type="http://schemas.openxmlformats.org/officeDocument/2006/relationships/image" Target="../media/image37.png"/><Relationship Id="rId31" Type="http://schemas.openxmlformats.org/officeDocument/2006/relationships/tags" Target="../tags/tag137.xml"/><Relationship Id="rId30" Type="http://schemas.openxmlformats.org/officeDocument/2006/relationships/image" Target="../media/image36.png"/><Relationship Id="rId3" Type="http://schemas.openxmlformats.org/officeDocument/2006/relationships/image" Target="../media/image27.png"/><Relationship Id="rId29" Type="http://schemas.openxmlformats.org/officeDocument/2006/relationships/tags" Target="../tags/tag136.xml"/><Relationship Id="rId28" Type="http://schemas.openxmlformats.org/officeDocument/2006/relationships/tags" Target="../tags/tag135.xml"/><Relationship Id="rId27" Type="http://schemas.openxmlformats.org/officeDocument/2006/relationships/tags" Target="../tags/tag134.xml"/><Relationship Id="rId26" Type="http://schemas.openxmlformats.org/officeDocument/2006/relationships/tags" Target="../tags/tag133.xml"/><Relationship Id="rId25" Type="http://schemas.openxmlformats.org/officeDocument/2006/relationships/tags" Target="../tags/tag132.xml"/><Relationship Id="rId24" Type="http://schemas.openxmlformats.org/officeDocument/2006/relationships/tags" Target="../tags/tag131.xml"/><Relationship Id="rId23" Type="http://schemas.openxmlformats.org/officeDocument/2006/relationships/tags" Target="../tags/tag130.xml"/><Relationship Id="rId22" Type="http://schemas.openxmlformats.org/officeDocument/2006/relationships/tags" Target="../tags/tag129.xml"/><Relationship Id="rId21" Type="http://schemas.openxmlformats.org/officeDocument/2006/relationships/image" Target="../media/image35.png"/><Relationship Id="rId20" Type="http://schemas.openxmlformats.org/officeDocument/2006/relationships/tags" Target="../tags/tag128.xml"/><Relationship Id="rId2" Type="http://schemas.openxmlformats.org/officeDocument/2006/relationships/tags" Target="../tags/tag118.xml"/><Relationship Id="rId19" Type="http://schemas.openxmlformats.org/officeDocument/2006/relationships/image" Target="../media/image34.png"/><Relationship Id="rId18" Type="http://schemas.openxmlformats.org/officeDocument/2006/relationships/tags" Target="../tags/tag127.xml"/><Relationship Id="rId17" Type="http://schemas.openxmlformats.org/officeDocument/2006/relationships/image" Target="../media/image33.png"/><Relationship Id="rId16" Type="http://schemas.openxmlformats.org/officeDocument/2006/relationships/tags" Target="../tags/tag126.xml"/><Relationship Id="rId15" Type="http://schemas.openxmlformats.org/officeDocument/2006/relationships/image" Target="../media/image32.png"/><Relationship Id="rId14" Type="http://schemas.openxmlformats.org/officeDocument/2006/relationships/tags" Target="../tags/tag125.xml"/><Relationship Id="rId13" Type="http://schemas.openxmlformats.org/officeDocument/2006/relationships/image" Target="../media/image31.png"/><Relationship Id="rId12" Type="http://schemas.openxmlformats.org/officeDocument/2006/relationships/tags" Target="../tags/tag124.xml"/><Relationship Id="rId11" Type="http://schemas.openxmlformats.org/officeDocument/2006/relationships/tags" Target="../tags/tag123.xml"/><Relationship Id="rId10" Type="http://schemas.openxmlformats.org/officeDocument/2006/relationships/image" Target="../media/image30.png"/><Relationship Id="rId1" Type="http://schemas.openxmlformats.org/officeDocument/2006/relationships/tags" Target="../tags/tag1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 rot="0">
            <a:off x="2130425" y="93980"/>
            <a:ext cx="7385050" cy="6669409"/>
            <a:chOff x="827220" y="-859937"/>
            <a:chExt cx="7385172" cy="6669160"/>
          </a:xfrm>
        </p:grpSpPr>
        <p:sp>
          <p:nvSpPr>
            <p:cNvPr id="147" name="文本框 146"/>
            <p:cNvSpPr txBox="1"/>
            <p:nvPr>
              <p:custDataLst>
                <p:tags r:id="rId1"/>
              </p:custDataLst>
            </p:nvPr>
          </p:nvSpPr>
          <p:spPr>
            <a:xfrm>
              <a:off x="827220" y="-859937"/>
              <a:ext cx="70040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endParaRPr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1126914" y="-540486"/>
              <a:ext cx="6616372" cy="3366292"/>
              <a:chOff x="194220" y="618322"/>
              <a:chExt cx="11553117" cy="5751694"/>
            </a:xfrm>
          </p:grpSpPr>
          <p:sp>
            <p:nvSpPr>
              <p:cNvPr id="6" name="文本框 5"/>
              <p:cNvSpPr txBox="1"/>
              <p:nvPr>
                <p:custDataLst>
                  <p:tags r:id="rId2"/>
                </p:custDataLst>
              </p:nvPr>
            </p:nvSpPr>
            <p:spPr>
              <a:xfrm>
                <a:off x="1686669" y="633629"/>
                <a:ext cx="1389193" cy="480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sz="7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</a:t>
                </a:r>
                <a:endParaRPr lang="zh-CN" altLang="en-US" sz="7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" name="文本框 6"/>
              <p:cNvSpPr txBox="1"/>
              <p:nvPr>
                <p:custDataLst>
                  <p:tags r:id="rId3"/>
                </p:custDataLst>
              </p:nvPr>
            </p:nvSpPr>
            <p:spPr>
              <a:xfrm>
                <a:off x="4480119" y="633631"/>
                <a:ext cx="1389193" cy="480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sz="700" b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AngⅡ</a:t>
                </a:r>
                <a:endParaRPr lang="zh-CN" altLang="en-US" sz="7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" name="文本框 7"/>
              <p:cNvSpPr txBox="1"/>
              <p:nvPr>
                <p:custDataLst>
                  <p:tags r:id="rId4"/>
                </p:custDataLst>
              </p:nvPr>
            </p:nvSpPr>
            <p:spPr>
              <a:xfrm>
                <a:off x="6524775" y="633629"/>
                <a:ext cx="2134833" cy="3418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sz="7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sh-GFP+ AngⅡ</a:t>
                </a:r>
                <a:endParaRPr lang="zh-CN" altLang="en-US" sz="7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" name="文本框 8"/>
              <p:cNvSpPr txBox="1"/>
              <p:nvPr>
                <p:custDataLst>
                  <p:tags r:id="rId5"/>
                </p:custDataLst>
              </p:nvPr>
            </p:nvSpPr>
            <p:spPr>
              <a:xfrm rot="10800000">
                <a:off x="194220" y="1761538"/>
                <a:ext cx="671514" cy="896737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p>
                <a:r>
                  <a:rPr lang="en-US" altLang="zh-CN" sz="7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MPTP</a:t>
                </a:r>
                <a:endParaRPr lang="zh-CN" altLang="en-US" sz="7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" name="文本框 9"/>
              <p:cNvSpPr txBox="1"/>
              <p:nvPr>
                <p:custDataLst>
                  <p:tags r:id="rId6"/>
                </p:custDataLst>
              </p:nvPr>
            </p:nvSpPr>
            <p:spPr>
              <a:xfrm rot="10800000">
                <a:off x="211886" y="4665619"/>
                <a:ext cx="636171" cy="780164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p>
                <a:r>
                  <a:rPr lang="en-US" altLang="zh-CN" sz="7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ROS</a:t>
                </a:r>
                <a:endParaRPr lang="zh-CN" altLang="en-US" sz="7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" name="文本框 10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9041561" y="618322"/>
                <a:ext cx="2705776" cy="5521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sz="700" b="1" i="0" u="none" strike="noStrike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sh-ndufb10</a:t>
                </a:r>
                <a:r>
                  <a:rPr lang="en-US" altLang="zh-CN" sz="8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+AngⅡ</a:t>
                </a:r>
                <a:endParaRPr lang="en-US" altLang="zh-CN" sz="1100" b="1" i="0" u="none" strike="noStrike" dirty="0"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zh-CN" altLang="en-US" sz="700" dirty="0"/>
              </a:p>
            </p:txBody>
          </p:sp>
          <p:pic>
            <p:nvPicPr>
              <p:cNvPr id="12" name="图片 11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30842" y="3745616"/>
                <a:ext cx="2624400" cy="2624400"/>
              </a:xfrm>
              <a:prstGeom prst="rect">
                <a:avLst/>
              </a:prstGeom>
            </p:spPr>
          </p:pic>
          <p:pic>
            <p:nvPicPr>
              <p:cNvPr id="13" name="图片 12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90610" y="3745616"/>
                <a:ext cx="2624400" cy="2624400"/>
              </a:xfrm>
              <a:prstGeom prst="rect">
                <a:avLst/>
              </a:prstGeom>
            </p:spPr>
          </p:pic>
          <p:pic>
            <p:nvPicPr>
              <p:cNvPr id="14" name="图片 13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42447" y="3745616"/>
                <a:ext cx="2624400" cy="2624400"/>
              </a:xfrm>
              <a:prstGeom prst="rect">
                <a:avLst/>
              </a:prstGeom>
            </p:spPr>
          </p:pic>
          <p:pic>
            <p:nvPicPr>
              <p:cNvPr id="15" name="图片 14"/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808906" y="3745616"/>
                <a:ext cx="2624400" cy="2624400"/>
              </a:xfrm>
              <a:prstGeom prst="rect">
                <a:avLst/>
              </a:prstGeom>
            </p:spPr>
          </p:pic>
          <p:pic>
            <p:nvPicPr>
              <p:cNvPr id="16" name="图片 15"/>
              <p:cNvPicPr>
                <a:picLocks noChangeAspect="1"/>
              </p:cNvPicPr>
              <p:nvPr>
                <p:custDataLst>
                  <p:tags r:id="rId16"/>
                </p:custDataLst>
              </p:nvPr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30842" y="1088993"/>
                <a:ext cx="2624400" cy="2624400"/>
              </a:xfrm>
              <a:prstGeom prst="rect">
                <a:avLst/>
              </a:prstGeom>
            </p:spPr>
          </p:pic>
          <p:pic>
            <p:nvPicPr>
              <p:cNvPr id="17" name="图片 16"/>
              <p:cNvPicPr>
                <a:picLocks noChangeAspect="1"/>
              </p:cNvPicPr>
              <p:nvPr>
                <p:custDataLst>
                  <p:tags r:id="rId18"/>
                </p:custDataLst>
              </p:nvPr>
            </p:nvPicPr>
            <p:blipFill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90610" y="1088993"/>
                <a:ext cx="2624400" cy="2624400"/>
              </a:xfrm>
              <a:prstGeom prst="rect">
                <a:avLst/>
              </a:prstGeom>
            </p:spPr>
          </p:pic>
          <p:pic>
            <p:nvPicPr>
              <p:cNvPr id="18" name="图片 17"/>
              <p:cNvPicPr>
                <a:picLocks noChangeAspect="1"/>
              </p:cNvPicPr>
              <p:nvPr>
                <p:custDataLst>
                  <p:tags r:id="rId20"/>
                </p:custDataLst>
              </p:nvPr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42447" y="1088993"/>
                <a:ext cx="2624400" cy="2624400"/>
              </a:xfrm>
              <a:prstGeom prst="rect">
                <a:avLst/>
              </a:prstGeom>
            </p:spPr>
          </p:pic>
          <p:pic>
            <p:nvPicPr>
              <p:cNvPr id="19" name="图片 18"/>
              <p:cNvPicPr>
                <a:picLocks noChangeAspect="1"/>
              </p:cNvPicPr>
              <p:nvPr>
                <p:custDataLst>
                  <p:tags r:id="rId22"/>
                </p:custDataLst>
              </p:nvPr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808906" y="1088993"/>
                <a:ext cx="2624400" cy="2624400"/>
              </a:xfrm>
              <a:prstGeom prst="rect">
                <a:avLst/>
              </a:prstGeom>
            </p:spPr>
          </p:pic>
        </p:grpSp>
        <p:pic>
          <p:nvPicPr>
            <p:cNvPr id="25" name="图片 24"/>
            <p:cNvPicPr>
              <a:picLocks noChangeAspect="1"/>
            </p:cNvPicPr>
            <p:nvPr>
              <p:custDataLst>
                <p:tags r:id="rId24"/>
              </p:custDataLst>
            </p:nvPr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00914" y="2969039"/>
              <a:ext cx="3232050" cy="2840180"/>
            </a:xfrm>
            <a:prstGeom prst="rect">
              <a:avLst/>
            </a:prstGeom>
          </p:spPr>
        </p:pic>
        <p:pic>
          <p:nvPicPr>
            <p:cNvPr id="27" name="图片 26"/>
            <p:cNvPicPr>
              <a:picLocks noChangeAspect="1"/>
            </p:cNvPicPr>
            <p:nvPr>
              <p:custDataLst>
                <p:tags r:id="rId26"/>
              </p:custDataLst>
            </p:nvPr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39172" y="2969043"/>
              <a:ext cx="3173220" cy="2840180"/>
            </a:xfrm>
            <a:prstGeom prst="rect">
              <a:avLst/>
            </a:prstGeom>
          </p:spPr>
        </p:pic>
      </p:grpSp>
    </p:spTree>
    <p:custDataLst>
      <p:tags r:id="rId28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组合 35"/>
          <p:cNvGrpSpPr/>
          <p:nvPr/>
        </p:nvGrpSpPr>
        <p:grpSpPr>
          <a:xfrm rot="0">
            <a:off x="457200" y="831215"/>
            <a:ext cx="11500485" cy="5160645"/>
            <a:chOff x="803211" y="2459274"/>
            <a:chExt cx="11500530" cy="5160855"/>
          </a:xfrm>
        </p:grpSpPr>
        <p:grpSp>
          <p:nvGrpSpPr>
            <p:cNvPr id="29" name="组合 28"/>
            <p:cNvGrpSpPr/>
            <p:nvPr/>
          </p:nvGrpSpPr>
          <p:grpSpPr>
            <a:xfrm>
              <a:off x="803211" y="2459274"/>
              <a:ext cx="7022386" cy="5160855"/>
              <a:chOff x="683297" y="5933444"/>
              <a:chExt cx="5205193" cy="3758299"/>
            </a:xfrm>
          </p:grpSpPr>
          <p:pic>
            <p:nvPicPr>
              <p:cNvPr id="38" name="图片 37"/>
              <p:cNvPicPr>
                <a:picLocks noChangeAspect="1"/>
              </p:cNvPicPr>
              <p:nvPr>
                <p:custDataLst>
                  <p:tags r:id="rId1"/>
                </p:custDataLst>
              </p:nvPr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664" t="4858"/>
              <a:stretch>
                <a:fillRect/>
              </a:stretch>
            </p:blipFill>
            <p:spPr bwMode="auto">
              <a:xfrm>
                <a:off x="1168524" y="6294039"/>
                <a:ext cx="4681627" cy="3397704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" name="文本框 2"/>
              <p:cNvSpPr txBox="1"/>
              <p:nvPr>
                <p:custDataLst>
                  <p:tags r:id="rId3"/>
                </p:custDataLst>
              </p:nvPr>
            </p:nvSpPr>
            <p:spPr>
              <a:xfrm>
                <a:off x="683297" y="5933444"/>
                <a:ext cx="700402" cy="3361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endParaRPr lang="zh-CN" altLang="en-US" sz="2400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" name="文本框 19"/>
              <p:cNvSpPr txBox="1"/>
              <p:nvPr>
                <p:custDataLst>
                  <p:tags r:id="rId4"/>
                </p:custDataLst>
              </p:nvPr>
            </p:nvSpPr>
            <p:spPr>
              <a:xfrm>
                <a:off x="1632356" y="6140915"/>
                <a:ext cx="604877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7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</a:t>
                </a:r>
                <a:endParaRPr lang="zh-CN" altLang="en-US" sz="7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1" name="文本框 20"/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2733661" y="6140915"/>
                <a:ext cx="604877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700" b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AngⅡ</a:t>
                </a:r>
                <a:endParaRPr lang="zh-CN" altLang="en-US" sz="7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" name="文本框 21"/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3614503" y="6140915"/>
                <a:ext cx="929541" cy="1456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7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sh-GFP+ AngⅡ</a:t>
                </a:r>
                <a:endParaRPr lang="zh-CN" altLang="en-US" sz="7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3" name="文本框 22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4710352" y="6134544"/>
                <a:ext cx="1178138" cy="2353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700" b="1" i="0" u="none" strike="noStrike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sh-ndufb10</a:t>
                </a:r>
                <a:r>
                  <a:rPr lang="en-US" altLang="zh-CN" sz="8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+AngⅡ</a:t>
                </a:r>
                <a:endParaRPr lang="en-US" altLang="zh-CN" sz="1100" b="1" i="0" u="none" strike="noStrike" dirty="0"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zh-CN" altLang="en-US" sz="700" dirty="0"/>
              </a:p>
            </p:txBody>
          </p:sp>
        </p:grpSp>
        <p:pic>
          <p:nvPicPr>
            <p:cNvPr id="31" name="图片 30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20026" y="3838747"/>
              <a:ext cx="3683715" cy="3225690"/>
            </a:xfrm>
            <a:prstGeom prst="rect">
              <a:avLst/>
            </a:prstGeom>
          </p:spPr>
        </p:pic>
      </p:grpSp>
    </p:spTree>
    <p:custDataLst>
      <p:tags r:id="rId1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组合 57"/>
          <p:cNvGrpSpPr/>
          <p:nvPr/>
        </p:nvGrpSpPr>
        <p:grpSpPr>
          <a:xfrm rot="0">
            <a:off x="961390" y="1057275"/>
            <a:ext cx="9877425" cy="4411980"/>
            <a:chOff x="-589699" y="7602653"/>
            <a:chExt cx="9877184" cy="4412080"/>
          </a:xfrm>
        </p:grpSpPr>
        <p:sp>
          <p:nvSpPr>
            <p:cNvPr id="9" name="文本框 8"/>
            <p:cNvSpPr txBox="1"/>
            <p:nvPr>
              <p:custDataLst>
                <p:tags r:id="rId1"/>
              </p:custDataLst>
            </p:nvPr>
          </p:nvSpPr>
          <p:spPr>
            <a:xfrm>
              <a:off x="-62815" y="8608633"/>
              <a:ext cx="70040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endParaRPr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55" name="组合 54"/>
            <p:cNvGrpSpPr/>
            <p:nvPr/>
          </p:nvGrpSpPr>
          <p:grpSpPr>
            <a:xfrm>
              <a:off x="-589699" y="7602653"/>
              <a:ext cx="9877184" cy="4412080"/>
              <a:chOff x="4677244" y="7691351"/>
              <a:chExt cx="9877184" cy="4412080"/>
            </a:xfrm>
          </p:grpSpPr>
          <p:pic>
            <p:nvPicPr>
              <p:cNvPr id="28" name="图片 27"/>
              <p:cNvPicPr>
                <a:picLocks noChangeAspect="1"/>
              </p:cNvPicPr>
              <p:nvPr>
                <p:custDataLst>
                  <p:tags r:id="rId2"/>
                </p:custDataLst>
              </p:nvPr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801753" y="9101793"/>
                <a:ext cx="3752675" cy="3001638"/>
              </a:xfrm>
              <a:prstGeom prst="rect">
                <a:avLst/>
              </a:prstGeom>
            </p:spPr>
          </p:pic>
          <p:grpSp>
            <p:nvGrpSpPr>
              <p:cNvPr id="30" name="组合 29"/>
              <p:cNvGrpSpPr/>
              <p:nvPr/>
            </p:nvGrpSpPr>
            <p:grpSpPr>
              <a:xfrm>
                <a:off x="4677244" y="7691351"/>
                <a:ext cx="5796158" cy="3528371"/>
                <a:chOff x="218562" y="-541331"/>
                <a:chExt cx="5124629" cy="3114028"/>
              </a:xfrm>
            </p:grpSpPr>
            <p:grpSp>
              <p:nvGrpSpPr>
                <p:cNvPr id="33" name="组合 32"/>
                <p:cNvGrpSpPr/>
                <p:nvPr/>
              </p:nvGrpSpPr>
              <p:grpSpPr>
                <a:xfrm>
                  <a:off x="218562" y="1282628"/>
                  <a:ext cx="4777479" cy="1290069"/>
                  <a:chOff x="378752" y="1014184"/>
                  <a:chExt cx="4296707" cy="1106855"/>
                </a:xfrm>
              </p:grpSpPr>
              <p:pic>
                <p:nvPicPr>
                  <p:cNvPr id="44" name="图片 43"/>
                  <p:cNvPicPr>
                    <a:picLocks noChangeAspect="1"/>
                  </p:cNvPicPr>
                  <p:nvPr>
                    <p:custDataLst>
                      <p:tags r:id="rId4"/>
                    </p:custDataLst>
                  </p:nvPr>
                </p:nvPicPr>
                <p:blipFill>
                  <a:blip r:embed="rId5"/>
                  <a:stretch>
                    <a:fillRect/>
                  </a:stretch>
                </p:blipFill>
                <p:spPr>
                  <a:xfrm>
                    <a:off x="3842935" y="1098642"/>
                    <a:ext cx="782027" cy="259347"/>
                  </a:xfrm>
                  <a:prstGeom prst="rect">
                    <a:avLst/>
                  </a:prstGeom>
                </p:spPr>
              </p:pic>
              <p:sp>
                <p:nvSpPr>
                  <p:cNvPr id="47" name="文本框 46"/>
                  <p:cNvSpPr txBox="1"/>
                  <p:nvPr>
                    <p:custDataLst>
                      <p:tags r:id="rId6"/>
                    </p:custDataLst>
                  </p:nvPr>
                </p:nvSpPr>
                <p:spPr>
                  <a:xfrm>
                    <a:off x="429499" y="1689000"/>
                    <a:ext cx="1120106" cy="2616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altLang="zh-CN" sz="11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GAPDH</a:t>
                    </a:r>
                    <a:endParaRPr lang="zh-CN" altLang="en-US" sz="1100" dirty="0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pic>
                <p:nvPicPr>
                  <p:cNvPr id="48" name="图片 47"/>
                  <p:cNvPicPr>
                    <a:picLocks noChangeAspect="1"/>
                  </p:cNvPicPr>
                  <p:nvPr>
                    <p:custDataLst>
                      <p:tags r:id="rId7"/>
                    </p:custDataLst>
                  </p:nvPr>
                </p:nvPicPr>
                <p:blipFill>
                  <a:blip r:embed="rId8"/>
                  <a:stretch>
                    <a:fillRect/>
                  </a:stretch>
                </p:blipFill>
                <p:spPr>
                  <a:xfrm>
                    <a:off x="1450807" y="1623846"/>
                    <a:ext cx="711216" cy="497193"/>
                  </a:xfrm>
                  <a:prstGeom prst="rect">
                    <a:avLst/>
                  </a:prstGeom>
                </p:spPr>
              </p:pic>
              <p:pic>
                <p:nvPicPr>
                  <p:cNvPr id="49" name="图片 48"/>
                  <p:cNvPicPr>
                    <a:picLocks noChangeAspect="1"/>
                  </p:cNvPicPr>
                  <p:nvPr>
                    <p:custDataLst>
                      <p:tags r:id="rId9"/>
                    </p:custDataLst>
                  </p:nvPr>
                </p:nvPicPr>
                <p:blipFill>
                  <a:blip r:embed="rId10"/>
                  <a:stretch>
                    <a:fillRect/>
                  </a:stretch>
                </p:blipFill>
                <p:spPr>
                  <a:xfrm>
                    <a:off x="2244614" y="1549692"/>
                    <a:ext cx="690298" cy="506399"/>
                  </a:xfrm>
                  <a:prstGeom prst="rect">
                    <a:avLst/>
                  </a:prstGeom>
                </p:spPr>
              </p:pic>
              <p:pic>
                <p:nvPicPr>
                  <p:cNvPr id="50" name="图片 49"/>
                  <p:cNvPicPr>
                    <a:picLocks noChangeAspect="1"/>
                  </p:cNvPicPr>
                  <p:nvPr>
                    <p:custDataLst>
                      <p:tags r:id="rId11"/>
                    </p:custDataLst>
                  </p:nvPr>
                </p:nvPicPr>
                <p:blipFill>
                  <a:blip r:embed="rId12"/>
                  <a:stretch>
                    <a:fillRect/>
                  </a:stretch>
                </p:blipFill>
                <p:spPr>
                  <a:xfrm>
                    <a:off x="3071268" y="1606304"/>
                    <a:ext cx="690297" cy="441949"/>
                  </a:xfrm>
                  <a:prstGeom prst="rect">
                    <a:avLst/>
                  </a:prstGeom>
                </p:spPr>
              </p:pic>
              <p:pic>
                <p:nvPicPr>
                  <p:cNvPr id="51" name="图片 50"/>
                  <p:cNvPicPr>
                    <a:picLocks noChangeAspect="1"/>
                  </p:cNvPicPr>
                  <p:nvPr>
                    <p:custDataLst>
                      <p:tags r:id="rId13"/>
                    </p:custDataLst>
                  </p:nvPr>
                </p:nvPicPr>
                <p:blipFill>
                  <a:blip r:embed="rId14"/>
                  <a:stretch>
                    <a:fillRect/>
                  </a:stretch>
                </p:blipFill>
                <p:spPr>
                  <a:xfrm>
                    <a:off x="3956220" y="1576565"/>
                    <a:ext cx="690299" cy="432742"/>
                  </a:xfrm>
                  <a:prstGeom prst="rect">
                    <a:avLst/>
                  </a:prstGeom>
                </p:spPr>
              </p:pic>
              <p:sp>
                <p:nvSpPr>
                  <p:cNvPr id="52" name="文本框 51"/>
                  <p:cNvSpPr txBox="1"/>
                  <p:nvPr>
                    <p:custDataLst>
                      <p:tags r:id="rId15"/>
                    </p:custDataLst>
                  </p:nvPr>
                </p:nvSpPr>
                <p:spPr>
                  <a:xfrm>
                    <a:off x="378752" y="1104008"/>
                    <a:ext cx="1120106" cy="2616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altLang="zh-CN" sz="1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NDUFB10</a:t>
                    </a:r>
                    <a:endParaRPr lang="zh-CN" altLang="en-US" sz="1100" dirty="0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53" name="矩形 52"/>
                  <p:cNvSpPr/>
                  <p:nvPr>
                    <p:custDataLst>
                      <p:tags r:id="rId16"/>
                    </p:custDataLst>
                  </p:nvPr>
                </p:nvSpPr>
                <p:spPr>
                  <a:xfrm>
                    <a:off x="1385895" y="1014184"/>
                    <a:ext cx="3274909" cy="409111"/>
                  </a:xfrm>
                  <a:prstGeom prst="rect">
                    <a:avLst/>
                  </a:prstGeom>
                  <a:no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54" name="矩形 53"/>
                  <p:cNvSpPr/>
                  <p:nvPr>
                    <p:custDataLst>
                      <p:tags r:id="rId17"/>
                    </p:custDataLst>
                  </p:nvPr>
                </p:nvSpPr>
                <p:spPr>
                  <a:xfrm>
                    <a:off x="1400550" y="1604338"/>
                    <a:ext cx="3274909" cy="409111"/>
                  </a:xfrm>
                  <a:prstGeom prst="rect">
                    <a:avLst/>
                  </a:prstGeom>
                  <a:no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39" name="文本框 38"/>
                <p:cNvSpPr txBox="1"/>
                <p:nvPr>
                  <p:custDataLst>
                    <p:tags r:id="rId18"/>
                  </p:custDataLst>
                </p:nvPr>
              </p:nvSpPr>
              <p:spPr>
                <a:xfrm rot="18420000">
                  <a:off x="1254637" y="611160"/>
                  <a:ext cx="1068700" cy="36544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100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CON</a:t>
                  </a:r>
                  <a:endParaRPr lang="zh-CN" altLang="en-US" sz="11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0" name="文本框 39"/>
                <p:cNvSpPr txBox="1"/>
                <p:nvPr>
                  <p:custDataLst>
                    <p:tags r:id="rId19"/>
                  </p:custDataLst>
                </p:nvPr>
              </p:nvSpPr>
              <p:spPr>
                <a:xfrm rot="18420000">
                  <a:off x="2016362" y="755380"/>
                  <a:ext cx="1337695" cy="36544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1100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 AngII</a:t>
                  </a:r>
                  <a:endParaRPr lang="zh-CN" altLang="en-US" sz="11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1" name="文本框 40"/>
                <p:cNvSpPr txBox="1"/>
                <p:nvPr>
                  <p:custDataLst>
                    <p:tags r:id="rId20"/>
                  </p:custDataLst>
                </p:nvPr>
              </p:nvSpPr>
              <p:spPr>
                <a:xfrm rot="18392509">
                  <a:off x="3151480" y="284663"/>
                  <a:ext cx="1878181" cy="36544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100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sh-GFP+</a:t>
                  </a:r>
                  <a:r>
                    <a:rPr lang="en-US" altLang="zh-CN" sz="1100">
                      <a:effectLst/>
                      <a:latin typeface="Times New Roman" panose="02020603050405020304" pitchFamily="18" charset="0"/>
                      <a:ea typeface="等线" panose="02010600030101010101" pitchFamily="2" charset="-122"/>
                    </a:rPr>
                    <a:t>Ang II</a:t>
                  </a:r>
                  <a:endParaRPr lang="zh-CN" altLang="en-US" sz="11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2" name="文本框 41"/>
                <p:cNvSpPr txBox="1"/>
                <p:nvPr>
                  <p:custDataLst>
                    <p:tags r:id="rId21"/>
                  </p:custDataLst>
                </p:nvPr>
              </p:nvSpPr>
              <p:spPr>
                <a:xfrm rot="18420000">
                  <a:off x="4164512" y="271908"/>
                  <a:ext cx="1991918" cy="36544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100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sh-ndufb10+</a:t>
                  </a:r>
                  <a:r>
                    <a:rPr lang="en-US" altLang="zh-CN" sz="1100">
                      <a:effectLst/>
                      <a:latin typeface="Times New Roman" panose="02020603050405020304" pitchFamily="18" charset="0"/>
                      <a:ea typeface="等线" panose="02010600030101010101" pitchFamily="2" charset="-122"/>
                    </a:rPr>
                    <a:t> Ang II</a:t>
                  </a:r>
                  <a:endParaRPr lang="zh-CN" altLang="en-US" sz="11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</p:grp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275205" y="3242310"/>
            <a:ext cx="854710" cy="27432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267075" y="3264535"/>
            <a:ext cx="868045" cy="25209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293870" y="3264535"/>
            <a:ext cx="868045" cy="252095"/>
          </a:xfrm>
          <a:prstGeom prst="rect">
            <a:avLst/>
          </a:prstGeom>
        </p:spPr>
      </p:pic>
    </p:spTree>
    <p:custDataLst>
      <p:tags r:id="rId25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 rot="0">
            <a:off x="67945" y="1508125"/>
            <a:ext cx="12124055" cy="3300095"/>
            <a:chOff x="-143205" y="1507932"/>
            <a:chExt cx="12478409" cy="3532485"/>
          </a:xfrm>
        </p:grpSpPr>
        <p:grpSp>
          <p:nvGrpSpPr>
            <p:cNvPr id="11" name="组合 10"/>
            <p:cNvGrpSpPr/>
            <p:nvPr/>
          </p:nvGrpSpPr>
          <p:grpSpPr>
            <a:xfrm>
              <a:off x="-143205" y="1676922"/>
              <a:ext cx="8463135" cy="2343826"/>
              <a:chOff x="319147" y="2140027"/>
              <a:chExt cx="8463135" cy="2343826"/>
            </a:xfrm>
          </p:grpSpPr>
          <p:grpSp>
            <p:nvGrpSpPr>
              <p:cNvPr id="132" name="组合 131"/>
              <p:cNvGrpSpPr/>
              <p:nvPr/>
            </p:nvGrpSpPr>
            <p:grpSpPr>
              <a:xfrm>
                <a:off x="570287" y="2307227"/>
                <a:ext cx="8025304" cy="1888250"/>
                <a:chOff x="81034" y="563417"/>
                <a:chExt cx="12981194" cy="2934899"/>
              </a:xfrm>
            </p:grpSpPr>
            <p:sp>
              <p:nvSpPr>
                <p:cNvPr id="136" name="文本框 135"/>
                <p:cNvSpPr txBox="1"/>
                <p:nvPr>
                  <p:custDataLst>
                    <p:tags r:id="rId1"/>
                  </p:custDataLst>
                </p:nvPr>
              </p:nvSpPr>
              <p:spPr>
                <a:xfrm>
                  <a:off x="933988" y="596766"/>
                  <a:ext cx="2261936" cy="40780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pPr algn="ctr"/>
                  <a:r>
                    <a:rPr lang="en-US" altLang="zh-CN" sz="10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CON</a:t>
                  </a:r>
                  <a:endParaRPr lang="zh-CN" altLang="en-US" sz="10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37" name="文本框 136"/>
                <p:cNvSpPr txBox="1"/>
                <p:nvPr>
                  <p:custDataLst>
                    <p:tags r:id="rId2"/>
                  </p:custDataLst>
                </p:nvPr>
              </p:nvSpPr>
              <p:spPr>
                <a:xfrm>
                  <a:off x="4425194" y="563419"/>
                  <a:ext cx="1799924" cy="40780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pPr algn="ctr"/>
                  <a:r>
                    <a:rPr lang="en-US" altLang="zh-CN" sz="10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AngII</a:t>
                  </a:r>
                  <a:endParaRPr lang="zh-CN" altLang="en-US" sz="10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38" name="文本框 137"/>
                <p:cNvSpPr txBox="1"/>
                <p:nvPr>
                  <p:custDataLst>
                    <p:tags r:id="rId3"/>
                  </p:custDataLst>
                </p:nvPr>
              </p:nvSpPr>
              <p:spPr>
                <a:xfrm>
                  <a:off x="7387733" y="563419"/>
                  <a:ext cx="2343016" cy="40780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pPr algn="ctr"/>
                  <a:r>
                    <a:rPr lang="en-US" altLang="zh-CN" sz="10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sh-GFPl</a:t>
                  </a:r>
                  <a:r>
                    <a:rPr lang="en-US" altLang="zh-CN" sz="1000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+</a:t>
                  </a:r>
                  <a:r>
                    <a:rPr lang="en-US" altLang="zh-CN" sz="10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AngII</a:t>
                  </a:r>
                  <a:endParaRPr lang="zh-CN" altLang="en-US" sz="10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39" name="文本框 138"/>
                <p:cNvSpPr txBox="1"/>
                <p:nvPr>
                  <p:custDataLst>
                    <p:tags r:id="rId4"/>
                  </p:custDataLst>
                </p:nvPr>
              </p:nvSpPr>
              <p:spPr>
                <a:xfrm rot="10800000">
                  <a:off x="81034" y="1265256"/>
                  <a:ext cx="560292" cy="2233060"/>
                </a:xfrm>
                <a:prstGeom prst="rect">
                  <a:avLst/>
                </a:prstGeom>
                <a:noFill/>
              </p:spPr>
              <p:txBody>
                <a:bodyPr vert="eaVert" wrap="square" rtlCol="0">
                  <a:spAutoFit/>
                </a:bodyPr>
                <a:p>
                  <a:pPr algn="ctr"/>
                  <a:r>
                    <a:rPr lang="en-US" altLang="zh-CN" sz="1000" dirty="0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Tunel</a:t>
                  </a:r>
                  <a:endParaRPr lang="zh-CN" altLang="en-US" sz="10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1" name="文本框 140"/>
                <p:cNvSpPr txBox="1"/>
                <p:nvPr>
                  <p:custDataLst>
                    <p:tags r:id="rId5"/>
                  </p:custDataLst>
                </p:nvPr>
              </p:nvSpPr>
              <p:spPr>
                <a:xfrm>
                  <a:off x="10593738" y="563417"/>
                  <a:ext cx="2468490" cy="40780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pPr algn="ctr"/>
                  <a:r>
                    <a:rPr kumimoji="0" lang="en-US" altLang="zh-CN" sz="100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sh-ndufb10+AngII</a:t>
                  </a:r>
                  <a:endParaRPr lang="zh-CN" altLang="en-US" sz="10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220" name="文本框 219"/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319147" y="2140027"/>
                <a:ext cx="774232" cy="4927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sz="24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</a:t>
                </a:r>
                <a:endParaRPr lang="zh-CN" altLang="en-US" sz="2400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0" name="组合 9"/>
              <p:cNvGrpSpPr/>
              <p:nvPr/>
            </p:nvGrpSpPr>
            <p:grpSpPr>
              <a:xfrm>
                <a:off x="916675" y="2581925"/>
                <a:ext cx="7865607" cy="1901928"/>
                <a:chOff x="619125" y="1326098"/>
                <a:chExt cx="9388659" cy="2281167"/>
              </a:xfrm>
            </p:grpSpPr>
            <p:pic>
              <p:nvPicPr>
                <p:cNvPr id="2" name="图片 1" descr="shcon-2-20X-(4)1"/>
                <p:cNvPicPr>
                  <a:picLocks noChangeAspect="1"/>
                </p:cNvPicPr>
                <p:nvPr>
                  <p:custDataLst>
                    <p:tags r:id="rId7"/>
                  </p:custDataLst>
                </p:nvPr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742294" y="1341777"/>
                  <a:ext cx="2265490" cy="2265488"/>
                </a:xfrm>
                <a:prstGeom prst="rect">
                  <a:avLst/>
                </a:prstGeom>
              </p:spPr>
            </p:pic>
            <p:pic>
              <p:nvPicPr>
                <p:cNvPr id="5" name="图片 4" descr="13-3-1-2（2）对照组 10倍 tunel11"/>
                <p:cNvPicPr>
                  <a:picLocks noChangeAspect="1"/>
                </p:cNvPicPr>
                <p:nvPr>
                  <p:custDataLst>
                    <p:tags r:id="rId9"/>
                  </p:custDataLst>
                </p:nvPr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19125" y="1333500"/>
                  <a:ext cx="2265489" cy="2265490"/>
                </a:xfrm>
                <a:prstGeom prst="rect">
                  <a:avLst/>
                </a:prstGeom>
              </p:spPr>
            </p:pic>
            <p:pic>
              <p:nvPicPr>
                <p:cNvPr id="6" name="图片 5" descr="3-2-2 （2）AngII 试剂后2011"/>
                <p:cNvPicPr/>
                <p:nvPr>
                  <p:custDataLst>
                    <p:tags r:id="rId11"/>
                  </p:custDataLst>
                </p:nvPr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19272" y="1326098"/>
                  <a:ext cx="2265490" cy="2281167"/>
                </a:xfrm>
                <a:prstGeom prst="rect">
                  <a:avLst/>
                </a:prstGeom>
              </p:spPr>
            </p:pic>
            <p:pic>
              <p:nvPicPr>
                <p:cNvPr id="8" name="图片 7" descr="2-20X-（6）11"/>
                <p:cNvPicPr/>
                <p:nvPr>
                  <p:custDataLst>
                    <p:tags r:id="rId13"/>
                  </p:custDataLst>
                </p:nvPr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235784" y="1348914"/>
                  <a:ext cx="2452494" cy="2250071"/>
                </a:xfrm>
                <a:prstGeom prst="rect">
                  <a:avLst/>
                </a:prstGeom>
              </p:spPr>
            </p:pic>
          </p:grpSp>
        </p:grpSp>
        <p:pic>
          <p:nvPicPr>
            <p:cNvPr id="20" name="图片 19"/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43184" y="1507932"/>
              <a:ext cx="3792020" cy="3532485"/>
            </a:xfrm>
            <a:prstGeom prst="rect">
              <a:avLst/>
            </a:prstGeom>
          </p:spPr>
        </p:pic>
      </p:grpSp>
    </p:spTree>
    <p:custDataLst>
      <p:tags r:id="rId17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/>
          <p:cNvGrpSpPr/>
          <p:nvPr/>
        </p:nvGrpSpPr>
        <p:grpSpPr>
          <a:xfrm rot="0">
            <a:off x="823595" y="-535305"/>
            <a:ext cx="10276840" cy="7388860"/>
            <a:chOff x="-290383" y="3889454"/>
            <a:chExt cx="10277126" cy="7388645"/>
          </a:xfrm>
        </p:grpSpPr>
        <p:grpSp>
          <p:nvGrpSpPr>
            <p:cNvPr id="211" name="组合 210"/>
            <p:cNvGrpSpPr/>
            <p:nvPr/>
          </p:nvGrpSpPr>
          <p:grpSpPr>
            <a:xfrm>
              <a:off x="-290383" y="3889454"/>
              <a:ext cx="5485863" cy="3794737"/>
              <a:chOff x="2298501" y="490718"/>
              <a:chExt cx="4784914" cy="3426497"/>
            </a:xfrm>
          </p:grpSpPr>
          <p:sp>
            <p:nvSpPr>
              <p:cNvPr id="183" name="文本框 182"/>
              <p:cNvSpPr txBox="1"/>
              <p:nvPr>
                <p:custDataLst>
                  <p:tags r:id="rId1"/>
                </p:custDataLst>
              </p:nvPr>
            </p:nvSpPr>
            <p:spPr>
              <a:xfrm>
                <a:off x="2298501" y="2054278"/>
                <a:ext cx="1472981" cy="2857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0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CASPASE3</a:t>
                </a:r>
                <a:endParaRPr lang="zh-CN" altLang="en-US" sz="1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184" name="图片 183"/>
              <p:cNvPicPr>
                <a:picLocks noChangeAspect="1"/>
              </p:cNvPicPr>
              <p:nvPr>
                <p:custDataLst>
                  <p:tags r:id="rId2"/>
                </p:custDataLst>
              </p:nvPr>
            </p:nvPicPr>
            <p:blipFill>
              <a:blip r:embed="rId3"/>
              <a:stretch>
                <a:fillRect/>
              </a:stretch>
            </p:blipFill>
            <p:spPr>
              <a:xfrm>
                <a:off x="3610538" y="2061422"/>
                <a:ext cx="769687" cy="274344"/>
              </a:xfrm>
              <a:prstGeom prst="rect">
                <a:avLst/>
              </a:prstGeom>
            </p:spPr>
          </p:pic>
          <p:pic>
            <p:nvPicPr>
              <p:cNvPr id="185" name="图片 184"/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5"/>
              <a:stretch>
                <a:fillRect/>
              </a:stretch>
            </p:blipFill>
            <p:spPr>
              <a:xfrm>
                <a:off x="3608178" y="3472103"/>
                <a:ext cx="762066" cy="434378"/>
              </a:xfrm>
              <a:prstGeom prst="rect">
                <a:avLst/>
              </a:prstGeom>
            </p:spPr>
          </p:pic>
          <p:sp>
            <p:nvSpPr>
              <p:cNvPr id="186" name="文本框 185"/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2458108" y="3535705"/>
                <a:ext cx="1150070" cy="2857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0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GAPDH</a:t>
                </a:r>
                <a:endParaRPr lang="zh-CN" altLang="en-US" sz="1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187" name="图片 186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8"/>
              <a:stretch>
                <a:fillRect/>
              </a:stretch>
            </p:blipFill>
            <p:spPr>
              <a:xfrm>
                <a:off x="4496578" y="1979821"/>
                <a:ext cx="754445" cy="335309"/>
              </a:xfrm>
              <a:prstGeom prst="rect">
                <a:avLst/>
              </a:prstGeom>
            </p:spPr>
          </p:pic>
          <p:pic>
            <p:nvPicPr>
              <p:cNvPr id="188" name="图片 187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10"/>
              <a:stretch>
                <a:fillRect/>
              </a:stretch>
            </p:blipFill>
            <p:spPr>
              <a:xfrm>
                <a:off x="4488793" y="3399010"/>
                <a:ext cx="754445" cy="518205"/>
              </a:xfrm>
              <a:prstGeom prst="rect">
                <a:avLst/>
              </a:prstGeom>
            </p:spPr>
          </p:pic>
          <p:sp>
            <p:nvSpPr>
              <p:cNvPr id="189" name="文本框 188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2401929" y="2521278"/>
                <a:ext cx="1234911" cy="2857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0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CASPASE9</a:t>
                </a:r>
                <a:endParaRPr lang="zh-CN" altLang="en-US" sz="1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190" name="图片 189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13"/>
              <a:stretch>
                <a:fillRect/>
              </a:stretch>
            </p:blipFill>
            <p:spPr>
              <a:xfrm>
                <a:off x="3610538" y="2482376"/>
                <a:ext cx="762066" cy="373412"/>
              </a:xfrm>
              <a:prstGeom prst="rect">
                <a:avLst/>
              </a:prstGeom>
            </p:spPr>
          </p:pic>
          <p:pic>
            <p:nvPicPr>
              <p:cNvPr id="192" name="图片 191"/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15"/>
              <a:stretch>
                <a:fillRect/>
              </a:stretch>
            </p:blipFill>
            <p:spPr>
              <a:xfrm>
                <a:off x="5349175" y="2014689"/>
                <a:ext cx="746825" cy="297206"/>
              </a:xfrm>
              <a:prstGeom prst="rect">
                <a:avLst/>
              </a:prstGeom>
            </p:spPr>
          </p:pic>
          <p:pic>
            <p:nvPicPr>
              <p:cNvPr id="193" name="图片 192"/>
              <p:cNvPicPr>
                <a:picLocks noChangeAspect="1"/>
              </p:cNvPicPr>
              <p:nvPr>
                <p:custDataLst>
                  <p:tags r:id="rId16"/>
                </p:custDataLst>
              </p:nvPr>
            </p:nvPicPr>
            <p:blipFill>
              <a:blip r:embed="rId17"/>
              <a:stretch>
                <a:fillRect/>
              </a:stretch>
            </p:blipFill>
            <p:spPr>
              <a:xfrm>
                <a:off x="6217129" y="1992836"/>
                <a:ext cx="754445" cy="342930"/>
              </a:xfrm>
              <a:prstGeom prst="rect">
                <a:avLst/>
              </a:prstGeom>
            </p:spPr>
          </p:pic>
          <p:pic>
            <p:nvPicPr>
              <p:cNvPr id="196" name="图片 195"/>
              <p:cNvPicPr>
                <a:picLocks noChangeAspect="1"/>
              </p:cNvPicPr>
              <p:nvPr>
                <p:custDataLst>
                  <p:tags r:id="rId18"/>
                </p:custDataLst>
              </p:nvPr>
            </p:nvPicPr>
            <p:blipFill>
              <a:blip r:embed="rId19"/>
              <a:stretch>
                <a:fillRect/>
              </a:stretch>
            </p:blipFill>
            <p:spPr>
              <a:xfrm>
                <a:off x="5367541" y="3412459"/>
                <a:ext cx="746825" cy="426757"/>
              </a:xfrm>
              <a:prstGeom prst="rect">
                <a:avLst/>
              </a:prstGeom>
            </p:spPr>
          </p:pic>
          <p:pic>
            <p:nvPicPr>
              <p:cNvPr id="197" name="图片 196"/>
              <p:cNvPicPr>
                <a:picLocks noChangeAspect="1"/>
              </p:cNvPicPr>
              <p:nvPr>
                <p:custDataLst>
                  <p:tags r:id="rId20"/>
                </p:custDataLst>
              </p:nvPr>
            </p:nvPicPr>
            <p:blipFill>
              <a:blip r:embed="rId21"/>
              <a:stretch>
                <a:fillRect/>
              </a:stretch>
            </p:blipFill>
            <p:spPr>
              <a:xfrm>
                <a:off x="6221717" y="3439252"/>
                <a:ext cx="754445" cy="419136"/>
              </a:xfrm>
              <a:prstGeom prst="rect">
                <a:avLst/>
              </a:prstGeom>
            </p:spPr>
          </p:pic>
          <p:sp>
            <p:nvSpPr>
              <p:cNvPr id="198" name="文本框 197"/>
              <p:cNvSpPr txBox="1"/>
              <p:nvPr>
                <p:custDataLst>
                  <p:tags r:id="rId22"/>
                </p:custDataLst>
              </p:nvPr>
            </p:nvSpPr>
            <p:spPr>
              <a:xfrm rot="18420000">
                <a:off x="3608415" y="1385221"/>
                <a:ext cx="1154365" cy="2147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0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CON</a:t>
                </a:r>
                <a:endParaRPr lang="zh-CN" altLang="en-US" sz="1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9" name="文本框 198"/>
              <p:cNvSpPr txBox="1"/>
              <p:nvPr>
                <p:custDataLst>
                  <p:tags r:id="rId23"/>
                </p:custDataLst>
              </p:nvPr>
            </p:nvSpPr>
            <p:spPr>
              <a:xfrm rot="18420000">
                <a:off x="4316645" y="1540342"/>
                <a:ext cx="1444921" cy="2147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00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AngII</a:t>
                </a:r>
                <a:endParaRPr lang="zh-CN" altLang="en-US" sz="1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0" name="文本框 199"/>
              <p:cNvSpPr txBox="1"/>
              <p:nvPr>
                <p:custDataLst>
                  <p:tags r:id="rId24"/>
                </p:custDataLst>
              </p:nvPr>
            </p:nvSpPr>
            <p:spPr>
              <a:xfrm rot="18392509">
                <a:off x="5291514" y="1206251"/>
                <a:ext cx="1645826" cy="2147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0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sh-GFP+AngII</a:t>
                </a:r>
                <a:endParaRPr lang="zh-CN" altLang="en-US" sz="1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1" name="文本框 200"/>
              <p:cNvSpPr txBox="1"/>
              <p:nvPr>
                <p:custDataLst>
                  <p:tags r:id="rId25"/>
                </p:custDataLst>
              </p:nvPr>
            </p:nvSpPr>
            <p:spPr>
              <a:xfrm rot="18420000">
                <a:off x="6167099" y="1229248"/>
                <a:ext cx="1599071" cy="2147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0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sh-ndufb10+AngII</a:t>
                </a:r>
                <a:endParaRPr lang="zh-CN" altLang="en-US" sz="1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2" name="矩形 201"/>
              <p:cNvSpPr/>
              <p:nvPr>
                <p:custDataLst>
                  <p:tags r:id="rId26"/>
                </p:custDataLst>
              </p:nvPr>
            </p:nvSpPr>
            <p:spPr>
              <a:xfrm>
                <a:off x="3523172" y="1974842"/>
                <a:ext cx="3552559" cy="383199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3" name="矩形 202"/>
              <p:cNvSpPr/>
              <p:nvPr>
                <p:custDataLst>
                  <p:tags r:id="rId27"/>
                </p:custDataLst>
              </p:nvPr>
            </p:nvSpPr>
            <p:spPr>
              <a:xfrm>
                <a:off x="3530856" y="2465445"/>
                <a:ext cx="3552559" cy="383199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4" name="矩形 203"/>
              <p:cNvSpPr/>
              <p:nvPr>
                <p:custDataLst>
                  <p:tags r:id="rId28"/>
                </p:custDataLst>
              </p:nvPr>
            </p:nvSpPr>
            <p:spPr>
              <a:xfrm>
                <a:off x="3508204" y="3480005"/>
                <a:ext cx="3552559" cy="383199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205" name="图片 204"/>
              <p:cNvPicPr>
                <a:picLocks noChangeAspect="1"/>
              </p:cNvPicPr>
              <p:nvPr>
                <p:custDataLst>
                  <p:tags r:id="rId29"/>
                </p:custDataLst>
              </p:nvPr>
            </p:nvPicPr>
            <p:blipFill>
              <a:blip r:embed="rId30"/>
              <a:stretch>
                <a:fillRect/>
              </a:stretch>
            </p:blipFill>
            <p:spPr>
              <a:xfrm>
                <a:off x="3508204" y="3023411"/>
                <a:ext cx="844422" cy="201868"/>
              </a:xfrm>
              <a:prstGeom prst="rect">
                <a:avLst/>
              </a:prstGeom>
            </p:spPr>
          </p:pic>
          <p:pic>
            <p:nvPicPr>
              <p:cNvPr id="206" name="图片 205"/>
              <p:cNvPicPr>
                <a:picLocks noChangeAspect="1"/>
              </p:cNvPicPr>
              <p:nvPr>
                <p:custDataLst>
                  <p:tags r:id="rId31"/>
                </p:custDataLst>
              </p:nvPr>
            </p:nvPicPr>
            <p:blipFill>
              <a:blip r:embed="rId32"/>
              <a:stretch>
                <a:fillRect/>
              </a:stretch>
            </p:blipFill>
            <p:spPr>
              <a:xfrm>
                <a:off x="4496578" y="2996351"/>
                <a:ext cx="762875" cy="256923"/>
              </a:xfrm>
              <a:prstGeom prst="rect">
                <a:avLst/>
              </a:prstGeom>
            </p:spPr>
          </p:pic>
          <p:pic>
            <p:nvPicPr>
              <p:cNvPr id="207" name="图片 206"/>
              <p:cNvPicPr>
                <a:picLocks noChangeAspect="1"/>
              </p:cNvPicPr>
              <p:nvPr>
                <p:custDataLst>
                  <p:tags r:id="rId33"/>
                </p:custDataLst>
              </p:nvPr>
            </p:nvPicPr>
            <p:blipFill>
              <a:blip r:embed="rId34"/>
              <a:stretch>
                <a:fillRect/>
              </a:stretch>
            </p:blipFill>
            <p:spPr>
              <a:xfrm>
                <a:off x="5342327" y="2983721"/>
                <a:ext cx="792110" cy="287509"/>
              </a:xfrm>
              <a:prstGeom prst="rect">
                <a:avLst/>
              </a:prstGeom>
            </p:spPr>
          </p:pic>
          <p:pic>
            <p:nvPicPr>
              <p:cNvPr id="208" name="图片 207"/>
              <p:cNvPicPr>
                <a:picLocks noChangeAspect="1"/>
              </p:cNvPicPr>
              <p:nvPr>
                <p:custDataLst>
                  <p:tags r:id="rId35"/>
                </p:custDataLst>
              </p:nvPr>
            </p:nvPicPr>
            <p:blipFill>
              <a:blip r:embed="rId36"/>
              <a:stretch>
                <a:fillRect/>
              </a:stretch>
            </p:blipFill>
            <p:spPr>
              <a:xfrm>
                <a:off x="6221033" y="2962759"/>
                <a:ext cx="829475" cy="336446"/>
              </a:xfrm>
              <a:prstGeom prst="rect">
                <a:avLst/>
              </a:prstGeom>
            </p:spPr>
          </p:pic>
          <p:sp>
            <p:nvSpPr>
              <p:cNvPr id="209" name="矩形 208"/>
              <p:cNvSpPr/>
              <p:nvPr>
                <p:custDataLst>
                  <p:tags r:id="rId37"/>
                </p:custDataLst>
              </p:nvPr>
            </p:nvSpPr>
            <p:spPr>
              <a:xfrm>
                <a:off x="3514764" y="2964434"/>
                <a:ext cx="3552559" cy="383199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10" name="文本框 209"/>
              <p:cNvSpPr txBox="1"/>
              <p:nvPr>
                <p:custDataLst>
                  <p:tags r:id="rId38"/>
                </p:custDataLst>
              </p:nvPr>
            </p:nvSpPr>
            <p:spPr>
              <a:xfrm>
                <a:off x="2568644" y="3009620"/>
                <a:ext cx="896028" cy="2857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00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BAX</a:t>
                </a:r>
                <a:endParaRPr lang="zh-CN" altLang="en-US" sz="10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21" name="文本框 220"/>
            <p:cNvSpPr txBox="1"/>
            <p:nvPr>
              <p:custDataLst>
                <p:tags r:id="rId39"/>
              </p:custDataLst>
            </p:nvPr>
          </p:nvSpPr>
          <p:spPr>
            <a:xfrm>
              <a:off x="-102071" y="4534459"/>
              <a:ext cx="774232" cy="4603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E</a:t>
              </a:r>
              <a:endParaRPr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25" name="图片 24"/>
            <p:cNvPicPr>
              <a:picLocks noChangeAspect="1"/>
            </p:cNvPicPr>
            <p:nvPr>
              <p:custDataLst>
                <p:tags r:id="rId40"/>
              </p:custDataLst>
            </p:nvPr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02095" y="4901991"/>
              <a:ext cx="4384648" cy="3530881"/>
            </a:xfrm>
            <a:prstGeom prst="rect">
              <a:avLst/>
            </a:prstGeom>
          </p:spPr>
        </p:pic>
        <p:pic>
          <p:nvPicPr>
            <p:cNvPr id="27" name="图片 26"/>
            <p:cNvPicPr>
              <a:picLocks noChangeAspect="1"/>
            </p:cNvPicPr>
            <p:nvPr>
              <p:custDataLst>
                <p:tags r:id="rId42"/>
              </p:custDataLst>
            </p:nvPr>
          </p:nvPicPr>
          <p:blipFill>
            <a:blip r:embed="rId4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4227" y="7825195"/>
              <a:ext cx="4072978" cy="3452904"/>
            </a:xfrm>
            <a:prstGeom prst="rect">
              <a:avLst/>
            </a:prstGeom>
          </p:spPr>
        </p:pic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3343910" y="1741170"/>
            <a:ext cx="848360" cy="25463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5"/>
          <a:stretch>
            <a:fillRect/>
          </a:stretch>
        </p:blipFill>
        <p:spPr>
          <a:xfrm>
            <a:off x="4372610" y="1739265"/>
            <a:ext cx="805180" cy="32956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6"/>
          <a:stretch>
            <a:fillRect/>
          </a:stretch>
        </p:blipFill>
        <p:spPr>
          <a:xfrm>
            <a:off x="5392420" y="1711960"/>
            <a:ext cx="788670" cy="311150"/>
          </a:xfrm>
          <a:prstGeom prst="rect">
            <a:avLst/>
          </a:prstGeom>
        </p:spPr>
      </p:pic>
    </p:spTree>
    <p:custDataLst>
      <p:tags r:id="rId47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BEAUTIFY_FLAG" val=""/>
</p:tagLst>
</file>

<file path=ppt/tags/tag85.xml><?xml version="1.0" encoding="utf-8"?>
<p:tagLst xmlns:p="http://schemas.openxmlformats.org/presentationml/2006/main">
  <p:tag name="KSO_WM_BEAUTIFY_FLAG" val="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"/>
</p:tagLst>
</file>

<file path=ppt/tags/tag88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9.xml><?xml version="1.0" encoding="utf-8"?>
<p:tagLst xmlns:p="http://schemas.openxmlformats.org/presentationml/2006/main">
  <p:tag name="KSO_WM_BEAUTIFY_FLAG" val=""/>
</p:tagLst>
</file>

<file path=ppt/tags/tag90.xml><?xml version="1.0" encoding="utf-8"?>
<p:tagLst xmlns:p="http://schemas.openxmlformats.org/presentationml/2006/main">
  <p:tag name="KSO_WM_BEAUTIFY_FLAG" val=""/>
</p:tagLst>
</file>

<file path=ppt/tags/tag91.xml><?xml version="1.0" encoding="utf-8"?>
<p:tagLst xmlns:p="http://schemas.openxmlformats.org/presentationml/2006/main">
  <p:tag name="KSO_WM_BEAUTIFY_FLAG" val=""/>
</p:tagLst>
</file>

<file path=ppt/tags/tag92.xml><?xml version="1.0" encoding="utf-8"?>
<p:tagLst xmlns:p="http://schemas.openxmlformats.org/presentationml/2006/main">
  <p:tag name="KSO_WM_BEAUTIFY_FLAG" val=""/>
</p:tagLst>
</file>

<file path=ppt/tags/tag93.xml><?xml version="1.0" encoding="utf-8"?>
<p:tagLst xmlns:p="http://schemas.openxmlformats.org/presentationml/2006/main">
  <p:tag name="KSO_WM_BEAUTIFY_FLAG" val=""/>
</p:tagLst>
</file>

<file path=ppt/tags/tag94.xml><?xml version="1.0" encoding="utf-8"?>
<p:tagLst xmlns:p="http://schemas.openxmlformats.org/presentationml/2006/main">
  <p:tag name="KSO_WM_BEAUTIFY_FLAG" val=""/>
</p:tagLst>
</file>

<file path=ppt/tags/tag95.xml><?xml version="1.0" encoding="utf-8"?>
<p:tagLst xmlns:p="http://schemas.openxmlformats.org/presentationml/2006/main">
  <p:tag name="KSO_WM_BEAUTIFY_FLAG" val=""/>
</p:tagLst>
</file>

<file path=ppt/tags/tag96.xml><?xml version="1.0" encoding="utf-8"?>
<p:tagLst xmlns:p="http://schemas.openxmlformats.org/presentationml/2006/main">
  <p:tag name="KSO_WM_BEAUTIFY_FLAG" val=""/>
</p:tagLst>
</file>

<file path=ppt/tags/tag97.xml><?xml version="1.0" encoding="utf-8"?>
<p:tagLst xmlns:p="http://schemas.openxmlformats.org/presentationml/2006/main">
  <p:tag name="KSO_WM_BEAUTIFY_FLAG" val=""/>
</p:tagLst>
</file>

<file path=ppt/tags/tag98.xml><?xml version="1.0" encoding="utf-8"?>
<p:tagLst xmlns:p="http://schemas.openxmlformats.org/presentationml/2006/main">
  <p:tag name="KSO_WM_BEAUTIFY_FLAG" val=""/>
</p:tagLst>
</file>

<file path=ppt/tags/tag99.xml><?xml version="1.0" encoding="utf-8"?>
<p:tagLst xmlns:p="http://schemas.openxmlformats.org/presentationml/2006/main">
  <p:tag name="KSO_WM_BEAUTIFY_FLAG" val=""/>
</p:tagLst>
</file>

<file path=ppt/tags/tag100.xml><?xml version="1.0" encoding="utf-8"?>
<p:tagLst xmlns:p="http://schemas.openxmlformats.org/presentationml/2006/main">
  <p:tag name="KSO_WM_BEAUTIFY_FLAG" val=""/>
</p:tagLst>
</file>

<file path=ppt/tags/tag101.xml><?xml version="1.0" encoding="utf-8"?>
<p:tagLst xmlns:p="http://schemas.openxmlformats.org/presentationml/2006/main">
  <p:tag name="KSO_WM_BEAUTIFY_FLAG" val=""/>
</p:tagLst>
</file>

<file path=ppt/tags/tag102.xml><?xml version="1.0" encoding="utf-8"?>
<p:tagLst xmlns:p="http://schemas.openxmlformats.org/presentationml/2006/main">
  <p:tag name="KSO_WM_BEAUTIFY_FLAG" val=""/>
</p:tagLst>
</file>

<file path=ppt/tags/tag103.xml><?xml version="1.0" encoding="utf-8"?>
<p:tagLst xmlns:p="http://schemas.openxmlformats.org/presentationml/2006/main">
  <p:tag name="KSO_WM_BEAUTIFY_FLAG" val=""/>
</p:tagLst>
</file>

<file path=ppt/tags/tag10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05.xml><?xml version="1.0" encoding="utf-8"?>
<p:tagLst xmlns:p="http://schemas.openxmlformats.org/presentationml/2006/main">
  <p:tag name="KSO_WM_BEAUTIFY_FLAG" val=""/>
</p:tagLst>
</file>

<file path=ppt/tags/tag106.xml><?xml version="1.0" encoding="utf-8"?>
<p:tagLst xmlns:p="http://schemas.openxmlformats.org/presentationml/2006/main">
  <p:tag name="KSO_WM_BEAUTIFY_FLAG" val=""/>
</p:tagLst>
</file>

<file path=ppt/tags/tag107.xml><?xml version="1.0" encoding="utf-8"?>
<p:tagLst xmlns:p="http://schemas.openxmlformats.org/presentationml/2006/main">
  <p:tag name="KSO_WM_BEAUTIFY_FLAG" val=""/>
</p:tagLst>
</file>

<file path=ppt/tags/tag108.xml><?xml version="1.0" encoding="utf-8"?>
<p:tagLst xmlns:p="http://schemas.openxmlformats.org/presentationml/2006/main">
  <p:tag name="KSO_WM_BEAUTIFY_FLAG" val=""/>
</p:tagLst>
</file>

<file path=ppt/tags/tag109.xml><?xml version="1.0" encoding="utf-8"?>
<p:tagLst xmlns:p="http://schemas.openxmlformats.org/presentationml/2006/main">
  <p:tag name="KSO_WM_BEAUTIFY_FLAG" val=""/>
</p:tagLst>
</file>

<file path=ppt/tags/tag110.xml><?xml version="1.0" encoding="utf-8"?>
<p:tagLst xmlns:p="http://schemas.openxmlformats.org/presentationml/2006/main">
  <p:tag name="KSO_WM_BEAUTIFY_FLAG" val=""/>
</p:tagLst>
</file>

<file path=ppt/tags/tag111.xml><?xml version="1.0" encoding="utf-8"?>
<p:tagLst xmlns:p="http://schemas.openxmlformats.org/presentationml/2006/main">
  <p:tag name="KSO_WM_BEAUTIFY_FLAG" val=""/>
</p:tagLst>
</file>

<file path=ppt/tags/tag112.xml><?xml version="1.0" encoding="utf-8"?>
<p:tagLst xmlns:p="http://schemas.openxmlformats.org/presentationml/2006/main">
  <p:tag name="KSO_WM_BEAUTIFY_FLAG" val=""/>
</p:tagLst>
</file>

<file path=ppt/tags/tag113.xml><?xml version="1.0" encoding="utf-8"?>
<p:tagLst xmlns:p="http://schemas.openxmlformats.org/presentationml/2006/main">
  <p:tag name="KSO_WM_BEAUTIFY_FLAG" val=""/>
</p:tagLst>
</file>

<file path=ppt/tags/tag114.xml><?xml version="1.0" encoding="utf-8"?>
<p:tagLst xmlns:p="http://schemas.openxmlformats.org/presentationml/2006/main">
  <p:tag name="KSO_WM_UNIT_PLACING_PICTURE_USER_VIEWPORT" val="{&quot;height&quot;:4217.952880859375,&quot;width&quot;:4217.952880859375}"/>
  <p:tag name="KSO_WM_BEAUTIFY_FLAG" val=""/>
</p:tagLst>
</file>

<file path=ppt/tags/tag115.xml><?xml version="1.0" encoding="utf-8"?>
<p:tagLst xmlns:p="http://schemas.openxmlformats.org/presentationml/2006/main">
  <p:tag name="KSO_WM_BEAUTIFY_FLAG" val=""/>
</p:tagLst>
</file>

<file path=ppt/tags/tag11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17.xml><?xml version="1.0" encoding="utf-8"?>
<p:tagLst xmlns:p="http://schemas.openxmlformats.org/presentationml/2006/main">
  <p:tag name="KSO_WM_BEAUTIFY_FLAG" val=""/>
</p:tagLst>
</file>

<file path=ppt/tags/tag118.xml><?xml version="1.0" encoding="utf-8"?>
<p:tagLst xmlns:p="http://schemas.openxmlformats.org/presentationml/2006/main">
  <p:tag name="KSO_WM_BEAUTIFY_FLAG" val=""/>
</p:tagLst>
</file>

<file path=ppt/tags/tag119.xml><?xml version="1.0" encoding="utf-8"?>
<p:tagLst xmlns:p="http://schemas.openxmlformats.org/presentationml/2006/main">
  <p:tag name="KSO_WM_BEAUTIFY_FLAG" val=""/>
</p:tagLst>
</file>

<file path=ppt/tags/tag120.xml><?xml version="1.0" encoding="utf-8"?>
<p:tagLst xmlns:p="http://schemas.openxmlformats.org/presentationml/2006/main">
  <p:tag name="KSO_WM_BEAUTIFY_FLAG" val=""/>
</p:tagLst>
</file>

<file path=ppt/tags/tag121.xml><?xml version="1.0" encoding="utf-8"?>
<p:tagLst xmlns:p="http://schemas.openxmlformats.org/presentationml/2006/main">
  <p:tag name="KSO_WM_BEAUTIFY_FLAG" val=""/>
</p:tagLst>
</file>

<file path=ppt/tags/tag122.xml><?xml version="1.0" encoding="utf-8"?>
<p:tagLst xmlns:p="http://schemas.openxmlformats.org/presentationml/2006/main">
  <p:tag name="KSO_WM_BEAUTIFY_FLAG" val=""/>
</p:tagLst>
</file>

<file path=ppt/tags/tag123.xml><?xml version="1.0" encoding="utf-8"?>
<p:tagLst xmlns:p="http://schemas.openxmlformats.org/presentationml/2006/main">
  <p:tag name="KSO_WM_BEAUTIFY_FLAG" val=""/>
</p:tagLst>
</file>

<file path=ppt/tags/tag124.xml><?xml version="1.0" encoding="utf-8"?>
<p:tagLst xmlns:p="http://schemas.openxmlformats.org/presentationml/2006/main">
  <p:tag name="KSO_WM_BEAUTIFY_FLAG" val=""/>
</p:tagLst>
</file>

<file path=ppt/tags/tag125.xml><?xml version="1.0" encoding="utf-8"?>
<p:tagLst xmlns:p="http://schemas.openxmlformats.org/presentationml/2006/main">
  <p:tag name="KSO_WM_BEAUTIFY_FLAG" val=""/>
</p:tagLst>
</file>

<file path=ppt/tags/tag126.xml><?xml version="1.0" encoding="utf-8"?>
<p:tagLst xmlns:p="http://schemas.openxmlformats.org/presentationml/2006/main">
  <p:tag name="KSO_WM_BEAUTIFY_FLAG" val=""/>
</p:tagLst>
</file>

<file path=ppt/tags/tag127.xml><?xml version="1.0" encoding="utf-8"?>
<p:tagLst xmlns:p="http://schemas.openxmlformats.org/presentationml/2006/main">
  <p:tag name="KSO_WM_BEAUTIFY_FLAG" val=""/>
</p:tagLst>
</file>

<file path=ppt/tags/tag128.xml><?xml version="1.0" encoding="utf-8"?>
<p:tagLst xmlns:p="http://schemas.openxmlformats.org/presentationml/2006/main">
  <p:tag name="KSO_WM_BEAUTIFY_FLAG" val=""/>
</p:tagLst>
</file>

<file path=ppt/tags/tag129.xml><?xml version="1.0" encoding="utf-8"?>
<p:tagLst xmlns:p="http://schemas.openxmlformats.org/presentationml/2006/main">
  <p:tag name="KSO_WM_BEAUTIFY_FLAG" val=""/>
</p:tagLst>
</file>

<file path=ppt/tags/tag130.xml><?xml version="1.0" encoding="utf-8"?>
<p:tagLst xmlns:p="http://schemas.openxmlformats.org/presentationml/2006/main">
  <p:tag name="KSO_WM_BEAUTIFY_FLAG" val=""/>
</p:tagLst>
</file>

<file path=ppt/tags/tag131.xml><?xml version="1.0" encoding="utf-8"?>
<p:tagLst xmlns:p="http://schemas.openxmlformats.org/presentationml/2006/main">
  <p:tag name="KSO_WM_BEAUTIFY_FLAG" val=""/>
</p:tagLst>
</file>

<file path=ppt/tags/tag132.xml><?xml version="1.0" encoding="utf-8"?>
<p:tagLst xmlns:p="http://schemas.openxmlformats.org/presentationml/2006/main">
  <p:tag name="KSO_WM_BEAUTIFY_FLAG" val=""/>
</p:tagLst>
</file>

<file path=ppt/tags/tag133.xml><?xml version="1.0" encoding="utf-8"?>
<p:tagLst xmlns:p="http://schemas.openxmlformats.org/presentationml/2006/main">
  <p:tag name="KSO_WM_BEAUTIFY_FLAG" val=""/>
</p:tagLst>
</file>

<file path=ppt/tags/tag134.xml><?xml version="1.0" encoding="utf-8"?>
<p:tagLst xmlns:p="http://schemas.openxmlformats.org/presentationml/2006/main">
  <p:tag name="KSO_WM_BEAUTIFY_FLAG" val=""/>
</p:tagLst>
</file>

<file path=ppt/tags/tag135.xml><?xml version="1.0" encoding="utf-8"?>
<p:tagLst xmlns:p="http://schemas.openxmlformats.org/presentationml/2006/main">
  <p:tag name="KSO_WM_BEAUTIFY_FLAG" val=""/>
</p:tagLst>
</file>

<file path=ppt/tags/tag136.xml><?xml version="1.0" encoding="utf-8"?>
<p:tagLst xmlns:p="http://schemas.openxmlformats.org/presentationml/2006/main">
  <p:tag name="KSO_WM_BEAUTIFY_FLAG" val=""/>
</p:tagLst>
</file>

<file path=ppt/tags/tag137.xml><?xml version="1.0" encoding="utf-8"?>
<p:tagLst xmlns:p="http://schemas.openxmlformats.org/presentationml/2006/main">
  <p:tag name="KSO_WM_BEAUTIFY_FLAG" val=""/>
</p:tagLst>
</file>

<file path=ppt/tags/tag138.xml><?xml version="1.0" encoding="utf-8"?>
<p:tagLst xmlns:p="http://schemas.openxmlformats.org/presentationml/2006/main">
  <p:tag name="KSO_WM_BEAUTIFY_FLAG" val=""/>
</p:tagLst>
</file>

<file path=ppt/tags/tag139.xml><?xml version="1.0" encoding="utf-8"?>
<p:tagLst xmlns:p="http://schemas.openxmlformats.org/presentationml/2006/main">
  <p:tag name="KSO_WM_BEAUTIFY_FLAG" val=""/>
</p:tagLst>
</file>

<file path=ppt/tags/tag140.xml><?xml version="1.0" encoding="utf-8"?>
<p:tagLst xmlns:p="http://schemas.openxmlformats.org/presentationml/2006/main">
  <p:tag name="KSO_WM_BEAUTIFY_FLAG" val=""/>
</p:tagLst>
</file>

<file path=ppt/tags/tag141.xml><?xml version="1.0" encoding="utf-8"?>
<p:tagLst xmlns:p="http://schemas.openxmlformats.org/presentationml/2006/main">
  <p:tag name="KSO_WM_BEAUTIFY_FLAG" val=""/>
</p:tagLst>
</file>

<file path=ppt/tags/tag142.xml><?xml version="1.0" encoding="utf-8"?>
<p:tagLst xmlns:p="http://schemas.openxmlformats.org/presentationml/2006/main">
  <p:tag name="KSO_WM_BEAUTIFY_FLAG" val=""/>
</p:tagLst>
</file>

<file path=ppt/tags/tag143.xml><?xml version="1.0" encoding="utf-8"?>
<p:tagLst xmlns:p="http://schemas.openxmlformats.org/presentationml/2006/main">
  <p:tag name="KSO_WM_BEAUTIFY_FLAG" val=""/>
</p:tagLst>
</file>

<file path=ppt/tags/tag144.xml><?xml version="1.0" encoding="utf-8"?>
<p:tagLst xmlns:p="http://schemas.openxmlformats.org/presentationml/2006/main">
  <p:tag name="KSO_WM_BEAUTIFY_FLAG" val=""/>
</p:tagLst>
</file>

<file path=ppt/tags/tag14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46.xml><?xml version="1.0" encoding="utf-8"?>
<p:tagLst xmlns:p="http://schemas.openxmlformats.org/presentationml/2006/main">
  <p:tag name="commondata" val="eyJoZGlkIjoiMzYwYjNiZjhjNzc5MDE1ZDg3NjZhODk3MjBhNGFkMmU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237</Words>
  <Application>WPS 演示</Application>
  <PresentationFormat>宽屏</PresentationFormat>
  <Paragraphs>70</Paragraphs>
  <Slides>5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5" baseType="lpstr">
      <vt:lpstr>Arial</vt:lpstr>
      <vt:lpstr>宋体</vt:lpstr>
      <vt:lpstr>Wingdings</vt:lpstr>
      <vt:lpstr>Wingdings</vt:lpstr>
      <vt:lpstr>Times New Roman</vt:lpstr>
      <vt:lpstr>等线</vt:lpstr>
      <vt:lpstr>微软雅黑</vt:lpstr>
      <vt:lpstr>Arial Unicode MS</vt:lpstr>
      <vt:lpstr>Calibri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CYL</cp:lastModifiedBy>
  <cp:revision>158</cp:revision>
  <dcterms:created xsi:type="dcterms:W3CDTF">2019-06-19T02:08:00Z</dcterms:created>
  <dcterms:modified xsi:type="dcterms:W3CDTF">2024-05-06T07:05:42Z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2052-12.1.0.16729</vt:lpwstr>
  </property>
  <property fmtid="{D5CDD505-2E9C-101B-9397-08002B2CF9AE}" pid="3" name="ICV">
    <vt:lpwstr>2714BC2042754196817988410A36725A</vt:lpwstr>
  </property>
</Properties>
</file>