
<file path=[Content_Types].xml><?xml version="1.0" encoding="utf-8"?>
<Types xmlns="http://schemas.openxmlformats.org/package/2006/content-types"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49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3.tiff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image" Target="../media/image2.tiff"/><Relationship Id="rId3" Type="http://schemas.openxmlformats.org/officeDocument/2006/relationships/tags" Target="../tags/tag64.xml"/><Relationship Id="rId2" Type="http://schemas.openxmlformats.org/officeDocument/2006/relationships/image" Target="../media/image1.tiff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image" Target="../media/image4.tiff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image" Target="../media/image5.tiff"/><Relationship Id="rId1" Type="http://schemas.openxmlformats.org/officeDocument/2006/relationships/tags" Target="../tags/tag7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image" Target="../media/image6.tiff"/><Relationship Id="rId1" Type="http://schemas.openxmlformats.org/officeDocument/2006/relationships/tags" Target="../tags/tag7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image" Target="../media/image9.png"/><Relationship Id="rId7" Type="http://schemas.openxmlformats.org/officeDocument/2006/relationships/tags" Target="../tags/tag81.xml"/><Relationship Id="rId6" Type="http://schemas.openxmlformats.org/officeDocument/2006/relationships/image" Target="../media/image8.png"/><Relationship Id="rId53" Type="http://schemas.openxmlformats.org/officeDocument/2006/relationships/slideLayout" Target="../slideLayouts/slideLayout1.xml"/><Relationship Id="rId52" Type="http://schemas.openxmlformats.org/officeDocument/2006/relationships/tags" Target="../tags/tag109.xml"/><Relationship Id="rId51" Type="http://schemas.openxmlformats.org/officeDocument/2006/relationships/tags" Target="../tags/tag108.xml"/><Relationship Id="rId50" Type="http://schemas.openxmlformats.org/officeDocument/2006/relationships/image" Target="../media/image25.tiff"/><Relationship Id="rId5" Type="http://schemas.openxmlformats.org/officeDocument/2006/relationships/tags" Target="../tags/tag80.xml"/><Relationship Id="rId49" Type="http://schemas.openxmlformats.org/officeDocument/2006/relationships/tags" Target="../tags/tag107.xml"/><Relationship Id="rId48" Type="http://schemas.openxmlformats.org/officeDocument/2006/relationships/image" Target="../media/image24.tiff"/><Relationship Id="rId47" Type="http://schemas.openxmlformats.org/officeDocument/2006/relationships/tags" Target="../tags/tag106.xml"/><Relationship Id="rId46" Type="http://schemas.openxmlformats.org/officeDocument/2006/relationships/image" Target="../media/image23.tiff"/><Relationship Id="rId45" Type="http://schemas.openxmlformats.org/officeDocument/2006/relationships/tags" Target="../tags/tag105.xml"/><Relationship Id="rId44" Type="http://schemas.openxmlformats.org/officeDocument/2006/relationships/image" Target="../media/image22.png"/><Relationship Id="rId43" Type="http://schemas.openxmlformats.org/officeDocument/2006/relationships/tags" Target="../tags/tag104.xml"/><Relationship Id="rId42" Type="http://schemas.openxmlformats.org/officeDocument/2006/relationships/image" Target="../media/image21.png"/><Relationship Id="rId41" Type="http://schemas.openxmlformats.org/officeDocument/2006/relationships/tags" Target="../tags/tag103.xml"/><Relationship Id="rId40" Type="http://schemas.openxmlformats.org/officeDocument/2006/relationships/image" Target="../media/image20.png"/><Relationship Id="rId4" Type="http://schemas.openxmlformats.org/officeDocument/2006/relationships/image" Target="../media/image7.png"/><Relationship Id="rId39" Type="http://schemas.openxmlformats.org/officeDocument/2006/relationships/tags" Target="../tags/tag102.xml"/><Relationship Id="rId38" Type="http://schemas.openxmlformats.org/officeDocument/2006/relationships/image" Target="../media/image19.png"/><Relationship Id="rId37" Type="http://schemas.openxmlformats.org/officeDocument/2006/relationships/tags" Target="../tags/tag101.xml"/><Relationship Id="rId36" Type="http://schemas.openxmlformats.org/officeDocument/2006/relationships/tags" Target="../tags/tag100.xml"/><Relationship Id="rId35" Type="http://schemas.openxmlformats.org/officeDocument/2006/relationships/tags" Target="../tags/tag99.xml"/><Relationship Id="rId34" Type="http://schemas.openxmlformats.org/officeDocument/2006/relationships/image" Target="../media/image18.png"/><Relationship Id="rId33" Type="http://schemas.openxmlformats.org/officeDocument/2006/relationships/tags" Target="../tags/tag98.xml"/><Relationship Id="rId32" Type="http://schemas.openxmlformats.org/officeDocument/2006/relationships/image" Target="../media/image17.png"/><Relationship Id="rId31" Type="http://schemas.openxmlformats.org/officeDocument/2006/relationships/tags" Target="../tags/tag97.xml"/><Relationship Id="rId30" Type="http://schemas.openxmlformats.org/officeDocument/2006/relationships/image" Target="../media/image16.png"/><Relationship Id="rId3" Type="http://schemas.openxmlformats.org/officeDocument/2006/relationships/tags" Target="../tags/tag79.xml"/><Relationship Id="rId29" Type="http://schemas.openxmlformats.org/officeDocument/2006/relationships/tags" Target="../tags/tag96.xml"/><Relationship Id="rId28" Type="http://schemas.openxmlformats.org/officeDocument/2006/relationships/image" Target="../media/image15.png"/><Relationship Id="rId27" Type="http://schemas.openxmlformats.org/officeDocument/2006/relationships/tags" Target="../tags/tag95.xml"/><Relationship Id="rId26" Type="http://schemas.openxmlformats.org/officeDocument/2006/relationships/image" Target="../media/image14.png"/><Relationship Id="rId25" Type="http://schemas.openxmlformats.org/officeDocument/2006/relationships/tags" Target="../tags/tag94.xml"/><Relationship Id="rId24" Type="http://schemas.openxmlformats.org/officeDocument/2006/relationships/tags" Target="../tags/tag93.xml"/><Relationship Id="rId23" Type="http://schemas.openxmlformats.org/officeDocument/2006/relationships/image" Target="../media/image13.png"/><Relationship Id="rId22" Type="http://schemas.openxmlformats.org/officeDocument/2006/relationships/tags" Target="../tags/tag92.xml"/><Relationship Id="rId21" Type="http://schemas.openxmlformats.org/officeDocument/2006/relationships/image" Target="../media/image12.png"/><Relationship Id="rId20" Type="http://schemas.openxmlformats.org/officeDocument/2006/relationships/tags" Target="../tags/tag91.xml"/><Relationship Id="rId2" Type="http://schemas.openxmlformats.org/officeDocument/2006/relationships/tags" Target="../tags/tag78.xml"/><Relationship Id="rId19" Type="http://schemas.openxmlformats.org/officeDocument/2006/relationships/image" Target="../media/image11.png"/><Relationship Id="rId18" Type="http://schemas.openxmlformats.org/officeDocument/2006/relationships/tags" Target="../tags/tag90.xml"/><Relationship Id="rId17" Type="http://schemas.openxmlformats.org/officeDocument/2006/relationships/tags" Target="../tags/tag89.xml"/><Relationship Id="rId16" Type="http://schemas.openxmlformats.org/officeDocument/2006/relationships/tags" Target="../tags/tag88.xml"/><Relationship Id="rId15" Type="http://schemas.openxmlformats.org/officeDocument/2006/relationships/tags" Target="../tags/tag87.xml"/><Relationship Id="rId14" Type="http://schemas.openxmlformats.org/officeDocument/2006/relationships/tags" Target="../tags/tag86.xml"/><Relationship Id="rId13" Type="http://schemas.openxmlformats.org/officeDocument/2006/relationships/tags" Target="../tags/tag85.xml"/><Relationship Id="rId12" Type="http://schemas.openxmlformats.org/officeDocument/2006/relationships/tags" Target="../tags/tag84.xml"/><Relationship Id="rId11" Type="http://schemas.openxmlformats.org/officeDocument/2006/relationships/tags" Target="../tags/tag83.xml"/><Relationship Id="rId10" Type="http://schemas.openxmlformats.org/officeDocument/2006/relationships/image" Target="../media/image10.png"/><Relationship Id="rId1" Type="http://schemas.openxmlformats.org/officeDocument/2006/relationships/tags" Target="../tags/tag7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image" Target="../media/image27.png"/><Relationship Id="rId7" Type="http://schemas.openxmlformats.org/officeDocument/2006/relationships/tags" Target="../tags/tag115.xml"/><Relationship Id="rId64" Type="http://schemas.openxmlformats.org/officeDocument/2006/relationships/slideLayout" Target="../slideLayouts/slideLayout1.xml"/><Relationship Id="rId63" Type="http://schemas.openxmlformats.org/officeDocument/2006/relationships/tags" Target="../tags/tag148.xml"/><Relationship Id="rId62" Type="http://schemas.openxmlformats.org/officeDocument/2006/relationships/image" Target="../media/image48.png"/><Relationship Id="rId61" Type="http://schemas.openxmlformats.org/officeDocument/2006/relationships/image" Target="../media/image47.tiff"/><Relationship Id="rId60" Type="http://schemas.openxmlformats.org/officeDocument/2006/relationships/tags" Target="../tags/tag147.xml"/><Relationship Id="rId6" Type="http://schemas.openxmlformats.org/officeDocument/2006/relationships/tags" Target="../tags/tag114.xml"/><Relationship Id="rId59" Type="http://schemas.openxmlformats.org/officeDocument/2006/relationships/tags" Target="../tags/tag146.xml"/><Relationship Id="rId58" Type="http://schemas.openxmlformats.org/officeDocument/2006/relationships/image" Target="../media/image46.tiff"/><Relationship Id="rId57" Type="http://schemas.openxmlformats.org/officeDocument/2006/relationships/tags" Target="../tags/tag145.xml"/><Relationship Id="rId56" Type="http://schemas.openxmlformats.org/officeDocument/2006/relationships/image" Target="../media/image45.tiff"/><Relationship Id="rId55" Type="http://schemas.openxmlformats.org/officeDocument/2006/relationships/tags" Target="../tags/tag144.xml"/><Relationship Id="rId54" Type="http://schemas.openxmlformats.org/officeDocument/2006/relationships/image" Target="../media/image44.tiff"/><Relationship Id="rId53" Type="http://schemas.openxmlformats.org/officeDocument/2006/relationships/tags" Target="../tags/tag143.xml"/><Relationship Id="rId52" Type="http://schemas.openxmlformats.org/officeDocument/2006/relationships/image" Target="../media/image43.png"/><Relationship Id="rId51" Type="http://schemas.openxmlformats.org/officeDocument/2006/relationships/tags" Target="../tags/tag142.xml"/><Relationship Id="rId50" Type="http://schemas.openxmlformats.org/officeDocument/2006/relationships/image" Target="../media/image42.png"/><Relationship Id="rId5" Type="http://schemas.openxmlformats.org/officeDocument/2006/relationships/tags" Target="../tags/tag113.xml"/><Relationship Id="rId49" Type="http://schemas.openxmlformats.org/officeDocument/2006/relationships/tags" Target="../tags/tag141.xml"/><Relationship Id="rId48" Type="http://schemas.openxmlformats.org/officeDocument/2006/relationships/image" Target="../media/image41.png"/><Relationship Id="rId47" Type="http://schemas.openxmlformats.org/officeDocument/2006/relationships/tags" Target="../tags/tag140.xml"/><Relationship Id="rId46" Type="http://schemas.openxmlformats.org/officeDocument/2006/relationships/image" Target="../media/image40.png"/><Relationship Id="rId45" Type="http://schemas.openxmlformats.org/officeDocument/2006/relationships/tags" Target="../tags/tag139.xml"/><Relationship Id="rId44" Type="http://schemas.openxmlformats.org/officeDocument/2006/relationships/image" Target="../media/image39.png"/><Relationship Id="rId43" Type="http://schemas.openxmlformats.org/officeDocument/2006/relationships/tags" Target="../tags/tag138.xml"/><Relationship Id="rId42" Type="http://schemas.openxmlformats.org/officeDocument/2006/relationships/image" Target="../media/image38.png"/><Relationship Id="rId41" Type="http://schemas.openxmlformats.org/officeDocument/2006/relationships/tags" Target="../tags/tag137.xml"/><Relationship Id="rId40" Type="http://schemas.openxmlformats.org/officeDocument/2006/relationships/image" Target="../media/image37.png"/><Relationship Id="rId4" Type="http://schemas.openxmlformats.org/officeDocument/2006/relationships/image" Target="../media/image26.png"/><Relationship Id="rId39" Type="http://schemas.openxmlformats.org/officeDocument/2006/relationships/tags" Target="../tags/tag136.xml"/><Relationship Id="rId38" Type="http://schemas.openxmlformats.org/officeDocument/2006/relationships/image" Target="../media/image36.png"/><Relationship Id="rId37" Type="http://schemas.openxmlformats.org/officeDocument/2006/relationships/tags" Target="../tags/tag135.xml"/><Relationship Id="rId36" Type="http://schemas.openxmlformats.org/officeDocument/2006/relationships/image" Target="../media/image15.png"/><Relationship Id="rId35" Type="http://schemas.openxmlformats.org/officeDocument/2006/relationships/tags" Target="../tags/tag134.xml"/><Relationship Id="rId34" Type="http://schemas.openxmlformats.org/officeDocument/2006/relationships/tags" Target="../tags/tag133.xml"/><Relationship Id="rId33" Type="http://schemas.openxmlformats.org/officeDocument/2006/relationships/tags" Target="../tags/tag132.xml"/><Relationship Id="rId32" Type="http://schemas.openxmlformats.org/officeDocument/2006/relationships/tags" Target="../tags/tag131.xml"/><Relationship Id="rId31" Type="http://schemas.openxmlformats.org/officeDocument/2006/relationships/tags" Target="../tags/tag130.xml"/><Relationship Id="rId30" Type="http://schemas.openxmlformats.org/officeDocument/2006/relationships/tags" Target="../tags/tag129.xml"/><Relationship Id="rId3" Type="http://schemas.openxmlformats.org/officeDocument/2006/relationships/tags" Target="../tags/tag112.xml"/><Relationship Id="rId29" Type="http://schemas.openxmlformats.org/officeDocument/2006/relationships/tags" Target="../tags/tag128.xml"/><Relationship Id="rId28" Type="http://schemas.openxmlformats.org/officeDocument/2006/relationships/image" Target="../media/image35.png"/><Relationship Id="rId27" Type="http://schemas.openxmlformats.org/officeDocument/2006/relationships/tags" Target="../tags/tag127.xml"/><Relationship Id="rId26" Type="http://schemas.openxmlformats.org/officeDocument/2006/relationships/image" Target="../media/image34.png"/><Relationship Id="rId25" Type="http://schemas.openxmlformats.org/officeDocument/2006/relationships/tags" Target="../tags/tag126.xml"/><Relationship Id="rId24" Type="http://schemas.openxmlformats.org/officeDocument/2006/relationships/tags" Target="../tags/tag125.xml"/><Relationship Id="rId23" Type="http://schemas.openxmlformats.org/officeDocument/2006/relationships/tags" Target="../tags/tag124.xml"/><Relationship Id="rId22" Type="http://schemas.openxmlformats.org/officeDocument/2006/relationships/tags" Target="../tags/tag123.xml"/><Relationship Id="rId21" Type="http://schemas.openxmlformats.org/officeDocument/2006/relationships/tags" Target="../tags/tag122.xml"/><Relationship Id="rId20" Type="http://schemas.openxmlformats.org/officeDocument/2006/relationships/image" Target="../media/image33.png"/><Relationship Id="rId2" Type="http://schemas.openxmlformats.org/officeDocument/2006/relationships/tags" Target="../tags/tag111.xml"/><Relationship Id="rId19" Type="http://schemas.openxmlformats.org/officeDocument/2006/relationships/tags" Target="../tags/tag121.xml"/><Relationship Id="rId18" Type="http://schemas.openxmlformats.org/officeDocument/2006/relationships/image" Target="../media/image32.png"/><Relationship Id="rId17" Type="http://schemas.openxmlformats.org/officeDocument/2006/relationships/tags" Target="../tags/tag120.xml"/><Relationship Id="rId16" Type="http://schemas.openxmlformats.org/officeDocument/2006/relationships/image" Target="../media/image31.png"/><Relationship Id="rId15" Type="http://schemas.openxmlformats.org/officeDocument/2006/relationships/tags" Target="../tags/tag119.xml"/><Relationship Id="rId14" Type="http://schemas.openxmlformats.org/officeDocument/2006/relationships/image" Target="../media/image30.png"/><Relationship Id="rId13" Type="http://schemas.openxmlformats.org/officeDocument/2006/relationships/tags" Target="../tags/tag118.xml"/><Relationship Id="rId12" Type="http://schemas.openxmlformats.org/officeDocument/2006/relationships/image" Target="../media/image29.png"/><Relationship Id="rId11" Type="http://schemas.openxmlformats.org/officeDocument/2006/relationships/tags" Target="../tags/tag117.xml"/><Relationship Id="rId10" Type="http://schemas.openxmlformats.org/officeDocument/2006/relationships/image" Target="../media/image28.png"/><Relationship Id="rId1" Type="http://schemas.openxmlformats.org/officeDocument/2006/relationships/tags" Target="../tags/tag1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918460" y="682625"/>
            <a:ext cx="5043805" cy="4947253"/>
            <a:chOff x="-443" y="-432"/>
            <a:chExt cx="6810" cy="7243"/>
          </a:xfrm>
        </p:grpSpPr>
        <p:grpSp>
          <p:nvGrpSpPr>
            <p:cNvPr id="17" name="组合 16"/>
            <p:cNvGrpSpPr/>
            <p:nvPr/>
          </p:nvGrpSpPr>
          <p:grpSpPr>
            <a:xfrm rot="0">
              <a:off x="385" y="295"/>
              <a:ext cx="5982" cy="6516"/>
              <a:chOff x="1486703" y="375385"/>
              <a:chExt cx="3798369" cy="4137876"/>
            </a:xfrm>
          </p:grpSpPr>
          <p:pic>
            <p:nvPicPr>
              <p:cNvPr id="7" name="图片 6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89310" y="2323297"/>
                <a:ext cx="1863692" cy="1863692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86703" y="375385"/>
                <a:ext cx="1863692" cy="1863692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671669" y="4271209"/>
                <a:ext cx="1493760" cy="242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Ad-GFP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文本框 10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601706" y="4271209"/>
                <a:ext cx="1493760" cy="242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kumimoji="0" lang="en-US" altLang="zh-CN" sz="110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Ad-ndufb10</a:t>
                </a:r>
                <a:endParaRPr kumimoji="0" lang="en-US" altLang="zh-CN" sz="110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21380" y="2323297"/>
                <a:ext cx="1863692" cy="1863692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21380" y="375385"/>
                <a:ext cx="1863692" cy="1863692"/>
              </a:xfrm>
              <a:prstGeom prst="rect">
                <a:avLst/>
              </a:prstGeom>
            </p:spPr>
          </p:pic>
        </p:grpSp>
        <p:sp>
          <p:nvSpPr>
            <p:cNvPr id="18" name="文本框 17"/>
            <p:cNvSpPr txBox="1"/>
            <p:nvPr>
              <p:custDataLst>
                <p:tags r:id="rId11"/>
              </p:custDataLst>
            </p:nvPr>
          </p:nvSpPr>
          <p:spPr>
            <a:xfrm>
              <a:off x="-443" y="-432"/>
              <a:ext cx="1119" cy="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1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96335" y="838200"/>
            <a:ext cx="4229735" cy="4583430"/>
            <a:chOff x="7588" y="49"/>
            <a:chExt cx="6013" cy="6587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5" y="776"/>
              <a:ext cx="5756" cy="586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>
              <p:custDataLst>
                <p:tags r:id="rId3"/>
              </p:custDataLst>
            </p:nvPr>
          </p:nvSpPr>
          <p:spPr>
            <a:xfrm>
              <a:off x="7588" y="49"/>
              <a:ext cx="1119" cy="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717925" y="891540"/>
            <a:ext cx="4732763" cy="4687648"/>
            <a:chOff x="13839" y="270"/>
            <a:chExt cx="6367" cy="6572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71" y="569"/>
              <a:ext cx="6335" cy="6273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>
              <p:custDataLst>
                <p:tags r:id="rId3"/>
              </p:custDataLst>
            </p:nvPr>
          </p:nvSpPr>
          <p:spPr>
            <a:xfrm>
              <a:off x="13839" y="270"/>
              <a:ext cx="111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60805" y="-537109"/>
            <a:ext cx="8616315" cy="7826274"/>
            <a:chOff x="427924" y="-708701"/>
            <a:chExt cx="9499436" cy="8997563"/>
          </a:xfrm>
        </p:grpSpPr>
        <p:grpSp>
          <p:nvGrpSpPr>
            <p:cNvPr id="39" name="组合 38"/>
            <p:cNvGrpSpPr/>
            <p:nvPr/>
          </p:nvGrpSpPr>
          <p:grpSpPr>
            <a:xfrm>
              <a:off x="448342" y="-708701"/>
              <a:ext cx="9479018" cy="8997563"/>
              <a:chOff x="448342" y="-708701"/>
              <a:chExt cx="9479018" cy="8997563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448342" y="-708701"/>
                <a:ext cx="5207288" cy="4137700"/>
                <a:chOff x="279365" y="219297"/>
                <a:chExt cx="4938826" cy="3875048"/>
              </a:xfrm>
            </p:grpSpPr>
            <p:sp>
              <p:nvSpPr>
                <p:cNvPr id="4" name="文本框 3"/>
                <p:cNvSpPr txBox="1"/>
                <p:nvPr>
                  <p:custDataLst>
                    <p:tags r:id="rId1"/>
                  </p:custDataLst>
                </p:nvPr>
              </p:nvSpPr>
              <p:spPr>
                <a:xfrm>
                  <a:off x="458067" y="2644100"/>
                  <a:ext cx="952107" cy="2803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DRP1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" name="文本框 4"/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279365" y="3726240"/>
                  <a:ext cx="1195842" cy="2803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GAPDH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6" name="图片 5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87622" y="3682829"/>
                  <a:ext cx="739204" cy="411516"/>
                </a:xfrm>
                <a:prstGeom prst="rect">
                  <a:avLst/>
                </a:prstGeom>
              </p:spPr>
            </p:pic>
            <p:pic>
              <p:nvPicPr>
                <p:cNvPr id="7" name="图片 6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327227" y="3640534"/>
                  <a:ext cx="746825" cy="434378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10174" y="2654268"/>
                  <a:ext cx="746825" cy="350550"/>
                </a:xfrm>
                <a:prstGeom prst="rect">
                  <a:avLst/>
                </a:prstGeom>
              </p:spPr>
            </p:pic>
            <p:pic>
              <p:nvPicPr>
                <p:cNvPr id="9" name="图片 8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 rotWithShape="1">
                <a:blip r:embed="rId10"/>
                <a:srcRect t="35366"/>
                <a:stretch>
                  <a:fillRect/>
                </a:stretch>
              </p:blipFill>
              <p:spPr>
                <a:xfrm>
                  <a:off x="2323493" y="2672576"/>
                  <a:ext cx="762066" cy="403896"/>
                </a:xfrm>
                <a:prstGeom prst="rect">
                  <a:avLst/>
                </a:prstGeom>
              </p:spPr>
            </p:pic>
            <p:sp>
              <p:nvSpPr>
                <p:cNvPr id="10" name="文本框 9"/>
                <p:cNvSpPr txBox="1"/>
                <p:nvPr>
                  <p:custDataLst>
                    <p:tags r:id="rId11"/>
                  </p:custDataLst>
                </p:nvPr>
              </p:nvSpPr>
              <p:spPr>
                <a:xfrm rot="18420000">
                  <a:off x="1355081" y="1409266"/>
                  <a:ext cx="1020011" cy="2722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CON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文本框 10"/>
                <p:cNvSpPr txBox="1"/>
                <p:nvPr>
                  <p:custDataLst>
                    <p:tags r:id="rId12"/>
                  </p:custDataLst>
                </p:nvPr>
              </p:nvSpPr>
              <p:spPr>
                <a:xfrm rot="18420000">
                  <a:off x="2195338" y="1527365"/>
                  <a:ext cx="1276751" cy="2722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 AngII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文本框 11"/>
                <p:cNvSpPr txBox="1"/>
                <p:nvPr>
                  <p:custDataLst>
                    <p:tags r:id="rId13"/>
                  </p:custDataLst>
                </p:nvPr>
              </p:nvSpPr>
              <p:spPr>
                <a:xfrm rot="18392509">
                  <a:off x="3192281" y="1085470"/>
                  <a:ext cx="1792613" cy="2722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Ad-GFP++AngII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文本框 12"/>
                <p:cNvSpPr txBox="1"/>
                <p:nvPr>
                  <p:custDataLst>
                    <p:tags r:id="rId14"/>
                  </p:custDataLst>
                </p:nvPr>
              </p:nvSpPr>
              <p:spPr>
                <a:xfrm rot="18420000">
                  <a:off x="4131488" y="1033763"/>
                  <a:ext cx="1901169" cy="2722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Ad-ndufb10 +Ang II 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矩形 13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295200" y="2022024"/>
                  <a:ext cx="3786872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矩形 14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295200" y="2590256"/>
                  <a:ext cx="3809733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矩形 15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306554" y="3654371"/>
                  <a:ext cx="3786872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7" name="图片 16"/>
                <p:cNvPicPr>
                  <a:picLocks noChangeAspect="1"/>
                </p:cNvPicPr>
                <p:nvPr>
                  <p:custDataLst>
                    <p:tags r:id="rId18"/>
                  </p:custDataLst>
                </p:nvPr>
              </p:nvPicPr>
              <p:blipFill rotWithShape="1">
                <a:blip r:embed="rId19"/>
                <a:srcRect t="13625"/>
                <a:stretch>
                  <a:fillRect/>
                </a:stretch>
              </p:blipFill>
              <p:spPr>
                <a:xfrm>
                  <a:off x="3137491" y="2644100"/>
                  <a:ext cx="951096" cy="297142"/>
                </a:xfrm>
                <a:prstGeom prst="rect">
                  <a:avLst/>
                </a:prstGeom>
              </p:spPr>
            </p:pic>
            <p:pic>
              <p:nvPicPr>
                <p:cNvPr id="18" name="图片 17"/>
                <p:cNvPicPr>
                  <a:picLocks noChangeAspect="1"/>
                </p:cNvPicPr>
                <p:nvPr>
                  <p:custDataLst>
                    <p:tags r:id="rId20"/>
                  </p:custDataLst>
                </p:nvPr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140519" y="2664367"/>
                  <a:ext cx="896539" cy="269777"/>
                </a:xfrm>
                <a:prstGeom prst="rect">
                  <a:avLst/>
                </a:prstGeom>
              </p:spPr>
            </p:pic>
            <p:pic>
              <p:nvPicPr>
                <p:cNvPr id="19" name="图片 18"/>
                <p:cNvPicPr>
                  <a:picLocks noChangeAspect="1"/>
                </p:cNvPicPr>
                <p:nvPr>
                  <p:custDataLst>
                    <p:tags r:id="rId22"/>
                  </p:custDataLst>
                </p:nvPr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190339" y="3679612"/>
                  <a:ext cx="835212" cy="293310"/>
                </a:xfrm>
                <a:prstGeom prst="rect">
                  <a:avLst/>
                </a:prstGeom>
              </p:spPr>
            </p:pic>
            <p:sp>
              <p:nvSpPr>
                <p:cNvPr id="20" name="文本框 19"/>
                <p:cNvSpPr txBox="1"/>
                <p:nvPr>
                  <p:custDataLst>
                    <p:tags r:id="rId24"/>
                  </p:custDataLst>
                </p:nvPr>
              </p:nvSpPr>
              <p:spPr>
                <a:xfrm>
                  <a:off x="458067" y="2107195"/>
                  <a:ext cx="952107" cy="2803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FIS1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21" name="图片 20"/>
                <p:cNvPicPr>
                  <a:picLocks noChangeAspect="1"/>
                </p:cNvPicPr>
                <p:nvPr>
                  <p:custDataLst>
                    <p:tags r:id="rId25"/>
                  </p:custDataLst>
                </p:nvPr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163055" y="2052644"/>
                  <a:ext cx="925532" cy="327792"/>
                </a:xfrm>
                <a:prstGeom prst="rect">
                  <a:avLst/>
                </a:prstGeom>
              </p:spPr>
            </p:pic>
            <p:pic>
              <p:nvPicPr>
                <p:cNvPr id="22" name="图片 21"/>
                <p:cNvPicPr>
                  <a:picLocks noChangeAspect="1"/>
                </p:cNvPicPr>
                <p:nvPr>
                  <p:custDataLst>
                    <p:tags r:id="rId27"/>
                  </p:custDataLst>
                </p:nvPr>
              </p:nvPicPr>
              <p:blipFill rotWithShape="1">
                <a:blip r:embed="rId28"/>
                <a:srcRect t="22854"/>
                <a:stretch>
                  <a:fillRect/>
                </a:stretch>
              </p:blipFill>
              <p:spPr>
                <a:xfrm>
                  <a:off x="3112768" y="3720011"/>
                  <a:ext cx="998776" cy="270195"/>
                </a:xfrm>
                <a:prstGeom prst="rect">
                  <a:avLst/>
                </a:prstGeom>
              </p:spPr>
            </p:pic>
            <p:pic>
              <p:nvPicPr>
                <p:cNvPr id="23" name="图片 22"/>
                <p:cNvPicPr>
                  <a:picLocks noChangeAspect="1"/>
                </p:cNvPicPr>
                <p:nvPr>
                  <p:custDataLst>
                    <p:tags r:id="rId29"/>
                  </p:custDataLst>
                </p:nvPr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164721" y="2070368"/>
                  <a:ext cx="860830" cy="258802"/>
                </a:xfrm>
                <a:prstGeom prst="rect">
                  <a:avLst/>
                </a:prstGeom>
              </p:spPr>
            </p:pic>
            <p:pic>
              <p:nvPicPr>
                <p:cNvPr id="24" name="图片 23"/>
                <p:cNvPicPr>
                  <a:picLocks noChangeAspect="1"/>
                </p:cNvPicPr>
                <p:nvPr>
                  <p:custDataLst>
                    <p:tags r:id="rId31"/>
                  </p:custDataLst>
                </p:nvPr>
              </p:nvPicPr>
              <p:blipFill rotWithShape="1">
                <a:blip r:embed="rId32"/>
                <a:srcRect t="23875"/>
                <a:stretch>
                  <a:fillRect/>
                </a:stretch>
              </p:blipFill>
              <p:spPr>
                <a:xfrm>
                  <a:off x="2282315" y="2122155"/>
                  <a:ext cx="859661" cy="262474"/>
                </a:xfrm>
                <a:prstGeom prst="rect">
                  <a:avLst/>
                </a:prstGeom>
              </p:spPr>
            </p:pic>
            <p:pic>
              <p:nvPicPr>
                <p:cNvPr id="25" name="图片 24"/>
                <p:cNvPicPr>
                  <a:picLocks noChangeAspect="1"/>
                </p:cNvPicPr>
                <p:nvPr>
                  <p:custDataLst>
                    <p:tags r:id="rId33"/>
                  </p:custDataLst>
                </p:nvPr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41507" y="2140881"/>
                  <a:ext cx="832083" cy="203369"/>
                </a:xfrm>
                <a:prstGeom prst="rect">
                  <a:avLst/>
                </a:prstGeom>
              </p:spPr>
            </p:pic>
            <p:sp>
              <p:nvSpPr>
                <p:cNvPr id="26" name="文本框 25"/>
                <p:cNvSpPr txBox="1"/>
                <p:nvPr>
                  <p:custDataLst>
                    <p:tags r:id="rId35"/>
                  </p:custDataLst>
                </p:nvPr>
              </p:nvSpPr>
              <p:spPr>
                <a:xfrm>
                  <a:off x="389400" y="3165024"/>
                  <a:ext cx="952107" cy="2803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110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APAF1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矩形 26"/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1292114" y="3117509"/>
                  <a:ext cx="3809733" cy="38319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28" name="图片 27"/>
                <p:cNvPicPr>
                  <a:picLocks noChangeAspect="1"/>
                </p:cNvPicPr>
                <p:nvPr>
                  <p:custDataLst>
                    <p:tags r:id="rId37"/>
                  </p:custDataLst>
                </p:nvPr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340862" y="3217965"/>
                  <a:ext cx="885448" cy="233353"/>
                </a:xfrm>
                <a:prstGeom prst="rect">
                  <a:avLst/>
                </a:prstGeom>
              </p:spPr>
            </p:pic>
            <p:pic>
              <p:nvPicPr>
                <p:cNvPr id="29" name="图片 28"/>
                <p:cNvPicPr>
                  <a:picLocks noChangeAspect="1"/>
                </p:cNvPicPr>
                <p:nvPr>
                  <p:custDataLst>
                    <p:tags r:id="rId39"/>
                  </p:custDataLst>
                </p:nvPr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75058" y="3158488"/>
                  <a:ext cx="946973" cy="334939"/>
                </a:xfrm>
                <a:prstGeom prst="rect">
                  <a:avLst/>
                </a:prstGeom>
              </p:spPr>
            </p:pic>
            <p:pic>
              <p:nvPicPr>
                <p:cNvPr id="30" name="图片 29"/>
                <p:cNvPicPr>
                  <a:picLocks noChangeAspect="1"/>
                </p:cNvPicPr>
                <p:nvPr>
                  <p:custDataLst>
                    <p:tags r:id="rId41"/>
                  </p:custDataLst>
                </p:nvPr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222031" y="3148469"/>
                  <a:ext cx="886508" cy="315388"/>
                </a:xfrm>
                <a:prstGeom prst="rect">
                  <a:avLst/>
                </a:prstGeom>
              </p:spPr>
            </p:pic>
            <p:pic>
              <p:nvPicPr>
                <p:cNvPr id="31" name="图片 30"/>
                <p:cNvPicPr>
                  <a:picLocks noChangeAspect="1"/>
                </p:cNvPicPr>
                <p:nvPr>
                  <p:custDataLst>
                    <p:tags r:id="rId43"/>
                  </p:custDataLst>
                </p:nvPr>
              </p:nvPicPr>
              <p:blipFill rotWithShape="1">
                <a:blip r:embed="rId44"/>
                <a:srcRect t="12951"/>
                <a:stretch>
                  <a:fillRect/>
                </a:stretch>
              </p:blipFill>
              <p:spPr>
                <a:xfrm>
                  <a:off x="4133834" y="3165024"/>
                  <a:ext cx="909908" cy="319384"/>
                </a:xfrm>
                <a:prstGeom prst="rect">
                  <a:avLst/>
                </a:prstGeom>
              </p:spPr>
            </p:pic>
          </p:grpSp>
          <p:pic>
            <p:nvPicPr>
              <p:cNvPr id="34" name="图片 33"/>
              <p:cNvPicPr>
                <a:picLocks noChangeAspect="1"/>
              </p:cNvPicPr>
              <p:nvPr>
                <p:custDataLst>
                  <p:tags r:id="rId45"/>
                </p:custDataLst>
              </p:nvPr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3594" y="345133"/>
                <a:ext cx="3843766" cy="3926965"/>
              </a:xfrm>
              <a:prstGeom prst="rect">
                <a:avLst/>
              </a:prstGeom>
            </p:spPr>
          </p:pic>
          <p:pic>
            <p:nvPicPr>
              <p:cNvPr id="36" name="图片 35"/>
              <p:cNvPicPr>
                <a:picLocks noChangeAspect="1"/>
              </p:cNvPicPr>
              <p:nvPr>
                <p:custDataLst>
                  <p:tags r:id="rId47"/>
                </p:custDataLst>
              </p:nvPr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87152" y="3508201"/>
                <a:ext cx="4066032" cy="4480560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>
                <p:custDataLst>
                  <p:tags r:id="rId49"/>
                </p:custDataLst>
              </p:nvPr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8547" y="3771726"/>
                <a:ext cx="4020312" cy="4517136"/>
              </a:xfrm>
              <a:prstGeom prst="rect">
                <a:avLst/>
              </a:prstGeom>
            </p:spPr>
          </p:pic>
        </p:grpSp>
        <p:sp>
          <p:nvSpPr>
            <p:cNvPr id="40" name="文本框 39"/>
            <p:cNvSpPr txBox="1"/>
            <p:nvPr>
              <p:custDataLst>
                <p:tags r:id="rId51"/>
              </p:custDataLst>
            </p:nvPr>
          </p:nvSpPr>
          <p:spPr>
            <a:xfrm>
              <a:off x="427924" y="-368556"/>
              <a:ext cx="710764" cy="529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5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947420" y="-606695"/>
            <a:ext cx="11476990" cy="7796800"/>
            <a:chOff x="278064" y="-713969"/>
            <a:chExt cx="12557866" cy="8998623"/>
          </a:xfrm>
        </p:grpSpPr>
        <p:grpSp>
          <p:nvGrpSpPr>
            <p:cNvPr id="2" name="组合 1"/>
            <p:cNvGrpSpPr/>
            <p:nvPr/>
          </p:nvGrpSpPr>
          <p:grpSpPr>
            <a:xfrm>
              <a:off x="278064" y="-713969"/>
              <a:ext cx="12557866" cy="8998623"/>
              <a:chOff x="278064" y="-713969"/>
              <a:chExt cx="12557866" cy="8998623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429832" y="-713969"/>
                <a:ext cx="12406098" cy="8998623"/>
                <a:chOff x="429832" y="-713969"/>
                <a:chExt cx="12406098" cy="8998623"/>
              </a:xfrm>
            </p:grpSpPr>
            <p:grpSp>
              <p:nvGrpSpPr>
                <p:cNvPr id="38" name="组合 37"/>
                <p:cNvGrpSpPr/>
                <p:nvPr/>
              </p:nvGrpSpPr>
              <p:grpSpPr>
                <a:xfrm>
                  <a:off x="429832" y="-713969"/>
                  <a:ext cx="5206237" cy="4429321"/>
                  <a:chOff x="2595516" y="430402"/>
                  <a:chExt cx="4639942" cy="4051635"/>
                </a:xfrm>
              </p:grpSpPr>
              <p:sp>
                <p:nvSpPr>
                  <p:cNvPr id="4" name="文本框 3"/>
                  <p:cNvSpPr txBox="1"/>
                  <p:nvPr>
                    <p:custDataLst>
                      <p:tags r:id="rId1"/>
                    </p:custDataLst>
                  </p:nvPr>
                </p:nvSpPr>
                <p:spPr>
                  <a:xfrm>
                    <a:off x="2595516" y="4094592"/>
                    <a:ext cx="1012802" cy="27485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pPr algn="ctr"/>
                    <a:r>
                      <a:rPr lang="en-US" altLang="zh-CN" sz="1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GAPDH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" name="文本框 4"/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2884367" y="3598631"/>
                    <a:ext cx="547914" cy="27485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r>
                      <a:rPr lang="en-US" altLang="zh-CN" sz="1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NIX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6" name="图片 5"/>
                  <p:cNvPicPr>
                    <a:picLocks noChangeAspect="1"/>
                  </p:cNvPicPr>
                  <p:nvPr>
                    <p:custDataLst>
                      <p:tags r:id="rId3"/>
                    </p:custDataLst>
                  </p:nvPr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91313" y="3106228"/>
                    <a:ext cx="762066" cy="419136"/>
                  </a:xfrm>
                  <a:prstGeom prst="rect">
                    <a:avLst/>
                  </a:prstGeom>
                </p:spPr>
              </p:pic>
              <p:sp>
                <p:nvSpPr>
                  <p:cNvPr id="7" name="文本框 6"/>
                  <p:cNvSpPr txBox="1"/>
                  <p:nvPr>
                    <p:custDataLst>
                      <p:tags r:id="rId5"/>
                    </p:custDataLst>
                  </p:nvPr>
                </p:nvSpPr>
                <p:spPr>
                  <a:xfrm>
                    <a:off x="2687333" y="3156293"/>
                    <a:ext cx="923827" cy="27485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pPr algn="ctr"/>
                    <a:r>
                      <a:rPr lang="en-US" altLang="zh-CN" sz="1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BNIP3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" name="文本框 7"/>
                  <p:cNvSpPr txBox="1"/>
                  <p:nvPr>
                    <p:custDataLst>
                      <p:tags r:id="rId6"/>
                    </p:custDataLst>
                  </p:nvPr>
                </p:nvSpPr>
                <p:spPr>
                  <a:xfrm>
                    <a:off x="2728377" y="2187370"/>
                    <a:ext cx="838269" cy="27485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pPr algn="ctr"/>
                    <a:r>
                      <a:rPr lang="en-US" altLang="zh-CN" sz="11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LC3Ⅱ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9" name="图片 8"/>
                  <p:cNvPicPr>
                    <a:picLocks noChangeAspect="1"/>
                  </p:cNvPicPr>
                  <p:nvPr>
                    <p:custDataLst>
                      <p:tags r:id="rId7"/>
                    </p:custDataLst>
                  </p:nvPr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3608804" y="2220320"/>
                    <a:ext cx="739204" cy="365792"/>
                  </a:xfrm>
                  <a:prstGeom prst="rect">
                    <a:avLst/>
                  </a:prstGeom>
                </p:spPr>
              </p:pic>
              <p:pic>
                <p:nvPicPr>
                  <p:cNvPr id="10" name="图片 9"/>
                  <p:cNvPicPr>
                    <a:picLocks noChangeAspect="1"/>
                  </p:cNvPicPr>
                  <p:nvPr>
                    <p:custDataLst>
                      <p:tags r:id="rId9"/>
                    </p:custDataLst>
                  </p:nvPr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3592025" y="4070521"/>
                    <a:ext cx="777307" cy="411516"/>
                  </a:xfrm>
                  <a:prstGeom prst="rect">
                    <a:avLst/>
                  </a:prstGeom>
                </p:spPr>
              </p:pic>
              <p:pic>
                <p:nvPicPr>
                  <p:cNvPr id="11" name="图片 10"/>
                  <p:cNvPicPr>
                    <a:picLocks noChangeAspect="1"/>
                  </p:cNvPicPr>
                  <p:nvPr>
                    <p:custDataLst>
                      <p:tags r:id="rId11"/>
                    </p:custDataLst>
                  </p:nvPr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3580567" y="3667499"/>
                    <a:ext cx="746825" cy="335309"/>
                  </a:xfrm>
                  <a:prstGeom prst="rect">
                    <a:avLst/>
                  </a:prstGeom>
                </p:spPr>
              </p:pic>
              <p:pic>
                <p:nvPicPr>
                  <p:cNvPr id="12" name="图片 11"/>
                  <p:cNvPicPr>
                    <a:picLocks noChangeAspect="1"/>
                  </p:cNvPicPr>
                  <p:nvPr>
                    <p:custDataLst>
                      <p:tags r:id="rId13"/>
                    </p:custDataLst>
                  </p:nvPr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4489966" y="4029921"/>
                    <a:ext cx="754445" cy="419136"/>
                  </a:xfrm>
                  <a:prstGeom prst="rect">
                    <a:avLst/>
                  </a:prstGeom>
                </p:spPr>
              </p:pic>
              <p:pic>
                <p:nvPicPr>
                  <p:cNvPr id="13" name="图片 12"/>
                  <p:cNvPicPr>
                    <a:picLocks noChangeAspect="1"/>
                  </p:cNvPicPr>
                  <p:nvPr>
                    <p:custDataLst>
                      <p:tags r:id="rId15"/>
                    </p:custDataLst>
                  </p:nvPr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4497587" y="3589671"/>
                    <a:ext cx="739204" cy="403895"/>
                  </a:xfrm>
                  <a:prstGeom prst="rect">
                    <a:avLst/>
                  </a:prstGeom>
                </p:spPr>
              </p:pic>
              <p:pic>
                <p:nvPicPr>
                  <p:cNvPr id="14" name="图片 13"/>
                  <p:cNvPicPr>
                    <a:picLocks noChangeAspect="1"/>
                  </p:cNvPicPr>
                  <p:nvPr>
                    <p:custDataLst>
                      <p:tags r:id="rId17"/>
                    </p:custDataLst>
                  </p:nvPr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4497587" y="3125279"/>
                    <a:ext cx="746825" cy="381033"/>
                  </a:xfrm>
                  <a:prstGeom prst="rect">
                    <a:avLst/>
                  </a:prstGeom>
                </p:spPr>
              </p:pic>
              <p:pic>
                <p:nvPicPr>
                  <p:cNvPr id="15" name="图片 14"/>
                  <p:cNvPicPr>
                    <a:picLocks noChangeAspect="1"/>
                  </p:cNvPicPr>
                  <p:nvPr>
                    <p:custDataLst>
                      <p:tags r:id="rId19"/>
                    </p:custDataLst>
                  </p:nvPr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4489967" y="2207842"/>
                    <a:ext cx="754445" cy="373412"/>
                  </a:xfrm>
                  <a:prstGeom prst="rect">
                    <a:avLst/>
                  </a:prstGeom>
                </p:spPr>
              </p:pic>
              <p:sp>
                <p:nvSpPr>
                  <p:cNvPr id="16" name="矩形 15"/>
                  <p:cNvSpPr/>
                  <p:nvPr>
                    <p:custDataLst>
                      <p:tags r:id="rId21"/>
                    </p:custDataLst>
                  </p:nvPr>
                </p:nvSpPr>
                <p:spPr>
                  <a:xfrm>
                    <a:off x="3500242" y="2185069"/>
                    <a:ext cx="3572513" cy="3831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 sz="11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" name="矩形 16"/>
                  <p:cNvSpPr/>
                  <p:nvPr>
                    <p:custDataLst>
                      <p:tags r:id="rId22"/>
                    </p:custDataLst>
                  </p:nvPr>
                </p:nvSpPr>
                <p:spPr>
                  <a:xfrm>
                    <a:off x="3500242" y="3133936"/>
                    <a:ext cx="3572513" cy="3831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 sz="11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矩形 17"/>
                  <p:cNvSpPr/>
                  <p:nvPr>
                    <p:custDataLst>
                      <p:tags r:id="rId23"/>
                    </p:custDataLst>
                  </p:nvPr>
                </p:nvSpPr>
                <p:spPr>
                  <a:xfrm>
                    <a:off x="3500241" y="3598631"/>
                    <a:ext cx="3572513" cy="3831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 sz="11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" name="矩形 18"/>
                  <p:cNvSpPr/>
                  <p:nvPr>
                    <p:custDataLst>
                      <p:tags r:id="rId24"/>
                    </p:custDataLst>
                  </p:nvPr>
                </p:nvSpPr>
                <p:spPr>
                  <a:xfrm>
                    <a:off x="3509750" y="4056882"/>
                    <a:ext cx="3572513" cy="3831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 sz="11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20" name="图片 19"/>
                  <p:cNvPicPr>
                    <a:picLocks noChangeAspect="1"/>
                  </p:cNvPicPr>
                  <p:nvPr>
                    <p:custDataLst>
                      <p:tags r:id="rId25"/>
                    </p:custDataLst>
                  </p:nvPr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3614974" y="2763311"/>
                    <a:ext cx="682354" cy="194958"/>
                  </a:xfrm>
                  <a:prstGeom prst="rect">
                    <a:avLst/>
                  </a:prstGeom>
                </p:spPr>
              </p:pic>
              <p:pic>
                <p:nvPicPr>
                  <p:cNvPr id="21" name="图片 20"/>
                  <p:cNvPicPr>
                    <a:picLocks noChangeAspect="1"/>
                  </p:cNvPicPr>
                  <p:nvPr>
                    <p:custDataLst>
                      <p:tags r:id="rId27"/>
                    </p:custDataLst>
                  </p:nvPr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4424067" y="2736921"/>
                    <a:ext cx="729838" cy="202733"/>
                  </a:xfrm>
                  <a:prstGeom prst="rect">
                    <a:avLst/>
                  </a:prstGeom>
                </p:spPr>
              </p:pic>
              <p:sp>
                <p:nvSpPr>
                  <p:cNvPr id="22" name="矩形 21"/>
                  <p:cNvSpPr/>
                  <p:nvPr>
                    <p:custDataLst>
                      <p:tags r:id="rId29"/>
                    </p:custDataLst>
                  </p:nvPr>
                </p:nvSpPr>
                <p:spPr>
                  <a:xfrm>
                    <a:off x="3500241" y="2673385"/>
                    <a:ext cx="3572513" cy="3831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 sz="11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" name="文本框 22"/>
                  <p:cNvSpPr txBox="1"/>
                  <p:nvPr>
                    <p:custDataLst>
                      <p:tags r:id="rId30"/>
                    </p:custDataLst>
                  </p:nvPr>
                </p:nvSpPr>
                <p:spPr>
                  <a:xfrm>
                    <a:off x="2713335" y="2693249"/>
                    <a:ext cx="838269" cy="27485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pPr algn="ctr"/>
                    <a:r>
                      <a:rPr lang="en-US" altLang="zh-CN" sz="1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PARKIN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4" name="文本框 23"/>
                  <p:cNvSpPr txBox="1"/>
                  <p:nvPr>
                    <p:custDataLst>
                      <p:tags r:id="rId31"/>
                    </p:custDataLst>
                  </p:nvPr>
                </p:nvSpPr>
                <p:spPr>
                  <a:xfrm rot="18420000">
                    <a:off x="3691634" y="1564238"/>
                    <a:ext cx="1020011" cy="2538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r>
                      <a:rPr lang="en-US" altLang="zh-CN" sz="1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CON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" name="文本框 24"/>
                  <p:cNvSpPr txBox="1"/>
                  <p:nvPr>
                    <p:custDataLst>
                      <p:tags r:id="rId32"/>
                    </p:custDataLst>
                  </p:nvPr>
                </p:nvSpPr>
                <p:spPr>
                  <a:xfrm rot="18420000">
                    <a:off x="4332073" y="1751888"/>
                    <a:ext cx="1276751" cy="2538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pPr algn="ctr"/>
                    <a:r>
                      <a:rPr lang="en-US" altLang="zh-CN" sz="1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 AngII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" name="文本框 25"/>
                  <p:cNvSpPr txBox="1"/>
                  <p:nvPr>
                    <p:custDataLst>
                      <p:tags r:id="rId33"/>
                    </p:custDataLst>
                  </p:nvPr>
                </p:nvSpPr>
                <p:spPr>
                  <a:xfrm rot="18392509">
                    <a:off x="5308628" y="1278943"/>
                    <a:ext cx="1792613" cy="2538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r>
                      <a:rPr lang="en-US" altLang="zh-CN" sz="1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Ad-GFP++AngII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" name="文本框 26"/>
                  <p:cNvSpPr txBox="1"/>
                  <p:nvPr>
                    <p:custDataLst>
                      <p:tags r:id="rId34"/>
                    </p:custDataLst>
                  </p:nvPr>
                </p:nvSpPr>
                <p:spPr>
                  <a:xfrm rot="18420000">
                    <a:off x="6157932" y="1254045"/>
                    <a:ext cx="1901169" cy="2538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r>
                      <a:rPr lang="en-US" altLang="zh-CN" sz="1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Ad-ndufb10 +Ang II </a:t>
                    </a:r>
                    <a:endParaRPr lang="zh-CN" altLang="en-US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28" name="图片 27"/>
                  <p:cNvPicPr>
                    <a:picLocks noChangeAspect="1"/>
                  </p:cNvPicPr>
                  <p:nvPr>
                    <p:custDataLst>
                      <p:tags r:id="rId35"/>
                    </p:custDataLst>
                  </p:nvPr>
                </p:nvPicPr>
                <p:blipFill rotWithShape="1">
                  <a:blip r:embed="rId36"/>
                  <a:srcRect t="22854"/>
                  <a:stretch>
                    <a:fillRect/>
                  </a:stretch>
                </p:blipFill>
                <p:spPr>
                  <a:xfrm>
                    <a:off x="5313281" y="4152283"/>
                    <a:ext cx="782719" cy="211746"/>
                  </a:xfrm>
                  <a:prstGeom prst="rect">
                    <a:avLst/>
                  </a:prstGeom>
                </p:spPr>
              </p:pic>
              <p:pic>
                <p:nvPicPr>
                  <p:cNvPr id="29" name="图片 28"/>
                  <p:cNvPicPr>
                    <a:picLocks noChangeAspect="1"/>
                  </p:cNvPicPr>
                  <p:nvPr>
                    <p:custDataLst>
                      <p:tags r:id="rId37"/>
                    </p:custDataLst>
                  </p:nvPr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6260883" y="4078529"/>
                    <a:ext cx="726076" cy="339901"/>
                  </a:xfrm>
                  <a:prstGeom prst="rect">
                    <a:avLst/>
                  </a:prstGeom>
                </p:spPr>
              </p:pic>
              <p:pic>
                <p:nvPicPr>
                  <p:cNvPr id="31" name="图片 30"/>
                  <p:cNvPicPr>
                    <a:picLocks noChangeAspect="1"/>
                  </p:cNvPicPr>
                  <p:nvPr>
                    <p:custDataLst>
                      <p:tags r:id="rId39"/>
                    </p:custDataLst>
                  </p:nvPr>
                </p:nvPicPr>
                <p:blipFill rotWithShape="1">
                  <a:blip r:embed="rId40"/>
                  <a:srcRect t="20509" b="1"/>
                  <a:stretch>
                    <a:fillRect/>
                  </a:stretch>
                </p:blipFill>
                <p:spPr>
                  <a:xfrm>
                    <a:off x="5356822" y="2239127"/>
                    <a:ext cx="739204" cy="275081"/>
                  </a:xfrm>
                  <a:prstGeom prst="rect">
                    <a:avLst/>
                  </a:prstGeom>
                </p:spPr>
              </p:pic>
              <p:pic>
                <p:nvPicPr>
                  <p:cNvPr id="32" name="图片 31"/>
                  <p:cNvPicPr>
                    <a:picLocks noChangeAspect="1"/>
                  </p:cNvPicPr>
                  <p:nvPr>
                    <p:custDataLst>
                      <p:tags r:id="rId41"/>
                    </p:custDataLst>
                  </p:nvPr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6135209" y="2277518"/>
                    <a:ext cx="889287" cy="214019"/>
                  </a:xfrm>
                  <a:prstGeom prst="rect">
                    <a:avLst/>
                  </a:prstGeom>
                </p:spPr>
              </p:pic>
              <p:pic>
                <p:nvPicPr>
                  <p:cNvPr id="33" name="图片 32"/>
                  <p:cNvPicPr>
                    <a:picLocks noChangeAspect="1"/>
                  </p:cNvPicPr>
                  <p:nvPr>
                    <p:custDataLst>
                      <p:tags r:id="rId43"/>
                    </p:custDataLst>
                  </p:nvPr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5280644" y="2701131"/>
                    <a:ext cx="831825" cy="306387"/>
                  </a:xfrm>
                  <a:prstGeom prst="rect">
                    <a:avLst/>
                  </a:prstGeom>
                </p:spPr>
              </p:pic>
              <p:pic>
                <p:nvPicPr>
                  <p:cNvPr id="34" name="图片 33"/>
                  <p:cNvPicPr>
                    <a:picLocks noChangeAspect="1"/>
                  </p:cNvPicPr>
                  <p:nvPr>
                    <p:custDataLst>
                      <p:tags r:id="rId45"/>
                    </p:custDataLst>
                  </p:nvPr>
                </p:nvPicPr>
                <p:blipFill rotWithShape="1">
                  <a:blip r:embed="rId46"/>
                  <a:srcRect t="25653" b="5154"/>
                  <a:stretch>
                    <a:fillRect/>
                  </a:stretch>
                </p:blipFill>
                <p:spPr>
                  <a:xfrm>
                    <a:off x="5280644" y="3676723"/>
                    <a:ext cx="901395" cy="263649"/>
                  </a:xfrm>
                  <a:prstGeom prst="rect">
                    <a:avLst/>
                  </a:prstGeom>
                </p:spPr>
              </p:pic>
              <p:pic>
                <p:nvPicPr>
                  <p:cNvPr id="35" name="图片 34"/>
                  <p:cNvPicPr>
                    <a:picLocks noChangeAspect="1"/>
                  </p:cNvPicPr>
                  <p:nvPr>
                    <p:custDataLst>
                      <p:tags r:id="rId47"/>
                    </p:custDataLst>
                  </p:nvPr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6249999" y="3641056"/>
                    <a:ext cx="775949" cy="305745"/>
                  </a:xfrm>
                  <a:prstGeom prst="rect">
                    <a:avLst/>
                  </a:prstGeom>
                </p:spPr>
              </p:pic>
              <p:pic>
                <p:nvPicPr>
                  <p:cNvPr id="36" name="图片 35"/>
                  <p:cNvPicPr>
                    <a:picLocks noChangeAspect="1"/>
                  </p:cNvPicPr>
                  <p:nvPr>
                    <p:custDataLst>
                      <p:tags r:id="rId49"/>
                    </p:custDataLst>
                  </p:nvPr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6196714" y="3179095"/>
                    <a:ext cx="766276" cy="294724"/>
                  </a:xfrm>
                  <a:prstGeom prst="rect">
                    <a:avLst/>
                  </a:prstGeom>
                </p:spPr>
              </p:pic>
              <p:pic>
                <p:nvPicPr>
                  <p:cNvPr id="37" name="图片 36"/>
                  <p:cNvPicPr>
                    <a:picLocks noChangeAspect="1"/>
                  </p:cNvPicPr>
                  <p:nvPr>
                    <p:custDataLst>
                      <p:tags r:id="rId51"/>
                    </p:custDataLst>
                  </p:nvPr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5313281" y="3191145"/>
                    <a:ext cx="823060" cy="31033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40" name="图片 39"/>
                <p:cNvPicPr>
                  <a:picLocks noChangeAspect="1"/>
                </p:cNvPicPr>
                <p:nvPr>
                  <p:custDataLst>
                    <p:tags r:id="rId53"/>
                  </p:custDataLst>
                </p:nvPr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01044" y="711357"/>
                  <a:ext cx="4245864" cy="4056888"/>
                </a:xfrm>
                <a:prstGeom prst="rect">
                  <a:avLst/>
                </a:prstGeom>
              </p:spPr>
            </p:pic>
            <p:pic>
              <p:nvPicPr>
                <p:cNvPr id="44" name="图片 43"/>
                <p:cNvPicPr>
                  <a:picLocks noChangeAspect="1"/>
                </p:cNvPicPr>
                <p:nvPr>
                  <p:custDataLst>
                    <p:tags r:id="rId55"/>
                  </p:custDataLst>
                </p:nvPr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9604" y="4240530"/>
                  <a:ext cx="4069080" cy="3782568"/>
                </a:xfrm>
                <a:prstGeom prst="rect">
                  <a:avLst/>
                </a:prstGeom>
              </p:spPr>
            </p:pic>
            <p:pic>
              <p:nvPicPr>
                <p:cNvPr id="46" name="图片 45"/>
                <p:cNvPicPr>
                  <a:picLocks noChangeAspect="1"/>
                </p:cNvPicPr>
                <p:nvPr>
                  <p:custDataLst>
                    <p:tags r:id="rId57"/>
                  </p:custDataLst>
                </p:nvPr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54074" y="4346638"/>
                  <a:ext cx="4181856" cy="3938016"/>
                </a:xfrm>
                <a:prstGeom prst="rect">
                  <a:avLst/>
                </a:prstGeom>
              </p:spPr>
            </p:pic>
          </p:grpSp>
          <p:sp>
            <p:nvSpPr>
              <p:cNvPr id="48" name="文本框 47"/>
              <p:cNvSpPr txBox="1"/>
              <p:nvPr>
                <p:custDataLst>
                  <p:tags r:id="rId59"/>
                </p:custDataLst>
              </p:nvPr>
            </p:nvSpPr>
            <p:spPr>
              <a:xfrm>
                <a:off x="278064" y="93089"/>
                <a:ext cx="710764" cy="531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zh-CN" alt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39" name="图片 38"/>
            <p:cNvPicPr>
              <a:picLocks noChangeAspect="1"/>
            </p:cNvPicPr>
            <p:nvPr>
              <p:custDataLst>
                <p:tags r:id="rId60"/>
              </p:custDataLst>
            </p:nvPr>
          </p:nvPicPr>
          <p:blipFill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322" y="4363146"/>
              <a:ext cx="4175760" cy="3694176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4822825" y="1565910"/>
            <a:ext cx="774065" cy="245745"/>
          </a:xfrm>
          <a:prstGeom prst="rect">
            <a:avLst/>
          </a:prstGeom>
        </p:spPr>
      </p:pic>
    </p:spTree>
    <p:custDataLst>
      <p:tags r:id="rId6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9.xml><?xml version="1.0" encoding="utf-8"?>
<p:tagLst xmlns:p="http://schemas.openxmlformats.org/presentationml/2006/main">
  <p:tag name="commondata" val="eyJoZGlkIjoiMzYwYjNiZjhjNzc5MDE1ZDg3NjZhODk3MjBhNGFkMm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WPS 演示</Application>
  <PresentationFormat>宽屏</PresentationFormat>
  <Paragraphs>48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CYL</cp:lastModifiedBy>
  <cp:revision>156</cp:revision>
  <dcterms:created xsi:type="dcterms:W3CDTF">2019-06-19T02:08:00Z</dcterms:created>
  <dcterms:modified xsi:type="dcterms:W3CDTF">2024-05-06T07:08:23Z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2714BC2042754196817988410A36725A</vt:lpwstr>
  </property>
</Properties>
</file>