
<file path=[Content_Types].xml><?xml version="1.0" encoding="utf-8"?>
<Types xmlns="http://schemas.openxmlformats.org/package/2006/content-types">
  <Default Extension="tiff" ContentType="image/tiff"/>
  <Default Extension="png" ContentType="image/png"/>
  <Default Extension="wdp" ContentType="image/vnd.ms-photo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7" r:id="rId3"/>
    <p:sldId id="258" r:id="rId4"/>
    <p:sldId id="259" r:id="rId5"/>
    <p:sldId id="260" r:id="rId6"/>
    <p:sldId id="261" r:id="rId7"/>
  </p:sldIdLst>
  <p:sldSz cx="12192000" cy="6858000"/>
  <p:notesSz cx="6858000" cy="9144000"/>
  <p:custDataLst>
    <p:tags r:id="rId11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29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DCDCDC"/>
    <a:srgbClr val="F0F0F0"/>
    <a:srgbClr val="E6E6E6"/>
    <a:srgbClr val="C8C8C8"/>
    <a:srgbClr val="FAFAFA"/>
    <a:srgbClr val="BEBEB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778" autoAdjust="0"/>
    <p:restoredTop sz="94660"/>
  </p:normalViewPr>
  <p:slideViewPr>
    <p:cSldViewPr snapToGrid="0" showGuides="1">
      <p:cViewPr varScale="1">
        <p:scale>
          <a:sx n="99" d="100"/>
          <a:sy n="99" d="100"/>
        </p:scale>
        <p:origin x="84" y="582"/>
      </p:cViewPr>
      <p:guideLst>
        <p:guide orient="horz" pos="2129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92" d="100"/>
          <a:sy n="92" d="100"/>
        </p:scale>
        <p:origin x="2550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viewProps" Target="viewProps.xml"/><Relationship Id="rId8" Type="http://schemas.openxmlformats.org/officeDocument/2006/relationships/presProps" Target="presProps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1" Type="http://schemas.openxmlformats.org/officeDocument/2006/relationships/tags" Target="tags/tag152.xml"/><Relationship Id="rId10" Type="http://schemas.openxmlformats.org/officeDocument/2006/relationships/tableStyles" Target="tableStyles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6" Type="http://schemas.openxmlformats.org/officeDocument/2006/relationships/tags" Target="../tags/tag5.xml"/><Relationship Id="rId5" Type="http://schemas.openxmlformats.org/officeDocument/2006/relationships/tags" Target="../tags/tag4.xml"/><Relationship Id="rId4" Type="http://schemas.openxmlformats.org/officeDocument/2006/relationships/tags" Target="../tags/tag3.xml"/><Relationship Id="rId3" Type="http://schemas.openxmlformats.org/officeDocument/2006/relationships/tags" Target="../tags/tag2.xml"/><Relationship Id="rId2" Type="http://schemas.openxmlformats.org/officeDocument/2006/relationships/tags" Target="../tags/tag1.xml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6" Type="http://schemas.openxmlformats.org/officeDocument/2006/relationships/tags" Target="../tags/tag10.xml"/><Relationship Id="rId5" Type="http://schemas.openxmlformats.org/officeDocument/2006/relationships/tags" Target="../tags/tag9.xml"/><Relationship Id="rId4" Type="http://schemas.openxmlformats.org/officeDocument/2006/relationships/tags" Target="../tags/tag8.xml"/><Relationship Id="rId3" Type="http://schemas.openxmlformats.org/officeDocument/2006/relationships/tags" Target="../tags/tag7.xml"/><Relationship Id="rId2" Type="http://schemas.openxmlformats.org/officeDocument/2006/relationships/tags" Target="../tags/tag6.xml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6" Type="http://schemas.openxmlformats.org/officeDocument/2006/relationships/tags" Target="../tags/tag15.xml"/><Relationship Id="rId5" Type="http://schemas.openxmlformats.org/officeDocument/2006/relationships/tags" Target="../tags/tag14.xml"/><Relationship Id="rId4" Type="http://schemas.openxmlformats.org/officeDocument/2006/relationships/tags" Target="../tags/tag13.xml"/><Relationship Id="rId3" Type="http://schemas.openxmlformats.org/officeDocument/2006/relationships/tags" Target="../tags/tag12.xml"/><Relationship Id="rId2" Type="http://schemas.openxmlformats.org/officeDocument/2006/relationships/tags" Target="../tags/tag11.xml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7" Type="http://schemas.openxmlformats.org/officeDocument/2006/relationships/tags" Target="../tags/tag21.xml"/><Relationship Id="rId6" Type="http://schemas.openxmlformats.org/officeDocument/2006/relationships/tags" Target="../tags/tag20.xml"/><Relationship Id="rId5" Type="http://schemas.openxmlformats.org/officeDocument/2006/relationships/tags" Target="../tags/tag19.xml"/><Relationship Id="rId4" Type="http://schemas.openxmlformats.org/officeDocument/2006/relationships/tags" Target="../tags/tag18.xml"/><Relationship Id="rId3" Type="http://schemas.openxmlformats.org/officeDocument/2006/relationships/tags" Target="../tags/tag17.xml"/><Relationship Id="rId2" Type="http://schemas.openxmlformats.org/officeDocument/2006/relationships/tags" Target="../tags/tag16.xml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9" Type="http://schemas.openxmlformats.org/officeDocument/2006/relationships/tags" Target="../tags/tag29.xml"/><Relationship Id="rId8" Type="http://schemas.openxmlformats.org/officeDocument/2006/relationships/tags" Target="../tags/tag28.xml"/><Relationship Id="rId7" Type="http://schemas.openxmlformats.org/officeDocument/2006/relationships/tags" Target="../tags/tag27.xml"/><Relationship Id="rId6" Type="http://schemas.openxmlformats.org/officeDocument/2006/relationships/tags" Target="../tags/tag26.xml"/><Relationship Id="rId5" Type="http://schemas.openxmlformats.org/officeDocument/2006/relationships/tags" Target="../tags/tag25.xml"/><Relationship Id="rId4" Type="http://schemas.openxmlformats.org/officeDocument/2006/relationships/tags" Target="../tags/tag24.xml"/><Relationship Id="rId3" Type="http://schemas.openxmlformats.org/officeDocument/2006/relationships/tags" Target="../tags/tag23.xml"/><Relationship Id="rId2" Type="http://schemas.openxmlformats.org/officeDocument/2006/relationships/tags" Target="../tags/tag22.xml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5" Type="http://schemas.openxmlformats.org/officeDocument/2006/relationships/tags" Target="../tags/tag33.xml"/><Relationship Id="rId4" Type="http://schemas.openxmlformats.org/officeDocument/2006/relationships/tags" Target="../tags/tag32.xml"/><Relationship Id="rId3" Type="http://schemas.openxmlformats.org/officeDocument/2006/relationships/tags" Target="../tags/tag31.xml"/><Relationship Id="rId2" Type="http://schemas.openxmlformats.org/officeDocument/2006/relationships/tags" Target="../tags/tag30.xml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4" Type="http://schemas.openxmlformats.org/officeDocument/2006/relationships/tags" Target="../tags/tag36.xml"/><Relationship Id="rId3" Type="http://schemas.openxmlformats.org/officeDocument/2006/relationships/tags" Target="../tags/tag35.xml"/><Relationship Id="rId2" Type="http://schemas.openxmlformats.org/officeDocument/2006/relationships/tags" Target="../tags/tag34.xml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7" Type="http://schemas.openxmlformats.org/officeDocument/2006/relationships/tags" Target="../tags/tag42.xml"/><Relationship Id="rId6" Type="http://schemas.openxmlformats.org/officeDocument/2006/relationships/tags" Target="../tags/tag41.xml"/><Relationship Id="rId5" Type="http://schemas.openxmlformats.org/officeDocument/2006/relationships/tags" Target="../tags/tag40.xml"/><Relationship Id="rId4" Type="http://schemas.openxmlformats.org/officeDocument/2006/relationships/tags" Target="../tags/tag39.xml"/><Relationship Id="rId3" Type="http://schemas.openxmlformats.org/officeDocument/2006/relationships/tags" Target="../tags/tag38.xml"/><Relationship Id="rId2" Type="http://schemas.openxmlformats.org/officeDocument/2006/relationships/tags" Target="../tags/tag37.xml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6" Type="http://schemas.openxmlformats.org/officeDocument/2006/relationships/tags" Target="../tags/tag47.xml"/><Relationship Id="rId5" Type="http://schemas.openxmlformats.org/officeDocument/2006/relationships/tags" Target="../tags/tag46.xml"/><Relationship Id="rId4" Type="http://schemas.openxmlformats.org/officeDocument/2006/relationships/tags" Target="../tags/tag45.xml"/><Relationship Id="rId3" Type="http://schemas.openxmlformats.org/officeDocument/2006/relationships/tags" Target="../tags/tag44.xml"/><Relationship Id="rId2" Type="http://schemas.openxmlformats.org/officeDocument/2006/relationships/tags" Target="../tags/tag43.xml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5" Type="http://schemas.openxmlformats.org/officeDocument/2006/relationships/tags" Target="../tags/tag51.xml"/><Relationship Id="rId4" Type="http://schemas.openxmlformats.org/officeDocument/2006/relationships/tags" Target="../tags/tag50.xml"/><Relationship Id="rId3" Type="http://schemas.openxmlformats.org/officeDocument/2006/relationships/tags" Target="../tags/tag49.xml"/><Relationship Id="rId2" Type="http://schemas.openxmlformats.org/officeDocument/2006/relationships/tags" Target="../tags/tag48.xml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6" Type="http://schemas.openxmlformats.org/officeDocument/2006/relationships/tags" Target="../tags/tag56.xml"/><Relationship Id="rId5" Type="http://schemas.openxmlformats.org/officeDocument/2006/relationships/tags" Target="../tags/tag55.xml"/><Relationship Id="rId4" Type="http://schemas.openxmlformats.org/officeDocument/2006/relationships/tags" Target="../tags/tag54.xml"/><Relationship Id="rId3" Type="http://schemas.openxmlformats.org/officeDocument/2006/relationships/tags" Target="../tags/tag53.xml"/><Relationship Id="rId2" Type="http://schemas.openxmlformats.org/officeDocument/2006/relationships/tags" Target="../tags/tag52.xml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  <p:custDataLst>
              <p:tags r:id="rId2"/>
            </p:custDataLst>
          </p:nvPr>
        </p:nvSpPr>
        <p:spPr>
          <a:xfrm>
            <a:off x="1198800" y="914400"/>
            <a:ext cx="9799200" cy="2570400"/>
          </a:xfrm>
        </p:spPr>
        <p:txBody>
          <a:bodyPr lIns="90000" tIns="46800" rIns="90000" bIns="46800" anchor="b" anchorCtr="0">
            <a:normAutofit/>
          </a:bodyPr>
          <a:lstStyle>
            <a:lvl1pPr algn="ctr">
              <a:defRPr sz="6000"/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  <p:custDataLst>
              <p:tags r:id="rId3"/>
            </p:custDataLst>
          </p:nvPr>
        </p:nvSpPr>
        <p:spPr>
          <a:xfrm>
            <a:off x="1198800" y="3560400"/>
            <a:ext cx="9799200" cy="1472400"/>
          </a:xfrm>
        </p:spPr>
        <p:txBody>
          <a:bodyPr lIns="90000" tIns="46800" rIns="90000" bIns="46800">
            <a:normAutofit/>
          </a:bodyPr>
          <a:lstStyle>
            <a:lvl1pPr marL="0" indent="0" algn="ctr">
              <a:lnSpc>
                <a:spcPct val="110000"/>
              </a:lnSpc>
              <a:buNone/>
              <a:defRPr sz="2400" spc="2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单击此处编辑母版副标题样式</a:t>
            </a:r>
            <a:endParaRPr lang="zh-CN" altLang="en-US" dirty="0"/>
          </a:p>
        </p:txBody>
      </p:sp>
      <p:sp>
        <p:nvSpPr>
          <p:cNvPr id="16" name="日期占位符 15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608400" y="1490400"/>
            <a:ext cx="10969200" cy="47592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1990800" y="3848400"/>
            <a:ext cx="7768800" cy="766800"/>
          </a:xfrm>
        </p:spPr>
        <p:txBody>
          <a:bodyPr lIns="90000" tIns="46800" rIns="90000" bIns="46800" anchor="b" anchorCtr="0">
            <a:normAutofit/>
          </a:bodyPr>
          <a:lstStyle>
            <a:lvl1pPr>
              <a:defRPr sz="4400"/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1990800" y="4615200"/>
            <a:ext cx="7768800" cy="867600"/>
          </a:xfrm>
        </p:spPr>
        <p:txBody>
          <a:bodyPr lIns="90000" tIns="46800" rIns="90000" bIns="46800">
            <a:normAutofit/>
          </a:bodyPr>
          <a:lstStyle>
            <a:lvl1pPr marL="0" indent="0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3"/>
            </p:custDataLst>
          </p:nvPr>
        </p:nvSpPr>
        <p:spPr>
          <a:xfrm>
            <a:off x="608400" y="1501200"/>
            <a:ext cx="5176800" cy="47484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411600" y="1501200"/>
            <a:ext cx="5176800" cy="4748400"/>
          </a:xfrm>
        </p:spPr>
        <p:txBody>
          <a:bodyPr lIns="90000" tIns="46800" rIns="90000" bIns="4680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608400" y="1429200"/>
            <a:ext cx="5342400" cy="381600"/>
          </a:xfrm>
        </p:spPr>
        <p:txBody>
          <a:bodyPr lIns="101600" tIns="38100" rIns="76200" bIns="3810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0840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5"/>
            </p:custDataLst>
          </p:nvPr>
        </p:nvSpPr>
        <p:spPr>
          <a:xfrm>
            <a:off x="6235750" y="1421729"/>
            <a:ext cx="5342400" cy="381600"/>
          </a:xfrm>
        </p:spPr>
        <p:txBody>
          <a:bodyPr vert="horz" lIns="101600" tIns="38100" rIns="76200" bIns="38100" rtlCol="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单击此处编辑文本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6"/>
            </p:custDataLst>
          </p:nvPr>
        </p:nvSpPr>
        <p:spPr>
          <a:xfrm>
            <a:off x="623575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2"/>
            </p:custDataLst>
          </p:nvPr>
        </p:nvSpPr>
        <p:spPr>
          <a:xfrm>
            <a:off x="608400" y="1555200"/>
            <a:ext cx="5233077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3"/>
            </p:custDataLst>
          </p:nvPr>
        </p:nvSpPr>
        <p:spPr>
          <a:xfrm>
            <a:off x="6350400" y="1555200"/>
            <a:ext cx="5227200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</a:fld>
            <a:endParaRPr lang="zh-CN" altLang="en-US"/>
          </a:p>
        </p:txBody>
      </p:sp>
      <p:sp>
        <p:nvSpPr>
          <p:cNvPr id="9" name="标题 8"/>
          <p:cNvSpPr>
            <a:spLocks noGrp="1"/>
          </p:cNvSpPr>
          <p:nvPr>
            <p:ph type="title"/>
            <p:custDataLst>
              <p:tags r:id="rId7"/>
            </p:custDataLst>
          </p:nvPr>
        </p:nvSpPr>
        <p:spPr/>
        <p:txBody>
          <a:bodyPr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 hasCustomPrompt="1"/>
            <p:custDataLst>
              <p:tags r:id="rId2"/>
            </p:custDataLst>
          </p:nvPr>
        </p:nvSpPr>
        <p:spPr>
          <a:xfrm>
            <a:off x="10234800" y="914400"/>
            <a:ext cx="1044000" cy="5029200"/>
          </a:xfrm>
        </p:spPr>
        <p:txBody>
          <a:bodyPr vert="eaVert" lIns="90000" tIns="46800" rIns="90000" bIns="46800" rtlCol="0" anchor="ctr" anchorCtr="0">
            <a:normAutofit/>
          </a:bodyPr>
          <a:lstStyle>
            <a:lvl1pPr>
              <a:buNone/>
              <a:defRPr sz="2800"/>
            </a:lvl1pPr>
          </a:lstStyle>
          <a:p>
            <a:pPr lvl="0"/>
            <a:r>
              <a:rPr lang="zh-CN" altLang="en-US" smtClean="0"/>
              <a:t>单击此处编辑标题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3"/>
            </p:custDataLst>
          </p:nvPr>
        </p:nvSpPr>
        <p:spPr>
          <a:xfrm>
            <a:off x="914400" y="914400"/>
            <a:ext cx="9169200" cy="5029200"/>
          </a:xfrm>
        </p:spPr>
        <p:txBody>
          <a:bodyPr vert="eaVert" lIns="46800" tIns="46800" rIns="46800" bIns="46800"/>
          <a:lstStyle>
            <a:lvl1pPr marL="228600" indent="-228600">
              <a:spcAft>
                <a:spcPts val="1000"/>
              </a:spcAft>
              <a:defRPr spc="300"/>
            </a:lvl1pPr>
            <a:lvl2pPr marL="685800" indent="-228600">
              <a:defRPr spc="300"/>
            </a:lvl2pPr>
            <a:lvl3pPr marL="1143000" indent="-228600">
              <a:defRPr spc="300"/>
            </a:lvl3pPr>
            <a:lvl4pPr marL="1600200" indent="-228600">
              <a:defRPr spc="300"/>
            </a:lvl4pPr>
            <a:lvl5pPr marL="2057400" indent="-228600">
              <a:defRPr spc="300"/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5"/>
            </p:custDataLst>
          </p:nvPr>
        </p:nvSpPr>
        <p:spPr>
          <a:xfrm>
            <a:off x="608400" y="774000"/>
            <a:ext cx="10972800" cy="5482800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5"/>
            </p:custDataLst>
          </p:nvPr>
        </p:nvSpPr>
        <p:spPr>
          <a:xfrm>
            <a:off x="1198800" y="2484000"/>
            <a:ext cx="9799200" cy="1018800"/>
          </a:xfrm>
        </p:spPr>
        <p:txBody>
          <a:bodyPr vert="horz" lIns="90000" tIns="46800" rIns="90000" bIns="46800" rtlCol="0" anchor="t" anchorCtr="0">
            <a:normAutofit/>
          </a:bodyPr>
          <a:lstStyle>
            <a:lvl1pPr algn="ctr">
              <a:defRPr sz="6000"/>
            </a:lvl1pPr>
          </a:lstStyle>
          <a:p>
            <a:pPr lvl="0"/>
            <a:r>
              <a:rPr lang="zh-CN" altLang="en-US" smtClean="0"/>
              <a:t>单击此处编辑标题</a:t>
            </a:r>
            <a:endParaRPr lang="zh-CN" altLang="en-US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6"/>
            </p:custDataLst>
          </p:nvPr>
        </p:nvSpPr>
        <p:spPr>
          <a:xfrm>
            <a:off x="1198800" y="3560400"/>
            <a:ext cx="9799200" cy="471600"/>
          </a:xfrm>
        </p:spPr>
        <p:txBody>
          <a:bodyPr lIns="90000" tIns="46800" rIns="90000" bIns="46800">
            <a:normAutofit/>
          </a:bodyPr>
          <a:lstStyle>
            <a:lvl1pPr algn="ctr">
              <a:lnSpc>
                <a:spcPct val="110000"/>
              </a:lnSpc>
              <a:buNone/>
              <a:defRPr sz="2400" spc="200"/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8" Type="http://schemas.openxmlformats.org/officeDocument/2006/relationships/theme" Target="../theme/theme1.xml"/><Relationship Id="rId17" Type="http://schemas.openxmlformats.org/officeDocument/2006/relationships/tags" Target="../tags/tag62.xml"/><Relationship Id="rId16" Type="http://schemas.openxmlformats.org/officeDocument/2006/relationships/tags" Target="../tags/tag61.xml"/><Relationship Id="rId15" Type="http://schemas.openxmlformats.org/officeDocument/2006/relationships/tags" Target="../tags/tag60.xml"/><Relationship Id="rId14" Type="http://schemas.openxmlformats.org/officeDocument/2006/relationships/tags" Target="../tags/tag59.xml"/><Relationship Id="rId13" Type="http://schemas.openxmlformats.org/officeDocument/2006/relationships/tags" Target="../tags/tag58.xml"/><Relationship Id="rId12" Type="http://schemas.openxmlformats.org/officeDocument/2006/relationships/tags" Target="../tags/tag57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12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3"/>
            </p:custDataLst>
          </p:nvPr>
        </p:nvSpPr>
        <p:spPr>
          <a:xfrm>
            <a:off x="608400" y="1490400"/>
            <a:ext cx="10969200" cy="4759200"/>
          </a:xfrm>
          <a:prstGeom prst="rect">
            <a:avLst/>
          </a:prstGeo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14"/>
            </p:custDataLst>
          </p:nvPr>
        </p:nvSpPr>
        <p:spPr>
          <a:xfrm>
            <a:off x="6120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15"/>
            </p:custDataLst>
          </p:nvPr>
        </p:nvSpPr>
        <p:spPr>
          <a:xfrm>
            <a:off x="4116000" y="6314400"/>
            <a:ext cx="396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16"/>
            </p:custDataLst>
          </p:nvPr>
        </p:nvSpPr>
        <p:spPr>
          <a:xfrm>
            <a:off x="88776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  <p:custDataLst>
      <p:tags r:id="rId17"/>
    </p:custData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3600" b="1" u="none" strike="noStrike" kern="1200" cap="none" spc="300" normalizeH="0" baseline="0">
          <a:solidFill>
            <a:schemeClr val="tx1">
              <a:lumMod val="85000"/>
              <a:lumOff val="15000"/>
            </a:schemeClr>
          </a:solidFill>
          <a:uFillTx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●"/>
        <a:defRPr sz="18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tabLst>
          <a:tab pos="1609725" algn="l"/>
          <a:tab pos="1609725" algn="l"/>
          <a:tab pos="1609725" algn="l"/>
          <a:tab pos="1609725" algn="l"/>
        </a:tabLst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Arial" panose="020B0604020202020204" pitchFamily="34" charset="0"/>
        <a:buChar char="•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9" Type="http://schemas.openxmlformats.org/officeDocument/2006/relationships/image" Target="../media/image2.tiff"/><Relationship Id="rId8" Type="http://schemas.openxmlformats.org/officeDocument/2006/relationships/tags" Target="../tags/tag69.xml"/><Relationship Id="rId7" Type="http://schemas.openxmlformats.org/officeDocument/2006/relationships/image" Target="../media/image1.tiff"/><Relationship Id="rId6" Type="http://schemas.openxmlformats.org/officeDocument/2006/relationships/tags" Target="../tags/tag68.xml"/><Relationship Id="rId5" Type="http://schemas.openxmlformats.org/officeDocument/2006/relationships/tags" Target="../tags/tag67.xml"/><Relationship Id="rId4" Type="http://schemas.openxmlformats.org/officeDocument/2006/relationships/tags" Target="../tags/tag66.xml"/><Relationship Id="rId30" Type="http://schemas.openxmlformats.org/officeDocument/2006/relationships/slideLayout" Target="../slideLayouts/slideLayout1.xml"/><Relationship Id="rId3" Type="http://schemas.openxmlformats.org/officeDocument/2006/relationships/tags" Target="../tags/tag65.xml"/><Relationship Id="rId29" Type="http://schemas.openxmlformats.org/officeDocument/2006/relationships/tags" Target="../tags/tag80.xml"/><Relationship Id="rId28" Type="http://schemas.openxmlformats.org/officeDocument/2006/relationships/image" Target="../media/image11.tiff"/><Relationship Id="rId27" Type="http://schemas.openxmlformats.org/officeDocument/2006/relationships/tags" Target="../tags/tag79.xml"/><Relationship Id="rId26" Type="http://schemas.openxmlformats.org/officeDocument/2006/relationships/image" Target="../media/image10.tiff"/><Relationship Id="rId25" Type="http://schemas.openxmlformats.org/officeDocument/2006/relationships/tags" Target="../tags/tag78.xml"/><Relationship Id="rId24" Type="http://schemas.openxmlformats.org/officeDocument/2006/relationships/image" Target="../media/image9.tiff"/><Relationship Id="rId23" Type="http://schemas.openxmlformats.org/officeDocument/2006/relationships/tags" Target="../tags/tag77.xml"/><Relationship Id="rId22" Type="http://schemas.openxmlformats.org/officeDocument/2006/relationships/tags" Target="../tags/tag76.xml"/><Relationship Id="rId21" Type="http://schemas.openxmlformats.org/officeDocument/2006/relationships/image" Target="../media/image8.tiff"/><Relationship Id="rId20" Type="http://schemas.openxmlformats.org/officeDocument/2006/relationships/tags" Target="../tags/tag75.xml"/><Relationship Id="rId2" Type="http://schemas.openxmlformats.org/officeDocument/2006/relationships/tags" Target="../tags/tag64.xml"/><Relationship Id="rId19" Type="http://schemas.microsoft.com/office/2007/relationships/hdphoto" Target="../media/image7.wdp"/><Relationship Id="rId18" Type="http://schemas.openxmlformats.org/officeDocument/2006/relationships/image" Target="../media/image6.png"/><Relationship Id="rId17" Type="http://schemas.openxmlformats.org/officeDocument/2006/relationships/tags" Target="../tags/tag74.xml"/><Relationship Id="rId16" Type="http://schemas.openxmlformats.org/officeDocument/2006/relationships/tags" Target="../tags/tag73.xml"/><Relationship Id="rId15" Type="http://schemas.openxmlformats.org/officeDocument/2006/relationships/image" Target="../media/image5.tiff"/><Relationship Id="rId14" Type="http://schemas.openxmlformats.org/officeDocument/2006/relationships/tags" Target="../tags/tag72.xml"/><Relationship Id="rId13" Type="http://schemas.openxmlformats.org/officeDocument/2006/relationships/image" Target="../media/image4.tiff"/><Relationship Id="rId12" Type="http://schemas.openxmlformats.org/officeDocument/2006/relationships/tags" Target="../tags/tag71.xml"/><Relationship Id="rId11" Type="http://schemas.openxmlformats.org/officeDocument/2006/relationships/image" Target="../media/image3.tiff"/><Relationship Id="rId10" Type="http://schemas.openxmlformats.org/officeDocument/2006/relationships/tags" Target="../tags/tag70.xml"/><Relationship Id="rId1" Type="http://schemas.openxmlformats.org/officeDocument/2006/relationships/tags" Target="../tags/tag63.xml"/></Relationships>
</file>

<file path=ppt/slides/_rels/slide2.xml.rels><?xml version="1.0" encoding="UTF-8" standalone="yes"?>
<Relationships xmlns="http://schemas.openxmlformats.org/package/2006/relationships"><Relationship Id="rId9" Type="http://schemas.openxmlformats.org/officeDocument/2006/relationships/image" Target="../media/image12.tiff"/><Relationship Id="rId8" Type="http://schemas.openxmlformats.org/officeDocument/2006/relationships/tags" Target="../tags/tag88.xml"/><Relationship Id="rId7" Type="http://schemas.openxmlformats.org/officeDocument/2006/relationships/tags" Target="../tags/tag87.xml"/><Relationship Id="rId6" Type="http://schemas.openxmlformats.org/officeDocument/2006/relationships/tags" Target="../tags/tag86.xml"/><Relationship Id="rId5" Type="http://schemas.openxmlformats.org/officeDocument/2006/relationships/tags" Target="../tags/tag85.xml"/><Relationship Id="rId4" Type="http://schemas.openxmlformats.org/officeDocument/2006/relationships/tags" Target="../tags/tag84.xml"/><Relationship Id="rId36" Type="http://schemas.openxmlformats.org/officeDocument/2006/relationships/slideLayout" Target="../slideLayouts/slideLayout1.xml"/><Relationship Id="rId35" Type="http://schemas.openxmlformats.org/officeDocument/2006/relationships/tags" Target="../tags/tag102.xml"/><Relationship Id="rId34" Type="http://schemas.openxmlformats.org/officeDocument/2006/relationships/tags" Target="../tags/tag101.xml"/><Relationship Id="rId33" Type="http://schemas.openxmlformats.org/officeDocument/2006/relationships/image" Target="../media/image24.tiff"/><Relationship Id="rId32" Type="http://schemas.openxmlformats.org/officeDocument/2006/relationships/tags" Target="../tags/tag100.xml"/><Relationship Id="rId31" Type="http://schemas.openxmlformats.org/officeDocument/2006/relationships/image" Target="../media/image23.tiff"/><Relationship Id="rId30" Type="http://schemas.openxmlformats.org/officeDocument/2006/relationships/tags" Target="../tags/tag99.xml"/><Relationship Id="rId3" Type="http://schemas.openxmlformats.org/officeDocument/2006/relationships/tags" Target="../tags/tag83.xml"/><Relationship Id="rId29" Type="http://schemas.openxmlformats.org/officeDocument/2006/relationships/image" Target="../media/image22.tiff"/><Relationship Id="rId28" Type="http://schemas.openxmlformats.org/officeDocument/2006/relationships/tags" Target="../tags/tag98.xml"/><Relationship Id="rId27" Type="http://schemas.openxmlformats.org/officeDocument/2006/relationships/image" Target="../media/image21.tiff"/><Relationship Id="rId26" Type="http://schemas.openxmlformats.org/officeDocument/2006/relationships/tags" Target="../tags/tag97.xml"/><Relationship Id="rId25" Type="http://schemas.openxmlformats.org/officeDocument/2006/relationships/image" Target="../media/image20.tiff"/><Relationship Id="rId24" Type="http://schemas.openxmlformats.org/officeDocument/2006/relationships/tags" Target="../tags/tag96.xml"/><Relationship Id="rId23" Type="http://schemas.openxmlformats.org/officeDocument/2006/relationships/image" Target="../media/image19.tiff"/><Relationship Id="rId22" Type="http://schemas.openxmlformats.org/officeDocument/2006/relationships/tags" Target="../tags/tag95.xml"/><Relationship Id="rId21" Type="http://schemas.openxmlformats.org/officeDocument/2006/relationships/image" Target="../media/image18.tiff"/><Relationship Id="rId20" Type="http://schemas.openxmlformats.org/officeDocument/2006/relationships/tags" Target="../tags/tag94.xml"/><Relationship Id="rId2" Type="http://schemas.openxmlformats.org/officeDocument/2006/relationships/tags" Target="../tags/tag82.xml"/><Relationship Id="rId19" Type="http://schemas.openxmlformats.org/officeDocument/2006/relationships/image" Target="../media/image17.tiff"/><Relationship Id="rId18" Type="http://schemas.openxmlformats.org/officeDocument/2006/relationships/tags" Target="../tags/tag93.xml"/><Relationship Id="rId17" Type="http://schemas.openxmlformats.org/officeDocument/2006/relationships/image" Target="../media/image16.tiff"/><Relationship Id="rId16" Type="http://schemas.openxmlformats.org/officeDocument/2006/relationships/tags" Target="../tags/tag92.xml"/><Relationship Id="rId15" Type="http://schemas.openxmlformats.org/officeDocument/2006/relationships/image" Target="../media/image15.tiff"/><Relationship Id="rId14" Type="http://schemas.openxmlformats.org/officeDocument/2006/relationships/tags" Target="../tags/tag91.xml"/><Relationship Id="rId13" Type="http://schemas.openxmlformats.org/officeDocument/2006/relationships/image" Target="../media/image14.tiff"/><Relationship Id="rId12" Type="http://schemas.openxmlformats.org/officeDocument/2006/relationships/tags" Target="../tags/tag90.xml"/><Relationship Id="rId11" Type="http://schemas.openxmlformats.org/officeDocument/2006/relationships/image" Target="../media/image13.tiff"/><Relationship Id="rId10" Type="http://schemas.openxmlformats.org/officeDocument/2006/relationships/tags" Target="../tags/tag89.xml"/><Relationship Id="rId1" Type="http://schemas.openxmlformats.org/officeDocument/2006/relationships/tags" Target="../tags/tag81.xml"/></Relationships>
</file>

<file path=ppt/slides/_rels/slide3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.xml"/><Relationship Id="rId4" Type="http://schemas.openxmlformats.org/officeDocument/2006/relationships/tags" Target="../tags/tag105.xml"/><Relationship Id="rId3" Type="http://schemas.openxmlformats.org/officeDocument/2006/relationships/tags" Target="../tags/tag104.xml"/><Relationship Id="rId2" Type="http://schemas.openxmlformats.org/officeDocument/2006/relationships/image" Target="../media/image25.tiff"/><Relationship Id="rId1" Type="http://schemas.openxmlformats.org/officeDocument/2006/relationships/tags" Target="../tags/tag103.xml"/></Relationships>
</file>

<file path=ppt/slides/_rels/slide4.xml.rels><?xml version="1.0" encoding="UTF-8" standalone="yes"?>
<Relationships xmlns="http://schemas.openxmlformats.org/package/2006/relationships"><Relationship Id="rId9" Type="http://schemas.openxmlformats.org/officeDocument/2006/relationships/tags" Target="../tags/tag111.xml"/><Relationship Id="rId8" Type="http://schemas.openxmlformats.org/officeDocument/2006/relationships/tags" Target="../tags/tag110.xml"/><Relationship Id="rId7" Type="http://schemas.openxmlformats.org/officeDocument/2006/relationships/image" Target="../media/image28.tiff"/><Relationship Id="rId6" Type="http://schemas.openxmlformats.org/officeDocument/2006/relationships/tags" Target="../tags/tag109.xml"/><Relationship Id="rId5" Type="http://schemas.openxmlformats.org/officeDocument/2006/relationships/image" Target="../media/image27.tiff"/><Relationship Id="rId4" Type="http://schemas.openxmlformats.org/officeDocument/2006/relationships/tags" Target="../tags/tag108.xml"/><Relationship Id="rId3" Type="http://schemas.openxmlformats.org/officeDocument/2006/relationships/tags" Target="../tags/tag107.xml"/><Relationship Id="rId22" Type="http://schemas.openxmlformats.org/officeDocument/2006/relationships/slideLayout" Target="../slideLayouts/slideLayout1.xml"/><Relationship Id="rId21" Type="http://schemas.openxmlformats.org/officeDocument/2006/relationships/tags" Target="../tags/tag119.xml"/><Relationship Id="rId20" Type="http://schemas.openxmlformats.org/officeDocument/2006/relationships/tags" Target="../tags/tag118.xml"/><Relationship Id="rId2" Type="http://schemas.openxmlformats.org/officeDocument/2006/relationships/image" Target="../media/image26.tiff"/><Relationship Id="rId19" Type="http://schemas.openxmlformats.org/officeDocument/2006/relationships/image" Target="../media/image32.tiff"/><Relationship Id="rId18" Type="http://schemas.openxmlformats.org/officeDocument/2006/relationships/tags" Target="../tags/tag117.xml"/><Relationship Id="rId17" Type="http://schemas.openxmlformats.org/officeDocument/2006/relationships/image" Target="../media/image31.tiff"/><Relationship Id="rId16" Type="http://schemas.openxmlformats.org/officeDocument/2006/relationships/tags" Target="../tags/tag116.xml"/><Relationship Id="rId15" Type="http://schemas.openxmlformats.org/officeDocument/2006/relationships/image" Target="../media/image30.tiff"/><Relationship Id="rId14" Type="http://schemas.openxmlformats.org/officeDocument/2006/relationships/tags" Target="../tags/tag115.xml"/><Relationship Id="rId13" Type="http://schemas.openxmlformats.org/officeDocument/2006/relationships/image" Target="../media/image29.tiff"/><Relationship Id="rId12" Type="http://schemas.openxmlformats.org/officeDocument/2006/relationships/tags" Target="../tags/tag114.xml"/><Relationship Id="rId11" Type="http://schemas.openxmlformats.org/officeDocument/2006/relationships/tags" Target="../tags/tag113.xml"/><Relationship Id="rId10" Type="http://schemas.openxmlformats.org/officeDocument/2006/relationships/tags" Target="../tags/tag112.xml"/><Relationship Id="rId1" Type="http://schemas.openxmlformats.org/officeDocument/2006/relationships/tags" Target="../tags/tag106.xml"/></Relationships>
</file>

<file path=ppt/slides/_rels/slide5.xml.rels><?xml version="1.0" encoding="UTF-8" standalone="yes"?>
<Relationships xmlns="http://schemas.openxmlformats.org/package/2006/relationships"><Relationship Id="rId9" Type="http://schemas.openxmlformats.org/officeDocument/2006/relationships/tags" Target="../tags/tag124.xml"/><Relationship Id="rId8" Type="http://schemas.openxmlformats.org/officeDocument/2006/relationships/image" Target="../media/image36.png"/><Relationship Id="rId7" Type="http://schemas.openxmlformats.org/officeDocument/2006/relationships/tags" Target="../tags/tag123.xml"/><Relationship Id="rId6" Type="http://schemas.openxmlformats.org/officeDocument/2006/relationships/image" Target="../media/image35.tiff"/><Relationship Id="rId52" Type="http://schemas.openxmlformats.org/officeDocument/2006/relationships/slideLayout" Target="../slideLayouts/slideLayout1.xml"/><Relationship Id="rId51" Type="http://schemas.openxmlformats.org/officeDocument/2006/relationships/tags" Target="../tags/tag151.xml"/><Relationship Id="rId50" Type="http://schemas.openxmlformats.org/officeDocument/2006/relationships/image" Target="../media/image51.png"/><Relationship Id="rId5" Type="http://schemas.openxmlformats.org/officeDocument/2006/relationships/tags" Target="../tags/tag122.xml"/><Relationship Id="rId49" Type="http://schemas.openxmlformats.org/officeDocument/2006/relationships/tags" Target="../tags/tag150.xml"/><Relationship Id="rId48" Type="http://schemas.openxmlformats.org/officeDocument/2006/relationships/image" Target="../media/image50.png"/><Relationship Id="rId47" Type="http://schemas.openxmlformats.org/officeDocument/2006/relationships/tags" Target="../tags/tag149.xml"/><Relationship Id="rId46" Type="http://schemas.openxmlformats.org/officeDocument/2006/relationships/image" Target="../media/image49.png"/><Relationship Id="rId45" Type="http://schemas.openxmlformats.org/officeDocument/2006/relationships/tags" Target="../tags/tag148.xml"/><Relationship Id="rId44" Type="http://schemas.openxmlformats.org/officeDocument/2006/relationships/image" Target="../media/image48.png"/><Relationship Id="rId43" Type="http://schemas.openxmlformats.org/officeDocument/2006/relationships/tags" Target="../tags/tag147.xml"/><Relationship Id="rId42" Type="http://schemas.openxmlformats.org/officeDocument/2006/relationships/image" Target="../media/image47.png"/><Relationship Id="rId41" Type="http://schemas.openxmlformats.org/officeDocument/2006/relationships/tags" Target="../tags/tag146.xml"/><Relationship Id="rId40" Type="http://schemas.openxmlformats.org/officeDocument/2006/relationships/image" Target="../media/image46.png"/><Relationship Id="rId4" Type="http://schemas.openxmlformats.org/officeDocument/2006/relationships/image" Target="../media/image34.tiff"/><Relationship Id="rId39" Type="http://schemas.openxmlformats.org/officeDocument/2006/relationships/tags" Target="../tags/tag145.xml"/><Relationship Id="rId38" Type="http://schemas.openxmlformats.org/officeDocument/2006/relationships/image" Target="../media/image45.png"/><Relationship Id="rId37" Type="http://schemas.openxmlformats.org/officeDocument/2006/relationships/tags" Target="../tags/tag144.xml"/><Relationship Id="rId36" Type="http://schemas.openxmlformats.org/officeDocument/2006/relationships/image" Target="../media/image44.png"/><Relationship Id="rId35" Type="http://schemas.openxmlformats.org/officeDocument/2006/relationships/tags" Target="../tags/tag143.xml"/><Relationship Id="rId34" Type="http://schemas.openxmlformats.org/officeDocument/2006/relationships/tags" Target="../tags/tag142.xml"/><Relationship Id="rId33" Type="http://schemas.openxmlformats.org/officeDocument/2006/relationships/tags" Target="../tags/tag141.xml"/><Relationship Id="rId32" Type="http://schemas.openxmlformats.org/officeDocument/2006/relationships/tags" Target="../tags/tag140.xml"/><Relationship Id="rId31" Type="http://schemas.openxmlformats.org/officeDocument/2006/relationships/tags" Target="../tags/tag139.xml"/><Relationship Id="rId30" Type="http://schemas.openxmlformats.org/officeDocument/2006/relationships/tags" Target="../tags/tag138.xml"/><Relationship Id="rId3" Type="http://schemas.openxmlformats.org/officeDocument/2006/relationships/tags" Target="../tags/tag121.xml"/><Relationship Id="rId29" Type="http://schemas.openxmlformats.org/officeDocument/2006/relationships/tags" Target="../tags/tag137.xml"/><Relationship Id="rId28" Type="http://schemas.openxmlformats.org/officeDocument/2006/relationships/image" Target="../media/image43.png"/><Relationship Id="rId27" Type="http://schemas.openxmlformats.org/officeDocument/2006/relationships/tags" Target="../tags/tag136.xml"/><Relationship Id="rId26" Type="http://schemas.openxmlformats.org/officeDocument/2006/relationships/image" Target="../media/image42.png"/><Relationship Id="rId25" Type="http://schemas.openxmlformats.org/officeDocument/2006/relationships/tags" Target="../tags/tag135.xml"/><Relationship Id="rId24" Type="http://schemas.openxmlformats.org/officeDocument/2006/relationships/tags" Target="../tags/tag134.xml"/><Relationship Id="rId23" Type="http://schemas.openxmlformats.org/officeDocument/2006/relationships/tags" Target="../tags/tag133.xml"/><Relationship Id="rId22" Type="http://schemas.openxmlformats.org/officeDocument/2006/relationships/tags" Target="../tags/tag132.xml"/><Relationship Id="rId21" Type="http://schemas.openxmlformats.org/officeDocument/2006/relationships/image" Target="../media/image41.png"/><Relationship Id="rId20" Type="http://schemas.openxmlformats.org/officeDocument/2006/relationships/tags" Target="../tags/tag131.xml"/><Relationship Id="rId2" Type="http://schemas.openxmlformats.org/officeDocument/2006/relationships/image" Target="../media/image33.tiff"/><Relationship Id="rId19" Type="http://schemas.openxmlformats.org/officeDocument/2006/relationships/image" Target="../media/image40.png"/><Relationship Id="rId18" Type="http://schemas.openxmlformats.org/officeDocument/2006/relationships/tags" Target="../tags/tag130.xml"/><Relationship Id="rId17" Type="http://schemas.openxmlformats.org/officeDocument/2006/relationships/image" Target="../media/image39.png"/><Relationship Id="rId16" Type="http://schemas.openxmlformats.org/officeDocument/2006/relationships/tags" Target="../tags/tag129.xml"/><Relationship Id="rId15" Type="http://schemas.openxmlformats.org/officeDocument/2006/relationships/image" Target="../media/image38.png"/><Relationship Id="rId14" Type="http://schemas.openxmlformats.org/officeDocument/2006/relationships/tags" Target="../tags/tag128.xml"/><Relationship Id="rId13" Type="http://schemas.openxmlformats.org/officeDocument/2006/relationships/tags" Target="../tags/tag127.xml"/><Relationship Id="rId12" Type="http://schemas.openxmlformats.org/officeDocument/2006/relationships/tags" Target="../tags/tag126.xml"/><Relationship Id="rId11" Type="http://schemas.openxmlformats.org/officeDocument/2006/relationships/image" Target="../media/image37.png"/><Relationship Id="rId10" Type="http://schemas.openxmlformats.org/officeDocument/2006/relationships/tags" Target="../tags/tag125.xml"/><Relationship Id="rId1" Type="http://schemas.openxmlformats.org/officeDocument/2006/relationships/tags" Target="../tags/tag1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组合 14"/>
          <p:cNvGrpSpPr/>
          <p:nvPr/>
        </p:nvGrpSpPr>
        <p:grpSpPr>
          <a:xfrm rot="0">
            <a:off x="214630" y="963930"/>
            <a:ext cx="11777345" cy="5304790"/>
            <a:chOff x="-5908" y="-2847567"/>
            <a:chExt cx="11777534" cy="5304814"/>
          </a:xfrm>
        </p:grpSpPr>
        <p:grpSp>
          <p:nvGrpSpPr>
            <p:cNvPr id="26" name="组合 25"/>
            <p:cNvGrpSpPr/>
            <p:nvPr/>
          </p:nvGrpSpPr>
          <p:grpSpPr>
            <a:xfrm>
              <a:off x="0" y="-2847567"/>
              <a:ext cx="11154139" cy="2653735"/>
              <a:chOff x="-475966" y="432365"/>
              <a:chExt cx="11154139" cy="2653735"/>
            </a:xfrm>
          </p:grpSpPr>
          <p:grpSp>
            <p:nvGrpSpPr>
              <p:cNvPr id="22" name="组合 21"/>
              <p:cNvGrpSpPr/>
              <p:nvPr/>
            </p:nvGrpSpPr>
            <p:grpSpPr>
              <a:xfrm>
                <a:off x="-475966" y="846556"/>
                <a:ext cx="8257891" cy="2239544"/>
                <a:chOff x="268467" y="560806"/>
                <a:chExt cx="11323137" cy="3079764"/>
              </a:xfrm>
            </p:grpSpPr>
            <p:sp>
              <p:nvSpPr>
                <p:cNvPr id="11" name="文本框 10"/>
                <p:cNvSpPr txBox="1"/>
                <p:nvPr>
                  <p:custDataLst>
                    <p:tags r:id="rId1"/>
                  </p:custDataLst>
                </p:nvPr>
              </p:nvSpPr>
              <p:spPr>
                <a:xfrm>
                  <a:off x="1726807" y="561175"/>
                  <a:ext cx="974592" cy="35975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p>
                  <a:r>
                    <a:rPr lang="en-US" altLang="zh-CN" sz="110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CON</a:t>
                  </a:r>
                  <a:endParaRPr lang="zh-CN" altLang="en-US" sz="1100" dirty="0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12" name="文本框 11"/>
                <p:cNvSpPr txBox="1"/>
                <p:nvPr>
                  <p:custDataLst>
                    <p:tags r:id="rId2"/>
                  </p:custDataLst>
                </p:nvPr>
              </p:nvSpPr>
              <p:spPr>
                <a:xfrm>
                  <a:off x="4461267" y="561875"/>
                  <a:ext cx="790226" cy="35975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p>
                  <a:r>
                    <a:rPr lang="en-US" altLang="zh-CN" sz="1100" dirty="0" err="1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AngⅡ</a:t>
                  </a:r>
                  <a:endParaRPr lang="zh-CN" altLang="en-US" sz="1100" dirty="0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13" name="文本框 12"/>
                <p:cNvSpPr txBox="1"/>
                <p:nvPr>
                  <p:custDataLst>
                    <p:tags r:id="rId3"/>
                  </p:custDataLst>
                </p:nvPr>
              </p:nvSpPr>
              <p:spPr>
                <a:xfrm>
                  <a:off x="6505922" y="560806"/>
                  <a:ext cx="2134834" cy="35975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p>
                  <a:r>
                    <a:rPr lang="en-US" altLang="zh-CN" sz="110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Ad-GFP</a:t>
                  </a:r>
                  <a:r>
                    <a:rPr lang="en-US" altLang="zh-CN" sz="1100" dirty="0" err="1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+Ang</a:t>
                  </a:r>
                  <a:r>
                    <a:rPr lang="en-US" altLang="zh-CN" sz="1100" dirty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 II</a:t>
                  </a:r>
                  <a:endParaRPr lang="zh-CN" altLang="en-US" sz="1100" dirty="0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14" name="文本框 13"/>
                <p:cNvSpPr txBox="1"/>
                <p:nvPr>
                  <p:custDataLst>
                    <p:tags r:id="rId4"/>
                  </p:custDataLst>
                </p:nvPr>
              </p:nvSpPr>
              <p:spPr>
                <a:xfrm rot="10800000">
                  <a:off x="268467" y="1805288"/>
                  <a:ext cx="485323" cy="780165"/>
                </a:xfrm>
                <a:prstGeom prst="rect">
                  <a:avLst/>
                </a:prstGeom>
                <a:noFill/>
              </p:spPr>
              <p:txBody>
                <a:bodyPr vert="eaVert" wrap="square" rtlCol="0">
                  <a:spAutoFit/>
                </a:bodyPr>
                <a:p>
                  <a:r>
                    <a:rPr lang="en-US" altLang="zh-CN" sz="1100" dirty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MPTP</a:t>
                  </a:r>
                  <a:endParaRPr lang="zh-CN" altLang="en-US" sz="1100" dirty="0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16" name="文本框 15"/>
                <p:cNvSpPr txBox="1"/>
                <p:nvPr>
                  <p:custDataLst>
                    <p:tags r:id="rId5"/>
                  </p:custDataLst>
                </p:nvPr>
              </p:nvSpPr>
              <p:spPr>
                <a:xfrm>
                  <a:off x="9456770" y="560806"/>
                  <a:ext cx="2134834" cy="59254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p>
                  <a:r>
                    <a:rPr lang="en-US" altLang="zh-CN" sz="1100" i="0" u="none" strike="noStrike">
                      <a:effectLst/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Ad-ndufb10</a:t>
                  </a:r>
                  <a:r>
                    <a:rPr lang="en-US" altLang="zh-CN" sz="110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 +Ang II </a:t>
                  </a:r>
                  <a:endParaRPr lang="en-US" altLang="zh-CN" sz="1100" i="0" u="none" strike="noStrike" dirty="0"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  <a:p>
                  <a:endParaRPr lang="zh-CN" altLang="en-US" sz="1100" dirty="0"/>
                </a:p>
              </p:txBody>
            </p:sp>
            <p:pic>
              <p:nvPicPr>
                <p:cNvPr id="20" name="图片 19"/>
                <p:cNvPicPr>
                  <a:picLocks noChangeAspect="1"/>
                </p:cNvPicPr>
                <p:nvPr>
                  <p:custDataLst>
                    <p:tags r:id="rId6"/>
                  </p:custDataLst>
                </p:nvPr>
              </p:nvPicPr>
              <p:blipFill>
                <a:blip r:embed="rId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811988" y="1016170"/>
                  <a:ext cx="2624400" cy="2624400"/>
                </a:xfrm>
                <a:prstGeom prst="rect">
                  <a:avLst/>
                </a:prstGeom>
              </p:spPr>
            </p:pic>
            <p:pic>
              <p:nvPicPr>
                <p:cNvPr id="21" name="图片 20"/>
                <p:cNvPicPr>
                  <a:picLocks noChangeAspect="1"/>
                </p:cNvPicPr>
                <p:nvPr>
                  <p:custDataLst>
                    <p:tags r:id="rId8"/>
                  </p:custDataLst>
                </p:nvPr>
              </p:nvPicPr>
              <p:blipFill>
                <a:blip r:embed="rId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3471756" y="1016170"/>
                  <a:ext cx="2624400" cy="2624400"/>
                </a:xfrm>
                <a:prstGeom prst="rect">
                  <a:avLst/>
                </a:prstGeom>
              </p:spPr>
            </p:pic>
            <p:pic>
              <p:nvPicPr>
                <p:cNvPr id="9" name="图片 8"/>
                <p:cNvPicPr>
                  <a:picLocks noChangeAspect="1"/>
                </p:cNvPicPr>
                <p:nvPr>
                  <p:custDataLst>
                    <p:tags r:id="rId10"/>
                  </p:custDataLst>
                </p:nvPr>
              </p:nvPicPr>
              <p:blipFill>
                <a:blip r:embed="rId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123593" y="1016170"/>
                  <a:ext cx="2624400" cy="2624400"/>
                </a:xfrm>
                <a:prstGeom prst="rect">
                  <a:avLst/>
                </a:prstGeom>
              </p:spPr>
            </p:pic>
            <p:pic>
              <p:nvPicPr>
                <p:cNvPr id="10" name="图片 9"/>
                <p:cNvPicPr>
                  <a:picLocks noChangeAspect="1"/>
                </p:cNvPicPr>
                <p:nvPr>
                  <p:custDataLst>
                    <p:tags r:id="rId12"/>
                  </p:custDataLst>
                </p:nvPr>
              </p:nvPicPr>
              <p:blipFill>
                <a:blip r:embed="rId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8790052" y="1016170"/>
                  <a:ext cx="2624400" cy="2624400"/>
                </a:xfrm>
                <a:prstGeom prst="rect">
                  <a:avLst/>
                </a:prstGeom>
              </p:spPr>
            </p:pic>
          </p:grpSp>
          <p:pic>
            <p:nvPicPr>
              <p:cNvPr id="24" name="图片 23"/>
              <p:cNvPicPr>
                <a:picLocks noChangeAspect="1"/>
              </p:cNvPicPr>
              <p:nvPr>
                <p:custDataLst>
                  <p:tags r:id="rId14"/>
                </p:custDataLst>
              </p:nvPr>
            </p:nvPicPr>
            <p:blipFill>
              <a:blip r:embed="rId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8322307" y="845155"/>
                <a:ext cx="2355866" cy="2240945"/>
              </a:xfrm>
              <a:prstGeom prst="rect">
                <a:avLst/>
              </a:prstGeom>
            </p:spPr>
          </p:pic>
          <p:sp>
            <p:nvSpPr>
              <p:cNvPr id="25" name="文本框 24"/>
              <p:cNvSpPr txBox="1"/>
              <p:nvPr>
                <p:custDataLst>
                  <p:tags r:id="rId16"/>
                </p:custDataLst>
              </p:nvPr>
            </p:nvSpPr>
            <p:spPr>
              <a:xfrm>
                <a:off x="-396439" y="432365"/>
                <a:ext cx="710764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r>
                  <a:rPr lang="en-US" altLang="zh-CN" sz="2400" b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</a:t>
                </a:r>
                <a:endParaRPr lang="zh-CN" altLang="en-US" sz="2400" b="1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  <p:pic>
          <p:nvPicPr>
            <p:cNvPr id="2" name="图片 1"/>
            <p:cNvPicPr>
              <a:picLocks noChangeAspect="1"/>
            </p:cNvPicPr>
            <p:nvPr>
              <p:custDataLst>
                <p:tags r:id="rId17"/>
              </p:custDataLst>
            </p:nvPr>
          </p:nvPicPr>
          <p:blipFill>
            <a:blip r:embed="rId18">
              <a:extLst>
                <a:ext uri="{BEBA8EAE-BF5A-486C-A8C5-ECC9F3942E4B}">
                  <a14:imgProps xmlns:a14="http://schemas.microsoft.com/office/drawing/2010/main">
                    <a14:imgLayer r:embed="rId19">
                      <a14:imgEffect>
                        <a14:brightnessContrast bright="40000" contrast="-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279759" y="-70851"/>
              <a:ext cx="1908412" cy="1908412"/>
            </a:xfrm>
            <a:prstGeom prst="rect">
              <a:avLst/>
            </a:prstGeom>
          </p:spPr>
        </p:pic>
        <p:pic>
          <p:nvPicPr>
            <p:cNvPr id="3" name="图片 2"/>
            <p:cNvPicPr>
              <a:picLocks noChangeAspect="1"/>
            </p:cNvPicPr>
            <p:nvPr>
              <p:custDataLst>
                <p:tags r:id="rId20"/>
              </p:custDataLst>
            </p:nvPr>
          </p:nvPicPr>
          <p:blipFill>
            <a:blip r:embed="rId2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25853" y="-57983"/>
              <a:ext cx="1908412" cy="1908412"/>
            </a:xfrm>
            <a:prstGeom prst="rect">
              <a:avLst/>
            </a:prstGeom>
          </p:spPr>
        </p:pic>
        <p:sp>
          <p:nvSpPr>
            <p:cNvPr id="4" name="文本框 3"/>
            <p:cNvSpPr txBox="1"/>
            <p:nvPr>
              <p:custDataLst>
                <p:tags r:id="rId22"/>
              </p:custDataLst>
            </p:nvPr>
          </p:nvSpPr>
          <p:spPr>
            <a:xfrm rot="10800000">
              <a:off x="-5908" y="590219"/>
              <a:ext cx="346249" cy="577440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p>
              <a:r>
                <a:rPr lang="en-US" altLang="zh-CN" sz="105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ROS</a:t>
              </a:r>
              <a:endParaRPr lang="zh-CN" altLang="en-US" sz="1050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pic>
          <p:nvPicPr>
            <p:cNvPr id="5" name="图片 4"/>
            <p:cNvPicPr>
              <a:picLocks noChangeAspect="1"/>
            </p:cNvPicPr>
            <p:nvPr>
              <p:custDataLst>
                <p:tags r:id="rId23"/>
              </p:custDataLst>
            </p:nvPr>
          </p:nvPicPr>
          <p:blipFill>
            <a:blip r:embed="rId2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12206" y="-70851"/>
              <a:ext cx="1908412" cy="1908412"/>
            </a:xfrm>
            <a:prstGeom prst="rect">
              <a:avLst/>
            </a:prstGeom>
          </p:spPr>
        </p:pic>
        <p:pic>
          <p:nvPicPr>
            <p:cNvPr id="6" name="图片 5"/>
            <p:cNvPicPr>
              <a:picLocks noChangeAspect="1"/>
            </p:cNvPicPr>
            <p:nvPr>
              <p:custDataLst>
                <p:tags r:id="rId25"/>
              </p:custDataLst>
            </p:nvPr>
          </p:nvPicPr>
          <p:blipFill>
            <a:blip r:embed="rId2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341684" y="-70851"/>
              <a:ext cx="1908412" cy="1908412"/>
            </a:xfrm>
            <a:prstGeom prst="rect">
              <a:avLst/>
            </a:prstGeom>
          </p:spPr>
        </p:pic>
        <p:pic>
          <p:nvPicPr>
            <p:cNvPr id="8" name="图片 7"/>
            <p:cNvPicPr>
              <a:picLocks noChangeAspect="1"/>
            </p:cNvPicPr>
            <p:nvPr>
              <p:custDataLst>
                <p:tags r:id="rId27"/>
              </p:custDataLst>
            </p:nvPr>
          </p:nvPicPr>
          <p:blipFill>
            <a:blip r:embed="rId2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798273" y="11738"/>
              <a:ext cx="2973353" cy="2445509"/>
            </a:xfrm>
            <a:prstGeom prst="rect">
              <a:avLst/>
            </a:prstGeom>
          </p:spPr>
        </p:pic>
      </p:grpSp>
    </p:spTree>
    <p:custDataLst>
      <p:tags r:id="rId29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2" name="组合 51"/>
          <p:cNvGrpSpPr/>
          <p:nvPr/>
        </p:nvGrpSpPr>
        <p:grpSpPr>
          <a:xfrm rot="0">
            <a:off x="35560" y="942668"/>
            <a:ext cx="12287249" cy="5210482"/>
            <a:chOff x="-396439" y="3541335"/>
            <a:chExt cx="12287230" cy="5210857"/>
          </a:xfrm>
        </p:grpSpPr>
        <p:grpSp>
          <p:nvGrpSpPr>
            <p:cNvPr id="27" name="组合 26"/>
            <p:cNvGrpSpPr/>
            <p:nvPr/>
          </p:nvGrpSpPr>
          <p:grpSpPr>
            <a:xfrm>
              <a:off x="-333494" y="3612042"/>
              <a:ext cx="7843982" cy="5140150"/>
              <a:chOff x="807187" y="162875"/>
              <a:chExt cx="9469622" cy="6590990"/>
            </a:xfrm>
          </p:grpSpPr>
          <p:grpSp>
            <p:nvGrpSpPr>
              <p:cNvPr id="28" name="组合 27"/>
              <p:cNvGrpSpPr/>
              <p:nvPr/>
            </p:nvGrpSpPr>
            <p:grpSpPr>
              <a:xfrm>
                <a:off x="807187" y="162875"/>
                <a:ext cx="9469622" cy="5953067"/>
                <a:chOff x="283556" y="202580"/>
                <a:chExt cx="9469622" cy="5953067"/>
              </a:xfrm>
            </p:grpSpPr>
            <p:sp>
              <p:nvSpPr>
                <p:cNvPr id="42" name="文本框 41"/>
                <p:cNvSpPr txBox="1"/>
                <p:nvPr>
                  <p:custDataLst>
                    <p:tags r:id="rId1"/>
                  </p:custDataLst>
                </p:nvPr>
              </p:nvSpPr>
              <p:spPr>
                <a:xfrm>
                  <a:off x="1727386" y="217267"/>
                  <a:ext cx="974592" cy="33545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altLang="zh-CN" sz="110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CON</a:t>
                  </a:r>
                  <a:endParaRPr lang="zh-CN" altLang="en-US" sz="1100" dirty="0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43" name="文本框 42"/>
                <p:cNvSpPr txBox="1"/>
                <p:nvPr>
                  <p:custDataLst>
                    <p:tags r:id="rId2"/>
                  </p:custDataLst>
                </p:nvPr>
              </p:nvSpPr>
              <p:spPr>
                <a:xfrm>
                  <a:off x="3783048" y="202580"/>
                  <a:ext cx="1104508" cy="33545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altLang="zh-CN" sz="110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Ang II</a:t>
                  </a:r>
                  <a:endParaRPr lang="zh-CN" altLang="en-US" sz="1100" dirty="0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44" name="文本框 43"/>
                <p:cNvSpPr txBox="1"/>
                <p:nvPr>
                  <p:custDataLst>
                    <p:tags r:id="rId3"/>
                  </p:custDataLst>
                </p:nvPr>
              </p:nvSpPr>
              <p:spPr>
                <a:xfrm>
                  <a:off x="5338331" y="217266"/>
                  <a:ext cx="2134835" cy="33545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altLang="zh-CN" sz="110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Ad-GFP</a:t>
                  </a:r>
                  <a:r>
                    <a:rPr lang="en-US" altLang="zh-CN" sz="1100" dirty="0" err="1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+Ang</a:t>
                  </a:r>
                  <a:r>
                    <a:rPr lang="en-US" altLang="zh-CN" sz="1100" dirty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 II</a:t>
                  </a:r>
                  <a:endParaRPr lang="zh-CN" altLang="en-US" sz="1100" dirty="0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45" name="文本框 44"/>
                <p:cNvSpPr txBox="1"/>
                <p:nvPr>
                  <p:custDataLst>
                    <p:tags r:id="rId4"/>
                  </p:custDataLst>
                </p:nvPr>
              </p:nvSpPr>
              <p:spPr>
                <a:xfrm rot="10800000">
                  <a:off x="283556" y="998241"/>
                  <a:ext cx="631656" cy="1167246"/>
                </a:xfrm>
                <a:prstGeom prst="rect">
                  <a:avLst/>
                </a:prstGeom>
                <a:noFill/>
              </p:spPr>
              <p:txBody>
                <a:bodyPr vert="eaVert" wrap="square" rtlCol="0">
                  <a:spAutoFit/>
                </a:bodyPr>
                <a:lstStyle/>
                <a:p>
                  <a:r>
                    <a:rPr lang="en-US" altLang="zh-CN" sz="1100" dirty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     JC-1</a:t>
                  </a:r>
                  <a:endParaRPr lang="en-US" altLang="zh-CN" sz="1100" dirty="0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  <a:p>
                  <a:r>
                    <a:rPr lang="en-US" altLang="zh-CN" sz="1100" dirty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Aggregate</a:t>
                  </a:r>
                  <a:endParaRPr lang="zh-CN" altLang="en-US" sz="1100" dirty="0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46" name="文本框 45"/>
                <p:cNvSpPr txBox="1"/>
                <p:nvPr>
                  <p:custDataLst>
                    <p:tags r:id="rId5"/>
                  </p:custDataLst>
                </p:nvPr>
              </p:nvSpPr>
              <p:spPr>
                <a:xfrm rot="10800000">
                  <a:off x="283556" y="2933797"/>
                  <a:ext cx="631656" cy="1444191"/>
                </a:xfrm>
                <a:prstGeom prst="rect">
                  <a:avLst/>
                </a:prstGeom>
                <a:noFill/>
              </p:spPr>
              <p:txBody>
                <a:bodyPr vert="eaVert" wrap="square" rtlCol="0">
                  <a:spAutoFit/>
                </a:bodyPr>
                <a:lstStyle/>
                <a:p>
                  <a:r>
                    <a:rPr lang="en-US" altLang="zh-CN" sz="1100" dirty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     Jc-1</a:t>
                  </a:r>
                  <a:endParaRPr lang="en-US" altLang="zh-CN" sz="1100" dirty="0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  <a:p>
                  <a:r>
                    <a:rPr lang="en-US" altLang="zh-CN" sz="1100" dirty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Monomer</a:t>
                  </a:r>
                  <a:endParaRPr lang="zh-CN" altLang="en-US" sz="1100" dirty="0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47" name="文本框 46"/>
                <p:cNvSpPr txBox="1"/>
                <p:nvPr>
                  <p:custDataLst>
                    <p:tags r:id="rId6"/>
                  </p:custDataLst>
                </p:nvPr>
              </p:nvSpPr>
              <p:spPr>
                <a:xfrm>
                  <a:off x="7618343" y="217266"/>
                  <a:ext cx="2134835" cy="33545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altLang="zh-CN" sz="1100" i="0" u="none" strike="noStrike">
                      <a:effectLst/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Ad-ndufb1</a:t>
                  </a:r>
                  <a:r>
                    <a:rPr lang="en-US" altLang="zh-CN" sz="110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 +Ang II </a:t>
                  </a:r>
                  <a:endParaRPr lang="zh-CN" altLang="en-US" sz="1100" dirty="0"/>
                </a:p>
              </p:txBody>
            </p:sp>
            <p:sp>
              <p:nvSpPr>
                <p:cNvPr id="48" name="文本框 47"/>
                <p:cNvSpPr txBox="1"/>
                <p:nvPr>
                  <p:custDataLst>
                    <p:tags r:id="rId7"/>
                  </p:custDataLst>
                </p:nvPr>
              </p:nvSpPr>
              <p:spPr>
                <a:xfrm rot="16200000">
                  <a:off x="172334" y="5570683"/>
                  <a:ext cx="854101" cy="315828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altLang="zh-CN" sz="1100" dirty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Merge</a:t>
                  </a:r>
                  <a:endParaRPr lang="zh-CN" altLang="en-US" sz="1100" dirty="0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29" name="组合 28"/>
              <p:cNvGrpSpPr/>
              <p:nvPr/>
            </p:nvGrpSpPr>
            <p:grpSpPr>
              <a:xfrm>
                <a:off x="1581117" y="546893"/>
                <a:ext cx="8288604" cy="6206972"/>
                <a:chOff x="1581117" y="546893"/>
                <a:chExt cx="8288604" cy="6206972"/>
              </a:xfrm>
            </p:grpSpPr>
            <p:pic>
              <p:nvPicPr>
                <p:cNvPr id="30" name="图片 29"/>
                <p:cNvPicPr>
                  <a:picLocks noChangeAspect="1"/>
                </p:cNvPicPr>
                <p:nvPr>
                  <p:custDataLst>
                    <p:tags r:id="rId8"/>
                  </p:custDataLst>
                </p:nvPr>
              </p:nvPicPr>
              <p:blipFill>
                <a:blip r:embed="rId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581117" y="546893"/>
                  <a:ext cx="2059200" cy="2059200"/>
                </a:xfrm>
                <a:prstGeom prst="rect">
                  <a:avLst/>
                </a:prstGeom>
              </p:spPr>
            </p:pic>
            <p:pic>
              <p:nvPicPr>
                <p:cNvPr id="31" name="图片 30"/>
                <p:cNvPicPr>
                  <a:picLocks noChangeAspect="1"/>
                </p:cNvPicPr>
                <p:nvPr>
                  <p:custDataLst>
                    <p:tags r:id="rId10"/>
                  </p:custDataLst>
                </p:nvPr>
              </p:nvPicPr>
              <p:blipFill>
                <a:blip r:embed="rId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581117" y="2620779"/>
                  <a:ext cx="2059200" cy="2059200"/>
                </a:xfrm>
                <a:prstGeom prst="rect">
                  <a:avLst/>
                </a:prstGeom>
              </p:spPr>
            </p:pic>
            <p:pic>
              <p:nvPicPr>
                <p:cNvPr id="32" name="图片 31"/>
                <p:cNvPicPr>
                  <a:picLocks noChangeAspect="1"/>
                </p:cNvPicPr>
                <p:nvPr>
                  <p:custDataLst>
                    <p:tags r:id="rId12"/>
                  </p:custDataLst>
                </p:nvPr>
              </p:nvPicPr>
              <p:blipFill>
                <a:blip r:embed="rId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3657585" y="546893"/>
                  <a:ext cx="2059200" cy="2059200"/>
                </a:xfrm>
                <a:prstGeom prst="rect">
                  <a:avLst/>
                </a:prstGeom>
              </p:spPr>
            </p:pic>
            <p:pic>
              <p:nvPicPr>
                <p:cNvPr id="33" name="图片 32"/>
                <p:cNvPicPr>
                  <a:picLocks noChangeAspect="1"/>
                </p:cNvPicPr>
                <p:nvPr>
                  <p:custDataLst>
                    <p:tags r:id="rId14"/>
                  </p:custDataLst>
                </p:nvPr>
              </p:nvPicPr>
              <p:blipFill>
                <a:blip r:embed="rId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3657585" y="2620779"/>
                  <a:ext cx="2059200" cy="2059200"/>
                </a:xfrm>
                <a:prstGeom prst="rect">
                  <a:avLst/>
                </a:prstGeom>
              </p:spPr>
            </p:pic>
            <p:pic>
              <p:nvPicPr>
                <p:cNvPr id="34" name="图片 33"/>
                <p:cNvPicPr>
                  <a:picLocks noChangeAspect="1"/>
                </p:cNvPicPr>
                <p:nvPr>
                  <p:custDataLst>
                    <p:tags r:id="rId16"/>
                  </p:custDataLst>
                </p:nvPr>
              </p:nvPicPr>
              <p:blipFill>
                <a:blip r:embed="rId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5727834" y="546893"/>
                  <a:ext cx="2059200" cy="2059200"/>
                </a:xfrm>
                <a:prstGeom prst="rect">
                  <a:avLst/>
                </a:prstGeom>
              </p:spPr>
            </p:pic>
            <p:pic>
              <p:nvPicPr>
                <p:cNvPr id="35" name="图片 34"/>
                <p:cNvPicPr>
                  <a:picLocks noChangeAspect="1"/>
                </p:cNvPicPr>
                <p:nvPr>
                  <p:custDataLst>
                    <p:tags r:id="rId18"/>
                  </p:custDataLst>
                </p:nvPr>
              </p:nvPicPr>
              <p:blipFill>
                <a:blip r:embed="rId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5727834" y="2620779"/>
                  <a:ext cx="2059200" cy="2059200"/>
                </a:xfrm>
                <a:prstGeom prst="rect">
                  <a:avLst/>
                </a:prstGeom>
              </p:spPr>
            </p:pic>
            <p:pic>
              <p:nvPicPr>
                <p:cNvPr id="36" name="图片 35"/>
                <p:cNvPicPr>
                  <a:picLocks noChangeAspect="1"/>
                </p:cNvPicPr>
                <p:nvPr>
                  <p:custDataLst>
                    <p:tags r:id="rId20"/>
                  </p:custDataLst>
                </p:nvPr>
              </p:nvPicPr>
              <p:blipFill>
                <a:blip r:embed="rId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7810521" y="546893"/>
                  <a:ext cx="2059200" cy="2059200"/>
                </a:xfrm>
                <a:prstGeom prst="rect">
                  <a:avLst/>
                </a:prstGeom>
              </p:spPr>
            </p:pic>
            <p:pic>
              <p:nvPicPr>
                <p:cNvPr id="37" name="图片 36"/>
                <p:cNvPicPr>
                  <a:picLocks noChangeAspect="1"/>
                </p:cNvPicPr>
                <p:nvPr>
                  <p:custDataLst>
                    <p:tags r:id="rId22"/>
                  </p:custDataLst>
                </p:nvPr>
              </p:nvPicPr>
              <p:blipFill>
                <a:blip r:embed="rId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7810521" y="2620779"/>
                  <a:ext cx="2059200" cy="2059200"/>
                </a:xfrm>
                <a:prstGeom prst="rect">
                  <a:avLst/>
                </a:prstGeom>
              </p:spPr>
            </p:pic>
            <p:pic>
              <p:nvPicPr>
                <p:cNvPr id="38" name="图片 37"/>
                <p:cNvPicPr>
                  <a:picLocks noChangeAspect="1"/>
                </p:cNvPicPr>
                <p:nvPr>
                  <p:custDataLst>
                    <p:tags r:id="rId24"/>
                  </p:custDataLst>
                </p:nvPr>
              </p:nvPicPr>
              <p:blipFill>
                <a:blip r:embed="rId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7810521" y="4694665"/>
                  <a:ext cx="2059200" cy="2059200"/>
                </a:xfrm>
                <a:prstGeom prst="rect">
                  <a:avLst/>
                </a:prstGeom>
              </p:spPr>
            </p:pic>
            <p:pic>
              <p:nvPicPr>
                <p:cNvPr id="39" name="图片 38"/>
                <p:cNvPicPr>
                  <a:picLocks noChangeAspect="1"/>
                </p:cNvPicPr>
                <p:nvPr>
                  <p:custDataLst>
                    <p:tags r:id="rId26"/>
                  </p:custDataLst>
                </p:nvPr>
              </p:nvPicPr>
              <p:blipFill>
                <a:blip r:embed="rId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581117" y="4694665"/>
                  <a:ext cx="2059200" cy="2059200"/>
                </a:xfrm>
                <a:prstGeom prst="rect">
                  <a:avLst/>
                </a:prstGeom>
              </p:spPr>
            </p:pic>
            <p:pic>
              <p:nvPicPr>
                <p:cNvPr id="40" name="图片 39"/>
                <p:cNvPicPr>
                  <a:picLocks noChangeAspect="1"/>
                </p:cNvPicPr>
                <p:nvPr>
                  <p:custDataLst>
                    <p:tags r:id="rId28"/>
                  </p:custDataLst>
                </p:nvPr>
              </p:nvPicPr>
              <p:blipFill>
                <a:blip r:embed="rId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3657585" y="4694665"/>
                  <a:ext cx="2059200" cy="2059200"/>
                </a:xfrm>
                <a:prstGeom prst="rect">
                  <a:avLst/>
                </a:prstGeom>
              </p:spPr>
            </p:pic>
            <p:pic>
              <p:nvPicPr>
                <p:cNvPr id="41" name="图片 40"/>
                <p:cNvPicPr>
                  <a:picLocks noChangeAspect="1"/>
                </p:cNvPicPr>
                <p:nvPr>
                  <p:custDataLst>
                    <p:tags r:id="rId30"/>
                  </p:custDataLst>
                </p:nvPr>
              </p:nvPicPr>
              <p:blipFill>
                <a:blip r:embed="rId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5727834" y="4694665"/>
                  <a:ext cx="2059200" cy="2059200"/>
                </a:xfrm>
                <a:prstGeom prst="rect">
                  <a:avLst/>
                </a:prstGeom>
              </p:spPr>
            </p:pic>
          </p:grpSp>
        </p:grpSp>
        <p:pic>
          <p:nvPicPr>
            <p:cNvPr id="50" name="图片 49"/>
            <p:cNvPicPr>
              <a:picLocks noChangeAspect="1"/>
            </p:cNvPicPr>
            <p:nvPr>
              <p:custDataLst>
                <p:tags r:id="rId32"/>
              </p:custDataLst>
            </p:nvPr>
          </p:nvPicPr>
          <p:blipFill>
            <a:blip r:embed="rId3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10815" y="4515167"/>
              <a:ext cx="4379976" cy="3739896"/>
            </a:xfrm>
            <a:prstGeom prst="rect">
              <a:avLst/>
            </a:prstGeom>
          </p:spPr>
        </p:pic>
        <p:sp>
          <p:nvSpPr>
            <p:cNvPr id="51" name="文本框 50"/>
            <p:cNvSpPr txBox="1"/>
            <p:nvPr>
              <p:custDataLst>
                <p:tags r:id="rId34"/>
              </p:custDataLst>
            </p:nvPr>
          </p:nvSpPr>
          <p:spPr>
            <a:xfrm>
              <a:off x="-396439" y="3541335"/>
              <a:ext cx="710764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b="1">
                  <a:latin typeface="Times New Roman" panose="02020603050405020304" pitchFamily="18" charset="0"/>
                  <a:cs typeface="Times New Roman" panose="02020603050405020304" pitchFamily="18" charset="0"/>
                </a:rPr>
                <a:t>B</a:t>
              </a:r>
              <a:endParaRPr lang="zh-CN" alt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</p:spTree>
    <p:custDataLst>
      <p:tags r:id="rId35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组合 22"/>
          <p:cNvGrpSpPr/>
          <p:nvPr/>
        </p:nvGrpSpPr>
        <p:grpSpPr>
          <a:xfrm>
            <a:off x="3434080" y="1118870"/>
            <a:ext cx="5414645" cy="4279265"/>
            <a:chOff x="11923" y="7307"/>
            <a:chExt cx="7928" cy="6322"/>
          </a:xfrm>
        </p:grpSpPr>
        <p:pic>
          <p:nvPicPr>
            <p:cNvPr id="7" name="图片 6"/>
            <p:cNvPicPr>
              <a:picLocks noChangeAspect="1"/>
            </p:cNvPicPr>
            <p:nvPr>
              <p:custDataLst>
                <p:tags r:id="rId1"/>
              </p:custDataLst>
            </p:nvPr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769" y="7307"/>
              <a:ext cx="7082" cy="6322"/>
            </a:xfrm>
            <a:prstGeom prst="rect">
              <a:avLst/>
            </a:prstGeom>
          </p:spPr>
        </p:pic>
        <p:sp>
          <p:nvSpPr>
            <p:cNvPr id="18" name="文本框 17"/>
            <p:cNvSpPr txBox="1"/>
            <p:nvPr>
              <p:custDataLst>
                <p:tags r:id="rId3"/>
              </p:custDataLst>
            </p:nvPr>
          </p:nvSpPr>
          <p:spPr>
            <a:xfrm>
              <a:off x="11923" y="7658"/>
              <a:ext cx="1119" cy="6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b="1">
                  <a:latin typeface="Times New Roman" panose="02020603050405020304" pitchFamily="18" charset="0"/>
                  <a:cs typeface="Times New Roman" panose="02020603050405020304" pitchFamily="18" charset="0"/>
                </a:rPr>
                <a:t>C</a:t>
              </a:r>
              <a:endParaRPr lang="zh-CN" alt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</p:spTree>
    <p:custDataLst>
      <p:tags r:id="rId4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>
            <a:off x="-208915" y="1943100"/>
            <a:ext cx="12492990" cy="3474085"/>
            <a:chOff x="-474" y="238"/>
            <a:chExt cx="19674" cy="5471"/>
          </a:xfrm>
        </p:grpSpPr>
        <p:pic>
          <p:nvPicPr>
            <p:cNvPr id="27" name="图片 26"/>
            <p:cNvPicPr>
              <a:picLocks noChangeAspect="1"/>
            </p:cNvPicPr>
            <p:nvPr>
              <p:custDataLst>
                <p:tags r:id="rId1"/>
              </p:custDataLst>
            </p:nvPr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930" y="439"/>
              <a:ext cx="5270" cy="5270"/>
            </a:xfrm>
            <a:prstGeom prst="rect">
              <a:avLst/>
            </a:prstGeom>
          </p:spPr>
        </p:pic>
        <p:grpSp>
          <p:nvGrpSpPr>
            <p:cNvPr id="28" name="组合 27"/>
            <p:cNvGrpSpPr/>
            <p:nvPr/>
          </p:nvGrpSpPr>
          <p:grpSpPr>
            <a:xfrm rot="0">
              <a:off x="389" y="897"/>
              <a:ext cx="12762" cy="3196"/>
              <a:chOff x="32355" y="867410"/>
              <a:chExt cx="11814810" cy="3144520"/>
            </a:xfrm>
          </p:grpSpPr>
          <p:sp>
            <p:nvSpPr>
              <p:cNvPr id="29" name="文本框 28"/>
              <p:cNvSpPr txBox="1"/>
              <p:nvPr>
                <p:custDataLst>
                  <p:tags r:id="rId3"/>
                </p:custDataLst>
              </p:nvPr>
            </p:nvSpPr>
            <p:spPr>
              <a:xfrm rot="10800000">
                <a:off x="32355" y="1393190"/>
                <a:ext cx="474406" cy="2233295"/>
              </a:xfrm>
              <a:prstGeom prst="rect">
                <a:avLst/>
              </a:prstGeom>
              <a:noFill/>
            </p:spPr>
            <p:txBody>
              <a:bodyPr vert="eaVert" wrap="square" rtlCol="0">
                <a:spAutoFit/>
              </a:bodyPr>
              <a:p>
                <a:pPr algn="ctr"/>
                <a:r>
                  <a:rPr lang="en-US" altLang="zh-CN" sz="1100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Tunel</a:t>
                </a:r>
                <a:endParaRPr lang="zh-CN" altLang="en-US" sz="11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grpSp>
            <p:nvGrpSpPr>
              <p:cNvPr id="30" name="组合 29"/>
              <p:cNvGrpSpPr/>
              <p:nvPr/>
            </p:nvGrpSpPr>
            <p:grpSpPr>
              <a:xfrm>
                <a:off x="619125" y="867410"/>
                <a:ext cx="10885805" cy="3144520"/>
                <a:chOff x="975" y="1366"/>
                <a:chExt cx="17143" cy="4952"/>
              </a:xfrm>
            </p:grpSpPr>
            <p:grpSp>
              <p:nvGrpSpPr>
                <p:cNvPr id="32" name="组合 31"/>
                <p:cNvGrpSpPr/>
                <p:nvPr/>
              </p:nvGrpSpPr>
              <p:grpSpPr>
                <a:xfrm>
                  <a:off x="975" y="1366"/>
                  <a:ext cx="17143" cy="4952"/>
                  <a:chOff x="975" y="1366"/>
                  <a:chExt cx="17143" cy="4952"/>
                </a:xfrm>
              </p:grpSpPr>
              <p:pic>
                <p:nvPicPr>
                  <p:cNvPr id="34" name="图片 33"/>
                  <p:cNvPicPr>
                    <a:picLocks noChangeAspect="1"/>
                  </p:cNvPicPr>
                  <p:nvPr>
                    <p:custDataLst>
                      <p:tags r:id="rId4"/>
                    </p:custDataLst>
                  </p:nvPr>
                </p:nvPicPr>
                <p:blipFill>
                  <a:blip r:embed="rId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1006" y="2099"/>
                    <a:ext cx="4156" cy="4156"/>
                  </a:xfrm>
                  <a:prstGeom prst="rect">
                    <a:avLst/>
                  </a:prstGeom>
                </p:spPr>
              </p:pic>
              <p:pic>
                <p:nvPicPr>
                  <p:cNvPr id="35" name="图片 34"/>
                  <p:cNvPicPr>
                    <a:picLocks noChangeAspect="1"/>
                  </p:cNvPicPr>
                  <p:nvPr>
                    <p:custDataLst>
                      <p:tags r:id="rId6"/>
                    </p:custDataLst>
                  </p:nvPr>
                </p:nvPicPr>
                <p:blipFill>
                  <a:blip r:embed="rId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5463" y="2099"/>
                    <a:ext cx="4156" cy="4156"/>
                  </a:xfrm>
                  <a:prstGeom prst="rect">
                    <a:avLst/>
                  </a:prstGeom>
                </p:spPr>
              </p:pic>
              <p:sp>
                <p:nvSpPr>
                  <p:cNvPr id="36" name="文本框 35"/>
                  <p:cNvSpPr txBox="1"/>
                  <p:nvPr>
                    <p:custDataLst>
                      <p:tags r:id="rId8"/>
                    </p:custDataLst>
                  </p:nvPr>
                </p:nvSpPr>
                <p:spPr>
                  <a:xfrm>
                    <a:off x="1303" y="1366"/>
                    <a:ext cx="3562" cy="582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p>
                    <a:pPr algn="ctr"/>
                    <a:r>
                      <a:rPr lang="en-US" altLang="zh-CN" sz="110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CON</a:t>
                    </a:r>
                    <a:endParaRPr lang="zh-CN" altLang="en-US" sz="1100" dirty="0">
                      <a:latin typeface="Times New Roman" panose="02020603050405020304" pitchFamily="18" charset="0"/>
                      <a:cs typeface="Times New Roman" panose="02020603050405020304" pitchFamily="18" charset="0"/>
                    </a:endParaRPr>
                  </a:p>
                </p:txBody>
              </p:sp>
              <p:sp>
                <p:nvSpPr>
                  <p:cNvPr id="37" name="文本框 36"/>
                  <p:cNvSpPr txBox="1"/>
                  <p:nvPr>
                    <p:custDataLst>
                      <p:tags r:id="rId9"/>
                    </p:custDataLst>
                  </p:nvPr>
                </p:nvSpPr>
                <p:spPr>
                  <a:xfrm>
                    <a:off x="6123" y="1366"/>
                    <a:ext cx="2835" cy="582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p>
                    <a:pPr algn="ctr"/>
                    <a:r>
                      <a:rPr lang="en-US" altLang="zh-CN" sz="1100" dirty="0" err="1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AngII</a:t>
                    </a:r>
                    <a:endParaRPr lang="zh-CN" altLang="en-US" sz="1100" dirty="0">
                      <a:latin typeface="Times New Roman" panose="02020603050405020304" pitchFamily="18" charset="0"/>
                      <a:cs typeface="Times New Roman" panose="02020603050405020304" pitchFamily="18" charset="0"/>
                    </a:endParaRPr>
                  </a:p>
                </p:txBody>
              </p:sp>
              <p:sp>
                <p:nvSpPr>
                  <p:cNvPr id="38" name="文本框 37"/>
                  <p:cNvSpPr txBox="1"/>
                  <p:nvPr>
                    <p:custDataLst>
                      <p:tags r:id="rId10"/>
                    </p:custDataLst>
                  </p:nvPr>
                </p:nvSpPr>
                <p:spPr>
                  <a:xfrm>
                    <a:off x="10385" y="1366"/>
                    <a:ext cx="3153" cy="932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p>
                    <a:pPr algn="ctr"/>
                    <a:r>
                      <a:rPr lang="en-US" altLang="zh-CN" sz="110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Ad-GFP+AngII</a:t>
                    </a:r>
                    <a:endParaRPr lang="zh-CN" altLang="en-US" sz="1100">
                      <a:latin typeface="Times New Roman" panose="02020603050405020304" pitchFamily="18" charset="0"/>
                      <a:cs typeface="Times New Roman" panose="02020603050405020304" pitchFamily="18" charset="0"/>
                    </a:endParaRPr>
                  </a:p>
                  <a:p>
                    <a:pPr algn="ctr"/>
                    <a:endParaRPr lang="zh-CN" altLang="en-US" sz="1100" dirty="0">
                      <a:latin typeface="Times New Roman" panose="02020603050405020304" pitchFamily="18" charset="0"/>
                      <a:cs typeface="Times New Roman" panose="02020603050405020304" pitchFamily="18" charset="0"/>
                    </a:endParaRPr>
                  </a:p>
                </p:txBody>
              </p:sp>
              <p:sp>
                <p:nvSpPr>
                  <p:cNvPr id="39" name="文本框 38"/>
                  <p:cNvSpPr txBox="1"/>
                  <p:nvPr>
                    <p:custDataLst>
                      <p:tags r:id="rId11"/>
                    </p:custDataLst>
                  </p:nvPr>
                </p:nvSpPr>
                <p:spPr>
                  <a:xfrm>
                    <a:off x="14965" y="1366"/>
                    <a:ext cx="3153" cy="580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p>
                    <a:pPr algn="ctr"/>
                    <a:r>
                      <a:rPr kumimoji="0" lang="en-US" altLang="zh-CN" sz="110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rPr>
                      <a:t>Ad-ndufb10</a:t>
                    </a:r>
                    <a:r>
                      <a:rPr lang="en-US" altLang="zh-CN" sz="1100"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rPr>
                      <a:t> +Ang II </a:t>
                    </a:r>
                    <a:endParaRPr kumimoji="0" lang="en-US" altLang="zh-CN" sz="1100" i="0" u="none" strike="noStrike" kern="1200" cap="none" spc="0" normalizeH="0" baseline="3000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endParaRPr>
                  </a:p>
                </p:txBody>
              </p:sp>
              <p:grpSp>
                <p:nvGrpSpPr>
                  <p:cNvPr id="40" name="组合 39"/>
                  <p:cNvGrpSpPr/>
                  <p:nvPr/>
                </p:nvGrpSpPr>
                <p:grpSpPr>
                  <a:xfrm>
                    <a:off x="975" y="2100"/>
                    <a:ext cx="8674" cy="4218"/>
                    <a:chOff x="1021" y="6182"/>
                    <a:chExt cx="8674" cy="4218"/>
                  </a:xfrm>
                </p:grpSpPr>
                <p:pic>
                  <p:nvPicPr>
                    <p:cNvPr id="41" name="图片 40" descr="13-3-1-2（2）对照组 10倍 tunel11"/>
                    <p:cNvPicPr>
                      <a:picLocks noChangeAspect="1"/>
                    </p:cNvPicPr>
                    <p:nvPr>
                      <p:custDataLst>
                        <p:tags r:id="rId12"/>
                      </p:custDataLst>
                    </p:nvPr>
                  </p:nvPicPr>
                  <p:blipFill>
                    <a:blip r:embed="rId13"/>
                    <a:stretch>
                      <a:fillRect/>
                    </a:stretch>
                  </p:blipFill>
                  <p:spPr>
                    <a:xfrm>
                      <a:off x="1021" y="6182"/>
                      <a:ext cx="4218" cy="4218"/>
                    </a:xfrm>
                    <a:prstGeom prst="rect">
                      <a:avLst/>
                    </a:prstGeom>
                  </p:spPr>
                </p:pic>
                <p:pic>
                  <p:nvPicPr>
                    <p:cNvPr id="42" name="图片 41" descr="3-2-2 （2）AngII 试剂后2011"/>
                    <p:cNvPicPr/>
                    <p:nvPr>
                      <p:custDataLst>
                        <p:tags r:id="rId14"/>
                      </p:custDataLst>
                    </p:nvPr>
                  </p:nvPicPr>
                  <p:blipFill>
                    <a:blip r:embed="rId15"/>
                    <a:stretch>
                      <a:fillRect/>
                    </a:stretch>
                  </p:blipFill>
                  <p:spPr>
                    <a:xfrm>
                      <a:off x="5477" y="6182"/>
                      <a:ext cx="4218" cy="4218"/>
                    </a:xfrm>
                    <a:prstGeom prst="rect">
                      <a:avLst/>
                    </a:prstGeom>
                  </p:spPr>
                </p:pic>
              </p:grpSp>
            </p:grpSp>
            <p:pic>
              <p:nvPicPr>
                <p:cNvPr id="33" name="图片 32" descr="6314-4 10x 6001"/>
                <p:cNvPicPr>
                  <a:picLocks noChangeAspect="1"/>
                </p:cNvPicPr>
                <p:nvPr>
                  <p:custDataLst>
                    <p:tags r:id="rId16"/>
                  </p:custDataLst>
                </p:nvPr>
              </p:nvPicPr>
              <p:blipFill>
                <a:blip r:embed="rId17"/>
                <a:stretch>
                  <a:fillRect/>
                </a:stretch>
              </p:blipFill>
              <p:spPr>
                <a:xfrm>
                  <a:off x="9920" y="2099"/>
                  <a:ext cx="4218" cy="4218"/>
                </a:xfrm>
                <a:prstGeom prst="rect">
                  <a:avLst/>
                </a:prstGeom>
              </p:spPr>
            </p:pic>
          </p:grpSp>
          <p:pic>
            <p:nvPicPr>
              <p:cNvPr id="31" name="图片 30" descr="过表达标尺"/>
              <p:cNvPicPr>
                <a:picLocks noChangeAspect="1"/>
              </p:cNvPicPr>
              <p:nvPr>
                <p:custDataLst>
                  <p:tags r:id="rId18"/>
                </p:custDataLst>
              </p:nvPr>
            </p:nvPicPr>
            <p:blipFill>
              <a:blip r:embed="rId19"/>
              <a:stretch>
                <a:fillRect/>
              </a:stretch>
            </p:blipFill>
            <p:spPr>
              <a:xfrm>
                <a:off x="9168765" y="1333500"/>
                <a:ext cx="2678400" cy="2678400"/>
              </a:xfrm>
              <a:prstGeom prst="rect">
                <a:avLst/>
              </a:prstGeom>
            </p:spPr>
          </p:pic>
        </p:grpSp>
        <p:sp>
          <p:nvSpPr>
            <p:cNvPr id="43" name="文本框 42"/>
            <p:cNvSpPr txBox="1"/>
            <p:nvPr>
              <p:custDataLst>
                <p:tags r:id="rId20"/>
              </p:custDataLst>
            </p:nvPr>
          </p:nvSpPr>
          <p:spPr>
            <a:xfrm>
              <a:off x="-474" y="238"/>
              <a:ext cx="1119" cy="7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en-US" altLang="zh-CN" sz="2400" b="1">
                  <a:latin typeface="Times New Roman" panose="02020603050405020304" pitchFamily="18" charset="0"/>
                  <a:cs typeface="Times New Roman" panose="02020603050405020304" pitchFamily="18" charset="0"/>
                </a:rPr>
                <a:t>D</a:t>
              </a:r>
              <a:endParaRPr lang="zh-CN" alt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</p:spTree>
    <p:custDataLst>
      <p:tags r:id="rId21"/>
    </p:custData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2" name="组合 81"/>
          <p:cNvGrpSpPr/>
          <p:nvPr/>
        </p:nvGrpSpPr>
        <p:grpSpPr>
          <a:xfrm rot="0">
            <a:off x="247650" y="-629920"/>
            <a:ext cx="11200130" cy="7680960"/>
            <a:chOff x="-227433" y="2756177"/>
            <a:chExt cx="11199952" cy="7680696"/>
          </a:xfrm>
        </p:grpSpPr>
        <p:grpSp>
          <p:nvGrpSpPr>
            <p:cNvPr id="80" name="组合 79"/>
            <p:cNvGrpSpPr/>
            <p:nvPr/>
          </p:nvGrpSpPr>
          <p:grpSpPr>
            <a:xfrm>
              <a:off x="177100" y="2756177"/>
              <a:ext cx="10795419" cy="7680696"/>
              <a:chOff x="233473" y="1886235"/>
              <a:chExt cx="10795419" cy="7680696"/>
            </a:xfrm>
          </p:grpSpPr>
          <p:pic>
            <p:nvPicPr>
              <p:cNvPr id="46" name="图片 45"/>
              <p:cNvPicPr>
                <a:picLocks noChangeAspect="1"/>
              </p:cNvPicPr>
              <p:nvPr>
                <p:custDataLst>
                  <p:tags r:id="rId1"/>
                </p:custDataLst>
              </p:nvPr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391079" y="3197964"/>
                <a:ext cx="3637813" cy="3288730"/>
              </a:xfrm>
              <a:prstGeom prst="rect">
                <a:avLst/>
              </a:prstGeom>
            </p:spPr>
          </p:pic>
          <p:pic>
            <p:nvPicPr>
              <p:cNvPr id="48" name="图片 47"/>
              <p:cNvPicPr>
                <a:picLocks noChangeAspect="1"/>
              </p:cNvPicPr>
              <p:nvPr>
                <p:custDataLst>
                  <p:tags r:id="rId3"/>
                </p:custDataLst>
              </p:nvPr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316102" y="6227119"/>
                <a:ext cx="3473509" cy="3339812"/>
              </a:xfrm>
              <a:prstGeom prst="rect">
                <a:avLst/>
              </a:prstGeom>
            </p:spPr>
          </p:pic>
          <p:pic>
            <p:nvPicPr>
              <p:cNvPr id="50" name="图片 49"/>
              <p:cNvPicPr>
                <a:picLocks noChangeAspect="1"/>
              </p:cNvPicPr>
              <p:nvPr>
                <p:custDataLst>
                  <p:tags r:id="rId5"/>
                </p:custDataLst>
              </p:nvPr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073997" y="6277928"/>
                <a:ext cx="4125014" cy="3238194"/>
              </a:xfrm>
              <a:prstGeom prst="rect">
                <a:avLst/>
              </a:prstGeom>
            </p:spPr>
          </p:pic>
          <p:grpSp>
            <p:nvGrpSpPr>
              <p:cNvPr id="79" name="组合 78"/>
              <p:cNvGrpSpPr/>
              <p:nvPr/>
            </p:nvGrpSpPr>
            <p:grpSpPr>
              <a:xfrm>
                <a:off x="233473" y="1886235"/>
                <a:ext cx="5554298" cy="3863999"/>
                <a:chOff x="2009038" y="252235"/>
                <a:chExt cx="5241284" cy="3703369"/>
              </a:xfrm>
            </p:grpSpPr>
            <p:pic>
              <p:nvPicPr>
                <p:cNvPr id="51" name="图片 50"/>
                <p:cNvPicPr>
                  <a:picLocks noChangeAspect="1"/>
                </p:cNvPicPr>
                <p:nvPr>
                  <p:custDataLst>
                    <p:tags r:id="rId7"/>
                  </p:custDataLst>
                </p:nvPr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3659993" y="3510492"/>
                  <a:ext cx="762066" cy="434378"/>
                </a:xfrm>
                <a:prstGeom prst="rect">
                  <a:avLst/>
                </a:prstGeom>
              </p:spPr>
            </p:pic>
            <p:sp>
              <p:nvSpPr>
                <p:cNvPr id="52" name="文本框 51"/>
                <p:cNvSpPr txBox="1"/>
                <p:nvPr>
                  <p:custDataLst>
                    <p:tags r:id="rId9"/>
                  </p:custDataLst>
                </p:nvPr>
              </p:nvSpPr>
              <p:spPr>
                <a:xfrm>
                  <a:off x="2509923" y="3574094"/>
                  <a:ext cx="1150070" cy="26161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altLang="zh-CN" sz="1100" dirty="0">
                      <a:latin typeface="Times New Roman" panose="02020603050405020304" pitchFamily="18" charset="0"/>
                      <a:ea typeface="宋体" panose="02010600030101010101" pitchFamily="2" charset="-122"/>
                      <a:cs typeface="Times New Roman" panose="02020603050405020304" pitchFamily="18" charset="0"/>
                    </a:rPr>
                    <a:t>GAPDH</a:t>
                  </a:r>
                  <a:endParaRPr lang="zh-CN" altLang="en-US" sz="1100" dirty="0"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endParaRPr>
                </a:p>
              </p:txBody>
            </p:sp>
            <p:pic>
              <p:nvPicPr>
                <p:cNvPr id="53" name="图片 52"/>
                <p:cNvPicPr>
                  <a:picLocks noChangeAspect="1"/>
                </p:cNvPicPr>
                <p:nvPr>
                  <p:custDataLst>
                    <p:tags r:id="rId10"/>
                  </p:custDataLst>
                </p:nvPr>
              </p:nvPicPr>
              <p:blipFill>
                <a:blip r:embed="rId11"/>
                <a:stretch>
                  <a:fillRect/>
                </a:stretch>
              </p:blipFill>
              <p:spPr>
                <a:xfrm>
                  <a:off x="4540608" y="3437399"/>
                  <a:ext cx="754445" cy="518205"/>
                </a:xfrm>
                <a:prstGeom prst="rect">
                  <a:avLst/>
                </a:prstGeom>
              </p:spPr>
            </p:pic>
            <p:sp>
              <p:nvSpPr>
                <p:cNvPr id="54" name="文本框 53"/>
                <p:cNvSpPr txBox="1"/>
                <p:nvPr>
                  <p:custDataLst>
                    <p:tags r:id="rId12"/>
                  </p:custDataLst>
                </p:nvPr>
              </p:nvSpPr>
              <p:spPr>
                <a:xfrm>
                  <a:off x="2451090" y="2082392"/>
                  <a:ext cx="1234911" cy="26161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altLang="zh-CN" sz="1100" dirty="0">
                      <a:latin typeface="Times New Roman" panose="02020603050405020304" pitchFamily="18" charset="0"/>
                      <a:ea typeface="宋体" panose="02010600030101010101" pitchFamily="2" charset="-122"/>
                      <a:cs typeface="Times New Roman" panose="02020603050405020304" pitchFamily="18" charset="0"/>
                    </a:rPr>
                    <a:t>CASPASE9</a:t>
                  </a:r>
                  <a:endParaRPr lang="zh-CN" altLang="en-US" sz="1100" dirty="0"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55" name="文本框 54"/>
                <p:cNvSpPr txBox="1"/>
                <p:nvPr>
                  <p:custDataLst>
                    <p:tags r:id="rId13"/>
                  </p:custDataLst>
                </p:nvPr>
              </p:nvSpPr>
              <p:spPr>
                <a:xfrm>
                  <a:off x="2009038" y="3079662"/>
                  <a:ext cx="1676963" cy="26161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altLang="zh-CN" sz="1100">
                      <a:latin typeface="Times New Roman" panose="02020603050405020304" pitchFamily="18" charset="0"/>
                      <a:ea typeface="宋体" panose="02010600030101010101" pitchFamily="2" charset="-122"/>
                      <a:cs typeface="Times New Roman" panose="02020603050405020304" pitchFamily="18" charset="0"/>
                    </a:rPr>
                    <a:t>CYTOCHROME C</a:t>
                  </a:r>
                  <a:endParaRPr lang="zh-CN" altLang="en-US" sz="1100" dirty="0"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endParaRPr>
                </a:p>
              </p:txBody>
            </p:sp>
            <p:pic>
              <p:nvPicPr>
                <p:cNvPr id="56" name="图片 55"/>
                <p:cNvPicPr>
                  <a:picLocks noChangeAspect="1"/>
                </p:cNvPicPr>
                <p:nvPr>
                  <p:custDataLst>
                    <p:tags r:id="rId14"/>
                  </p:custDataLst>
                </p:nvPr>
              </p:nvPicPr>
              <p:blipFill>
                <a:blip r:embed="rId15"/>
                <a:stretch>
                  <a:fillRect/>
                </a:stretch>
              </p:blipFill>
              <p:spPr>
                <a:xfrm>
                  <a:off x="3659699" y="2043489"/>
                  <a:ext cx="762066" cy="373412"/>
                </a:xfrm>
                <a:prstGeom prst="rect">
                  <a:avLst/>
                </a:prstGeom>
              </p:spPr>
            </p:pic>
            <p:pic>
              <p:nvPicPr>
                <p:cNvPr id="57" name="图片 56"/>
                <p:cNvPicPr>
                  <a:picLocks noChangeAspect="1"/>
                </p:cNvPicPr>
                <p:nvPr>
                  <p:custDataLst>
                    <p:tags r:id="rId16"/>
                  </p:custDataLst>
                </p:nvPr>
              </p:nvPicPr>
              <p:blipFill>
                <a:blip r:embed="rId17"/>
                <a:stretch>
                  <a:fillRect/>
                </a:stretch>
              </p:blipFill>
              <p:spPr>
                <a:xfrm>
                  <a:off x="4520635" y="2046317"/>
                  <a:ext cx="739204" cy="365792"/>
                </a:xfrm>
                <a:prstGeom prst="rect">
                  <a:avLst/>
                </a:prstGeom>
              </p:spPr>
            </p:pic>
            <p:pic>
              <p:nvPicPr>
                <p:cNvPr id="58" name="图片 57"/>
                <p:cNvPicPr>
                  <a:picLocks noChangeAspect="1"/>
                </p:cNvPicPr>
                <p:nvPr>
                  <p:custDataLst>
                    <p:tags r:id="rId18"/>
                  </p:custDataLst>
                </p:nvPr>
              </p:nvPicPr>
              <p:blipFill>
                <a:blip r:embed="rId19"/>
                <a:stretch>
                  <a:fillRect/>
                </a:stretch>
              </p:blipFill>
              <p:spPr>
                <a:xfrm>
                  <a:off x="4511607" y="2971864"/>
                  <a:ext cx="754445" cy="457240"/>
                </a:xfrm>
                <a:prstGeom prst="rect">
                  <a:avLst/>
                </a:prstGeom>
              </p:spPr>
            </p:pic>
            <p:pic>
              <p:nvPicPr>
                <p:cNvPr id="59" name="图片 58"/>
                <p:cNvPicPr>
                  <a:picLocks noChangeAspect="1"/>
                </p:cNvPicPr>
                <p:nvPr>
                  <p:custDataLst>
                    <p:tags r:id="rId20"/>
                  </p:custDataLst>
                </p:nvPr>
              </p:nvPicPr>
              <p:blipFill>
                <a:blip r:embed="rId21"/>
                <a:stretch>
                  <a:fillRect/>
                </a:stretch>
              </p:blipFill>
              <p:spPr>
                <a:xfrm>
                  <a:off x="3628814" y="3021873"/>
                  <a:ext cx="769687" cy="388654"/>
                </a:xfrm>
                <a:prstGeom prst="rect">
                  <a:avLst/>
                </a:prstGeom>
              </p:spPr>
            </p:pic>
            <p:sp>
              <p:nvSpPr>
                <p:cNvPr id="60" name="矩形 59"/>
                <p:cNvSpPr/>
                <p:nvPr>
                  <p:custDataLst>
                    <p:tags r:id="rId22"/>
                  </p:custDataLst>
                </p:nvPr>
              </p:nvSpPr>
              <p:spPr>
                <a:xfrm>
                  <a:off x="3580017" y="2026558"/>
                  <a:ext cx="3552559" cy="383199"/>
                </a:xfrm>
                <a:prstGeom prst="rect">
                  <a:avLst/>
                </a:prstGeom>
                <a:noFill/>
                <a:ln w="2857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100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61" name="矩形 60"/>
                <p:cNvSpPr/>
                <p:nvPr>
                  <p:custDataLst>
                    <p:tags r:id="rId23"/>
                  </p:custDataLst>
                </p:nvPr>
              </p:nvSpPr>
              <p:spPr>
                <a:xfrm>
                  <a:off x="3561538" y="2999947"/>
                  <a:ext cx="3552559" cy="383199"/>
                </a:xfrm>
                <a:prstGeom prst="rect">
                  <a:avLst/>
                </a:prstGeom>
                <a:noFill/>
                <a:ln w="2857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100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62" name="矩形 61"/>
                <p:cNvSpPr/>
                <p:nvPr>
                  <p:custDataLst>
                    <p:tags r:id="rId24"/>
                  </p:custDataLst>
                </p:nvPr>
              </p:nvSpPr>
              <p:spPr>
                <a:xfrm>
                  <a:off x="3560019" y="3518394"/>
                  <a:ext cx="3552559" cy="383199"/>
                </a:xfrm>
                <a:prstGeom prst="rect">
                  <a:avLst/>
                </a:prstGeom>
                <a:noFill/>
                <a:ln w="2857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100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pic>
              <p:nvPicPr>
                <p:cNvPr id="63" name="图片 62"/>
                <p:cNvPicPr>
                  <a:picLocks noChangeAspect="1"/>
                </p:cNvPicPr>
                <p:nvPr>
                  <p:custDataLst>
                    <p:tags r:id="rId25"/>
                  </p:custDataLst>
                </p:nvPr>
              </p:nvPicPr>
              <p:blipFill>
                <a:blip r:embed="rId26"/>
                <a:stretch>
                  <a:fillRect/>
                </a:stretch>
              </p:blipFill>
              <p:spPr>
                <a:xfrm>
                  <a:off x="3553460" y="2567892"/>
                  <a:ext cx="844422" cy="201868"/>
                </a:xfrm>
                <a:prstGeom prst="rect">
                  <a:avLst/>
                </a:prstGeom>
              </p:spPr>
            </p:pic>
            <p:pic>
              <p:nvPicPr>
                <p:cNvPr id="64" name="图片 63"/>
                <p:cNvPicPr>
                  <a:picLocks noChangeAspect="1"/>
                </p:cNvPicPr>
                <p:nvPr>
                  <p:custDataLst>
                    <p:tags r:id="rId27"/>
                  </p:custDataLst>
                </p:nvPr>
              </p:nvPicPr>
              <p:blipFill>
                <a:blip r:embed="rId28"/>
                <a:stretch>
                  <a:fillRect/>
                </a:stretch>
              </p:blipFill>
              <p:spPr>
                <a:xfrm>
                  <a:off x="4541834" y="2540832"/>
                  <a:ext cx="762875" cy="256923"/>
                </a:xfrm>
                <a:prstGeom prst="rect">
                  <a:avLst/>
                </a:prstGeom>
              </p:spPr>
            </p:pic>
            <p:sp>
              <p:nvSpPr>
                <p:cNvPr id="65" name="矩形 64"/>
                <p:cNvSpPr/>
                <p:nvPr>
                  <p:custDataLst>
                    <p:tags r:id="rId29"/>
                  </p:custDataLst>
                </p:nvPr>
              </p:nvSpPr>
              <p:spPr>
                <a:xfrm>
                  <a:off x="3560020" y="2508915"/>
                  <a:ext cx="3552559" cy="383199"/>
                </a:xfrm>
                <a:prstGeom prst="rect">
                  <a:avLst/>
                </a:prstGeom>
                <a:noFill/>
                <a:ln w="2857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100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66" name="文本框 65"/>
                <p:cNvSpPr txBox="1"/>
                <p:nvPr>
                  <p:custDataLst>
                    <p:tags r:id="rId30"/>
                  </p:custDataLst>
                </p:nvPr>
              </p:nvSpPr>
              <p:spPr>
                <a:xfrm>
                  <a:off x="2613899" y="2554101"/>
                  <a:ext cx="896028" cy="26161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altLang="zh-CN" sz="1100">
                      <a:latin typeface="Times New Roman" panose="02020603050405020304" pitchFamily="18" charset="0"/>
                      <a:ea typeface="宋体" panose="02010600030101010101" pitchFamily="2" charset="-122"/>
                      <a:cs typeface="Times New Roman" panose="02020603050405020304" pitchFamily="18" charset="0"/>
                    </a:rPr>
                    <a:t>BAX</a:t>
                  </a:r>
                  <a:endParaRPr lang="zh-CN" altLang="en-US" sz="1100" dirty="0"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67" name="文本框 66"/>
                <p:cNvSpPr txBox="1"/>
                <p:nvPr>
                  <p:custDataLst>
                    <p:tags r:id="rId31"/>
                  </p:custDataLst>
                </p:nvPr>
              </p:nvSpPr>
              <p:spPr>
                <a:xfrm rot="18420000">
                  <a:off x="3698316" y="1395831"/>
                  <a:ext cx="1020011" cy="26161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altLang="zh-CN" sz="1100">
                      <a:latin typeface="Times New Roman" panose="02020603050405020304" pitchFamily="18" charset="0"/>
                      <a:ea typeface="宋体" panose="02010600030101010101" pitchFamily="2" charset="-122"/>
                      <a:cs typeface="Times New Roman" panose="02020603050405020304" pitchFamily="18" charset="0"/>
                    </a:rPr>
                    <a:t>CON</a:t>
                  </a:r>
                  <a:endParaRPr lang="zh-CN" altLang="en-US" sz="1100" dirty="0"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68" name="文本框 67"/>
                <p:cNvSpPr txBox="1"/>
                <p:nvPr>
                  <p:custDataLst>
                    <p:tags r:id="rId32"/>
                  </p:custDataLst>
                </p:nvPr>
              </p:nvSpPr>
              <p:spPr>
                <a:xfrm rot="18392509">
                  <a:off x="5300944" y="1111732"/>
                  <a:ext cx="1792613" cy="26161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altLang="zh-CN" sz="1100">
                      <a:latin typeface="Times New Roman" panose="02020603050405020304" pitchFamily="18" charset="0"/>
                      <a:ea typeface="宋体" panose="02010600030101010101" pitchFamily="2" charset="-122"/>
                      <a:cs typeface="Times New Roman" panose="02020603050405020304" pitchFamily="18" charset="0"/>
                    </a:rPr>
                    <a:t>Ad-GFP++AngII</a:t>
                  </a:r>
                  <a:endParaRPr lang="zh-CN" altLang="en-US" sz="1100" dirty="0"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69" name="文本框 68"/>
                <p:cNvSpPr txBox="1"/>
                <p:nvPr>
                  <p:custDataLst>
                    <p:tags r:id="rId33"/>
                  </p:custDataLst>
                </p:nvPr>
              </p:nvSpPr>
              <p:spPr>
                <a:xfrm rot="18420000">
                  <a:off x="6176304" y="1079386"/>
                  <a:ext cx="1901169" cy="24686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altLang="zh-CN" sz="1100">
                      <a:latin typeface="Times New Roman" panose="02020603050405020304" pitchFamily="18" charset="0"/>
                      <a:ea typeface="宋体" panose="02010600030101010101" pitchFamily="2" charset="-122"/>
                      <a:cs typeface="Times New Roman" panose="02020603050405020304" pitchFamily="18" charset="0"/>
                    </a:rPr>
                    <a:t>Ad-ndufb10 +Ang II </a:t>
                  </a:r>
                  <a:endParaRPr lang="zh-CN" altLang="en-US" sz="1100" dirty="0"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70" name="文本框 69"/>
                <p:cNvSpPr txBox="1"/>
                <p:nvPr>
                  <p:custDataLst>
                    <p:tags r:id="rId34"/>
                  </p:custDataLst>
                </p:nvPr>
              </p:nvSpPr>
              <p:spPr>
                <a:xfrm rot="18420000">
                  <a:off x="4331155" y="1557599"/>
                  <a:ext cx="1276751" cy="26161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altLang="zh-CN" sz="1100">
                      <a:latin typeface="Times New Roman" panose="02020603050405020304" pitchFamily="18" charset="0"/>
                      <a:ea typeface="宋体" panose="02010600030101010101" pitchFamily="2" charset="-122"/>
                      <a:cs typeface="Times New Roman" panose="02020603050405020304" pitchFamily="18" charset="0"/>
                    </a:rPr>
                    <a:t> AngII</a:t>
                  </a:r>
                  <a:endParaRPr lang="zh-CN" altLang="en-US" sz="1100" dirty="0"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endParaRPr>
                </a:p>
              </p:txBody>
            </p:sp>
            <p:pic>
              <p:nvPicPr>
                <p:cNvPr id="71" name="图片 70"/>
                <p:cNvPicPr>
                  <a:picLocks noChangeAspect="1"/>
                </p:cNvPicPr>
                <p:nvPr>
                  <p:custDataLst>
                    <p:tags r:id="rId35"/>
                  </p:custDataLst>
                </p:nvPr>
              </p:nvPicPr>
              <p:blipFill rotWithShape="1">
                <a:blip r:embed="rId36"/>
                <a:srcRect t="22854"/>
                <a:stretch>
                  <a:fillRect/>
                </a:stretch>
              </p:blipFill>
              <p:spPr>
                <a:xfrm>
                  <a:off x="5366976" y="3616277"/>
                  <a:ext cx="782719" cy="211746"/>
                </a:xfrm>
                <a:prstGeom prst="rect">
                  <a:avLst/>
                </a:prstGeom>
              </p:spPr>
            </p:pic>
            <p:pic>
              <p:nvPicPr>
                <p:cNvPr id="72" name="图片 71"/>
                <p:cNvPicPr>
                  <a:picLocks noChangeAspect="1"/>
                </p:cNvPicPr>
                <p:nvPr>
                  <p:custDataLst>
                    <p:tags r:id="rId37"/>
                  </p:custDataLst>
                </p:nvPr>
              </p:nvPicPr>
              <p:blipFill>
                <a:blip r:embed="rId38"/>
                <a:stretch>
                  <a:fillRect/>
                </a:stretch>
              </p:blipFill>
              <p:spPr>
                <a:xfrm>
                  <a:off x="6314578" y="3542523"/>
                  <a:ext cx="726076" cy="339901"/>
                </a:xfrm>
                <a:prstGeom prst="rect">
                  <a:avLst/>
                </a:prstGeom>
              </p:spPr>
            </p:pic>
            <p:pic>
              <p:nvPicPr>
                <p:cNvPr id="73" name="图片 72"/>
                <p:cNvPicPr>
                  <a:picLocks noChangeAspect="1"/>
                </p:cNvPicPr>
                <p:nvPr>
                  <p:custDataLst>
                    <p:tags r:id="rId39"/>
                  </p:custDataLst>
                </p:nvPr>
              </p:nvPicPr>
              <p:blipFill>
                <a:blip r:embed="rId40"/>
                <a:stretch>
                  <a:fillRect/>
                </a:stretch>
              </p:blipFill>
              <p:spPr>
                <a:xfrm>
                  <a:off x="5356296" y="2072481"/>
                  <a:ext cx="726077" cy="274431"/>
                </a:xfrm>
                <a:prstGeom prst="rect">
                  <a:avLst/>
                </a:prstGeom>
              </p:spPr>
            </p:pic>
            <p:pic>
              <p:nvPicPr>
                <p:cNvPr id="74" name="图片 73"/>
                <p:cNvPicPr>
                  <a:picLocks noChangeAspect="1"/>
                </p:cNvPicPr>
                <p:nvPr>
                  <p:custDataLst>
                    <p:tags r:id="rId41"/>
                  </p:custDataLst>
                </p:nvPr>
              </p:nvPicPr>
              <p:blipFill>
                <a:blip r:embed="rId42"/>
                <a:stretch>
                  <a:fillRect/>
                </a:stretch>
              </p:blipFill>
              <p:spPr>
                <a:xfrm>
                  <a:off x="5350076" y="3063084"/>
                  <a:ext cx="742788" cy="256923"/>
                </a:xfrm>
                <a:prstGeom prst="rect">
                  <a:avLst/>
                </a:prstGeom>
              </p:spPr>
            </p:pic>
            <p:pic>
              <p:nvPicPr>
                <p:cNvPr id="75" name="图片 74"/>
                <p:cNvPicPr>
                  <a:picLocks noChangeAspect="1"/>
                </p:cNvPicPr>
                <p:nvPr>
                  <p:custDataLst>
                    <p:tags r:id="rId43"/>
                  </p:custDataLst>
                </p:nvPr>
              </p:nvPicPr>
              <p:blipFill>
                <a:blip r:embed="rId44"/>
                <a:stretch>
                  <a:fillRect/>
                </a:stretch>
              </p:blipFill>
              <p:spPr>
                <a:xfrm>
                  <a:off x="6236777" y="3054120"/>
                  <a:ext cx="803877" cy="301772"/>
                </a:xfrm>
                <a:prstGeom prst="rect">
                  <a:avLst/>
                </a:prstGeom>
              </p:spPr>
            </p:pic>
            <p:pic>
              <p:nvPicPr>
                <p:cNvPr id="77" name="图片 76"/>
                <p:cNvPicPr>
                  <a:picLocks noChangeAspect="1"/>
                </p:cNvPicPr>
                <p:nvPr>
                  <p:custDataLst>
                    <p:tags r:id="rId45"/>
                  </p:custDataLst>
                </p:nvPr>
              </p:nvPicPr>
              <p:blipFill rotWithShape="1">
                <a:blip r:embed="rId46"/>
                <a:srcRect t="23033"/>
                <a:stretch>
                  <a:fillRect/>
                </a:stretch>
              </p:blipFill>
              <p:spPr>
                <a:xfrm>
                  <a:off x="5342111" y="2574670"/>
                  <a:ext cx="754445" cy="261610"/>
                </a:xfrm>
                <a:prstGeom prst="rect">
                  <a:avLst/>
                </a:prstGeom>
              </p:spPr>
            </p:pic>
            <p:pic>
              <p:nvPicPr>
                <p:cNvPr id="78" name="图片 77"/>
                <p:cNvPicPr>
                  <a:picLocks noChangeAspect="1"/>
                </p:cNvPicPr>
                <p:nvPr>
                  <p:custDataLst>
                    <p:tags r:id="rId47"/>
                  </p:custDataLst>
                </p:nvPr>
              </p:nvPicPr>
              <p:blipFill>
                <a:blip r:embed="rId48"/>
                <a:stretch>
                  <a:fillRect/>
                </a:stretch>
              </p:blipFill>
              <p:spPr>
                <a:xfrm>
                  <a:off x="6173600" y="2554101"/>
                  <a:ext cx="887249" cy="301772"/>
                </a:xfrm>
                <a:prstGeom prst="rect">
                  <a:avLst/>
                </a:prstGeom>
              </p:spPr>
            </p:pic>
          </p:grpSp>
        </p:grpSp>
        <p:sp>
          <p:nvSpPr>
            <p:cNvPr id="81" name="文本框 80"/>
            <p:cNvSpPr txBox="1"/>
            <p:nvPr>
              <p:custDataLst>
                <p:tags r:id="rId49"/>
              </p:custDataLst>
            </p:nvPr>
          </p:nvSpPr>
          <p:spPr>
            <a:xfrm>
              <a:off x="-227433" y="3384697"/>
              <a:ext cx="710764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b="1">
                  <a:latin typeface="Times New Roman" panose="02020603050405020304" pitchFamily="18" charset="0"/>
                  <a:cs typeface="Times New Roman" panose="02020603050405020304" pitchFamily="18" charset="0"/>
                </a:rPr>
                <a:t>E</a:t>
              </a:r>
              <a:endParaRPr lang="zh-CN" alt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pic>
        <p:nvPicPr>
          <p:cNvPr id="2" name="图片 1"/>
          <p:cNvPicPr>
            <a:picLocks noChangeAspect="1"/>
          </p:cNvPicPr>
          <p:nvPr/>
        </p:nvPicPr>
        <p:blipFill>
          <a:blip r:embed="rId50"/>
          <a:stretch>
            <a:fillRect/>
          </a:stretch>
        </p:blipFill>
        <p:spPr>
          <a:xfrm>
            <a:off x="5149215" y="1279525"/>
            <a:ext cx="878205" cy="248920"/>
          </a:xfrm>
          <a:prstGeom prst="rect">
            <a:avLst/>
          </a:prstGeom>
        </p:spPr>
      </p:pic>
    </p:spTree>
    <p:custDataLst>
      <p:tags r:id="rId51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081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081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TEMPLATE_THUMBS_INDEX" val="1、4、7、12、13、14、15、16、17、18、20、24、25、28、33、36、40、43、44"/>
  <p:tag name="KSO_WM_TEMPLATE_SUBCATEGORY" val="19"/>
  <p:tag name="KSO_WM_TAG_VERSION" val="1.0"/>
  <p:tag name="KSO_WM_BEAUTIFY_FLAG" val="#wm#"/>
  <p:tag name="KSO_WM_TEMPLATE_CATEGORY" val="custom"/>
  <p:tag name="KSO_WM_TEMPLATE_INDEX" val="20205081"/>
  <p:tag name="KSO_WM_TEMPLATE_MASTER_TYPE" val="0"/>
  <p:tag name="KSO_WM_TEMPLATE_COLOR_TYPE" val="1"/>
  <p:tag name="KSO_WM_UNIT_SHOW_EDIT_AREA_INDICATION" val="1"/>
</p:tagLst>
</file>

<file path=ppt/tags/tag63.xml><?xml version="1.0" encoding="utf-8"?>
<p:tagLst xmlns:p="http://schemas.openxmlformats.org/presentationml/2006/main">
  <p:tag name="KSO_WM_BEAUTIFY_FLAG" val=""/>
</p:tagLst>
</file>

<file path=ppt/tags/tag64.xml><?xml version="1.0" encoding="utf-8"?>
<p:tagLst xmlns:p="http://schemas.openxmlformats.org/presentationml/2006/main">
  <p:tag name="KSO_WM_BEAUTIFY_FLAG" val=""/>
</p:tagLst>
</file>

<file path=ppt/tags/tag65.xml><?xml version="1.0" encoding="utf-8"?>
<p:tagLst xmlns:p="http://schemas.openxmlformats.org/presentationml/2006/main">
  <p:tag name="KSO_WM_BEAUTIFY_FLAG" val=""/>
</p:tagLst>
</file>

<file path=ppt/tags/tag66.xml><?xml version="1.0" encoding="utf-8"?>
<p:tagLst xmlns:p="http://schemas.openxmlformats.org/presentationml/2006/main">
  <p:tag name="KSO_WM_BEAUTIFY_FLAG" val=""/>
</p:tagLst>
</file>

<file path=ppt/tags/tag67.xml><?xml version="1.0" encoding="utf-8"?>
<p:tagLst xmlns:p="http://schemas.openxmlformats.org/presentationml/2006/main">
  <p:tag name="KSO_WM_BEAUTIFY_FLAG" val=""/>
</p:tagLst>
</file>

<file path=ppt/tags/tag68.xml><?xml version="1.0" encoding="utf-8"?>
<p:tagLst xmlns:p="http://schemas.openxmlformats.org/presentationml/2006/main">
  <p:tag name="KSO_WM_BEAUTIFY_FLAG" val=""/>
</p:tagLst>
</file>

<file path=ppt/tags/tag69.xml><?xml version="1.0" encoding="utf-8"?>
<p:tagLst xmlns:p="http://schemas.openxmlformats.org/presentationml/2006/main">
  <p:tag name="KSO_WM_BEAUTIFY_FLAG" val=""/>
</p:tagLst>
</file>

<file path=ppt/tags/tag70.xml><?xml version="1.0" encoding="utf-8"?>
<p:tagLst xmlns:p="http://schemas.openxmlformats.org/presentationml/2006/main">
  <p:tag name="KSO_WM_BEAUTIFY_FLAG" val=""/>
</p:tagLst>
</file>

<file path=ppt/tags/tag71.xml><?xml version="1.0" encoding="utf-8"?>
<p:tagLst xmlns:p="http://schemas.openxmlformats.org/presentationml/2006/main">
  <p:tag name="KSO_WM_BEAUTIFY_FLAG" val=""/>
</p:tagLst>
</file>

<file path=ppt/tags/tag72.xml><?xml version="1.0" encoding="utf-8"?>
<p:tagLst xmlns:p="http://schemas.openxmlformats.org/presentationml/2006/main">
  <p:tag name="KSO_WM_BEAUTIFY_FLAG" val=""/>
</p:tagLst>
</file>

<file path=ppt/tags/tag73.xml><?xml version="1.0" encoding="utf-8"?>
<p:tagLst xmlns:p="http://schemas.openxmlformats.org/presentationml/2006/main">
  <p:tag name="KSO_WM_BEAUTIFY_FLAG" val=""/>
</p:tagLst>
</file>

<file path=ppt/tags/tag74.xml><?xml version="1.0" encoding="utf-8"?>
<p:tagLst xmlns:p="http://schemas.openxmlformats.org/presentationml/2006/main">
  <p:tag name="KSO_WM_BEAUTIFY_FLAG" val=""/>
</p:tagLst>
</file>

<file path=ppt/tags/tag75.xml><?xml version="1.0" encoding="utf-8"?>
<p:tagLst xmlns:p="http://schemas.openxmlformats.org/presentationml/2006/main">
  <p:tag name="KSO_WM_BEAUTIFY_FLAG" val=""/>
</p:tagLst>
</file>

<file path=ppt/tags/tag76.xml><?xml version="1.0" encoding="utf-8"?>
<p:tagLst xmlns:p="http://schemas.openxmlformats.org/presentationml/2006/main">
  <p:tag name="KSO_WM_BEAUTIFY_FLAG" val=""/>
</p:tagLst>
</file>

<file path=ppt/tags/tag77.xml><?xml version="1.0" encoding="utf-8"?>
<p:tagLst xmlns:p="http://schemas.openxmlformats.org/presentationml/2006/main">
  <p:tag name="KSO_WM_BEAUTIFY_FLAG" val=""/>
</p:tagLst>
</file>

<file path=ppt/tags/tag78.xml><?xml version="1.0" encoding="utf-8"?>
<p:tagLst xmlns:p="http://schemas.openxmlformats.org/presentationml/2006/main">
  <p:tag name="KSO_WM_BEAUTIFY_FLAG" val=""/>
</p:tagLst>
</file>

<file path=ppt/tags/tag79.xml><?xml version="1.0" encoding="utf-8"?>
<p:tagLst xmlns:p="http://schemas.openxmlformats.org/presentationml/2006/main">
  <p:tag name="KSO_WM_BEAUTIFY_FLAG" val=""/>
</p:tagLst>
</file>

<file path=ppt/tags/tag80.xml><?xml version="1.0" encoding="utf-8"?>
<p:tagLst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81.xml><?xml version="1.0" encoding="utf-8"?>
<p:tagLst xmlns:p="http://schemas.openxmlformats.org/presentationml/2006/main">
  <p:tag name="KSO_WM_BEAUTIFY_FLAG" val=""/>
</p:tagLst>
</file>

<file path=ppt/tags/tag82.xml><?xml version="1.0" encoding="utf-8"?>
<p:tagLst xmlns:p="http://schemas.openxmlformats.org/presentationml/2006/main">
  <p:tag name="KSO_WM_BEAUTIFY_FLAG" val=""/>
</p:tagLst>
</file>

<file path=ppt/tags/tag83.xml><?xml version="1.0" encoding="utf-8"?>
<p:tagLst xmlns:p="http://schemas.openxmlformats.org/presentationml/2006/main">
  <p:tag name="KSO_WM_BEAUTIFY_FLAG" val=""/>
</p:tagLst>
</file>

<file path=ppt/tags/tag84.xml><?xml version="1.0" encoding="utf-8"?>
<p:tagLst xmlns:p="http://schemas.openxmlformats.org/presentationml/2006/main">
  <p:tag name="KSO_WM_BEAUTIFY_FLAG" val=""/>
</p:tagLst>
</file>

<file path=ppt/tags/tag85.xml><?xml version="1.0" encoding="utf-8"?>
<p:tagLst xmlns:p="http://schemas.openxmlformats.org/presentationml/2006/main">
  <p:tag name="KSO_WM_BEAUTIFY_FLAG" val=""/>
</p:tagLst>
</file>

<file path=ppt/tags/tag86.xml><?xml version="1.0" encoding="utf-8"?>
<p:tagLst xmlns:p="http://schemas.openxmlformats.org/presentationml/2006/main">
  <p:tag name="KSO_WM_BEAUTIFY_FLAG" val=""/>
</p:tagLst>
</file>

<file path=ppt/tags/tag87.xml><?xml version="1.0" encoding="utf-8"?>
<p:tagLst xmlns:p="http://schemas.openxmlformats.org/presentationml/2006/main">
  <p:tag name="KSO_WM_BEAUTIFY_FLAG" val=""/>
</p:tagLst>
</file>

<file path=ppt/tags/tag88.xml><?xml version="1.0" encoding="utf-8"?>
<p:tagLst xmlns:p="http://schemas.openxmlformats.org/presentationml/2006/main">
  <p:tag name="KSO_WM_BEAUTIFY_FLAG" val=""/>
</p:tagLst>
</file>

<file path=ppt/tags/tag89.xml><?xml version="1.0" encoding="utf-8"?>
<p:tagLst xmlns:p="http://schemas.openxmlformats.org/presentationml/2006/main">
  <p:tag name="KSO_WM_BEAUTIFY_FLAG" val=""/>
</p:tagLst>
</file>

<file path=ppt/tags/tag90.xml><?xml version="1.0" encoding="utf-8"?>
<p:tagLst xmlns:p="http://schemas.openxmlformats.org/presentationml/2006/main">
  <p:tag name="KSO_WM_BEAUTIFY_FLAG" val=""/>
</p:tagLst>
</file>

<file path=ppt/tags/tag91.xml><?xml version="1.0" encoding="utf-8"?>
<p:tagLst xmlns:p="http://schemas.openxmlformats.org/presentationml/2006/main">
  <p:tag name="KSO_WM_BEAUTIFY_FLAG" val=""/>
</p:tagLst>
</file>

<file path=ppt/tags/tag92.xml><?xml version="1.0" encoding="utf-8"?>
<p:tagLst xmlns:p="http://schemas.openxmlformats.org/presentationml/2006/main">
  <p:tag name="KSO_WM_BEAUTIFY_FLAG" val=""/>
</p:tagLst>
</file>

<file path=ppt/tags/tag93.xml><?xml version="1.0" encoding="utf-8"?>
<p:tagLst xmlns:p="http://schemas.openxmlformats.org/presentationml/2006/main">
  <p:tag name="KSO_WM_BEAUTIFY_FLAG" val=""/>
</p:tagLst>
</file>

<file path=ppt/tags/tag94.xml><?xml version="1.0" encoding="utf-8"?>
<p:tagLst xmlns:p="http://schemas.openxmlformats.org/presentationml/2006/main">
  <p:tag name="KSO_WM_BEAUTIFY_FLAG" val=""/>
</p:tagLst>
</file>

<file path=ppt/tags/tag95.xml><?xml version="1.0" encoding="utf-8"?>
<p:tagLst xmlns:p="http://schemas.openxmlformats.org/presentationml/2006/main">
  <p:tag name="KSO_WM_BEAUTIFY_FLAG" val=""/>
</p:tagLst>
</file>

<file path=ppt/tags/tag96.xml><?xml version="1.0" encoding="utf-8"?>
<p:tagLst xmlns:p="http://schemas.openxmlformats.org/presentationml/2006/main">
  <p:tag name="KSO_WM_BEAUTIFY_FLAG" val=""/>
</p:tagLst>
</file>

<file path=ppt/tags/tag97.xml><?xml version="1.0" encoding="utf-8"?>
<p:tagLst xmlns:p="http://schemas.openxmlformats.org/presentationml/2006/main">
  <p:tag name="KSO_WM_BEAUTIFY_FLAG" val=""/>
</p:tagLst>
</file>

<file path=ppt/tags/tag98.xml><?xml version="1.0" encoding="utf-8"?>
<p:tagLst xmlns:p="http://schemas.openxmlformats.org/presentationml/2006/main">
  <p:tag name="KSO_WM_BEAUTIFY_FLAG" val=""/>
</p:tagLst>
</file>

<file path=ppt/tags/tag99.xml><?xml version="1.0" encoding="utf-8"?>
<p:tagLst xmlns:p="http://schemas.openxmlformats.org/presentationml/2006/main">
  <p:tag name="KSO_WM_BEAUTIFY_FLAG" val=""/>
</p:tagLst>
</file>

<file path=ppt/tags/tag100.xml><?xml version="1.0" encoding="utf-8"?>
<p:tagLst xmlns:p="http://schemas.openxmlformats.org/presentationml/2006/main">
  <p:tag name="KSO_WM_BEAUTIFY_FLAG" val=""/>
</p:tagLst>
</file>

<file path=ppt/tags/tag101.xml><?xml version="1.0" encoding="utf-8"?>
<p:tagLst xmlns:p="http://schemas.openxmlformats.org/presentationml/2006/main">
  <p:tag name="KSO_WM_BEAUTIFY_FLAG" val=""/>
</p:tagLst>
</file>

<file path=ppt/tags/tag102.xml><?xml version="1.0" encoding="utf-8"?>
<p:tagLst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103.xml><?xml version="1.0" encoding="utf-8"?>
<p:tagLst xmlns:p="http://schemas.openxmlformats.org/presentationml/2006/main">
  <p:tag name="KSO_WM_BEAUTIFY_FLAG" val=""/>
</p:tagLst>
</file>

<file path=ppt/tags/tag104.xml><?xml version="1.0" encoding="utf-8"?>
<p:tagLst xmlns:p="http://schemas.openxmlformats.org/presentationml/2006/main">
  <p:tag name="KSO_WM_BEAUTIFY_FLAG" val=""/>
</p:tagLst>
</file>

<file path=ppt/tags/tag105.xml><?xml version="1.0" encoding="utf-8"?>
<p:tagLst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106.xml><?xml version="1.0" encoding="utf-8"?>
<p:tagLst xmlns:p="http://schemas.openxmlformats.org/presentationml/2006/main">
  <p:tag name="KSO_WM_BEAUTIFY_FLAG" val=""/>
</p:tagLst>
</file>

<file path=ppt/tags/tag107.xml><?xml version="1.0" encoding="utf-8"?>
<p:tagLst xmlns:p="http://schemas.openxmlformats.org/presentationml/2006/main">
  <p:tag name="KSO_WM_BEAUTIFY_FLAG" val=""/>
</p:tagLst>
</file>

<file path=ppt/tags/tag108.xml><?xml version="1.0" encoding="utf-8"?>
<p:tagLst xmlns:p="http://schemas.openxmlformats.org/presentationml/2006/main">
  <p:tag name="KSO_WM_BEAUTIFY_FLAG" val=""/>
  <p:tag name="KSO_WM_UNIT_PLACING_PICTURE_USER_VIEWPORT" val="{&quot;height&quot;:4155.5905511811025,&quot;width&quot;:4155.590551181102}"/>
</p:tagLst>
</file>

<file path=ppt/tags/tag109.xml><?xml version="1.0" encoding="utf-8"?>
<p:tagLst xmlns:p="http://schemas.openxmlformats.org/presentationml/2006/main">
  <p:tag name="KSO_WM_BEAUTIFY_FLAG" val=""/>
</p:tagLst>
</file>

<file path=ppt/tags/tag110.xml><?xml version="1.0" encoding="utf-8"?>
<p:tagLst xmlns:p="http://schemas.openxmlformats.org/presentationml/2006/main">
  <p:tag name="KSO_WM_BEAUTIFY_FLAG" val=""/>
</p:tagLst>
</file>

<file path=ppt/tags/tag111.xml><?xml version="1.0" encoding="utf-8"?>
<p:tagLst xmlns:p="http://schemas.openxmlformats.org/presentationml/2006/main">
  <p:tag name="KSO_WM_BEAUTIFY_FLAG" val=""/>
</p:tagLst>
</file>

<file path=ppt/tags/tag112.xml><?xml version="1.0" encoding="utf-8"?>
<p:tagLst xmlns:p="http://schemas.openxmlformats.org/presentationml/2006/main">
  <p:tag name="KSO_WM_BEAUTIFY_FLAG" val=""/>
</p:tagLst>
</file>

<file path=ppt/tags/tag113.xml><?xml version="1.0" encoding="utf-8"?>
<p:tagLst xmlns:p="http://schemas.openxmlformats.org/presentationml/2006/main">
  <p:tag name="KSO_WM_BEAUTIFY_FLAG" val=""/>
</p:tagLst>
</file>

<file path=ppt/tags/tag114.xml><?xml version="1.0" encoding="utf-8"?>
<p:tagLst xmlns:p="http://schemas.openxmlformats.org/presentationml/2006/main">
  <p:tag name="KSO_WM_BEAUTIFY_FLAG" val=""/>
</p:tagLst>
</file>

<file path=ppt/tags/tag115.xml><?xml version="1.0" encoding="utf-8"?>
<p:tagLst xmlns:p="http://schemas.openxmlformats.org/presentationml/2006/main">
  <p:tag name="KSO_WM_BEAUTIFY_FLAG" val=""/>
</p:tagLst>
</file>

<file path=ppt/tags/tag116.xml><?xml version="1.0" encoding="utf-8"?>
<p:tagLst xmlns:p="http://schemas.openxmlformats.org/presentationml/2006/main">
  <p:tag name="KSO_WM_BEAUTIFY_FLAG" val=""/>
</p:tagLst>
</file>

<file path=ppt/tags/tag117.xml><?xml version="1.0" encoding="utf-8"?>
<p:tagLst xmlns:p="http://schemas.openxmlformats.org/presentationml/2006/main">
  <p:tag name="KSO_WM_BEAUTIFY_FLAG" val=""/>
</p:tagLst>
</file>

<file path=ppt/tags/tag118.xml><?xml version="1.0" encoding="utf-8"?>
<p:tagLst xmlns:p="http://schemas.openxmlformats.org/presentationml/2006/main">
  <p:tag name="KSO_WM_BEAUTIFY_FLAG" val=""/>
</p:tagLst>
</file>

<file path=ppt/tags/tag119.xml><?xml version="1.0" encoding="utf-8"?>
<p:tagLst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120.xml><?xml version="1.0" encoding="utf-8"?>
<p:tagLst xmlns:p="http://schemas.openxmlformats.org/presentationml/2006/main">
  <p:tag name="KSO_WM_BEAUTIFY_FLAG" val=""/>
</p:tagLst>
</file>

<file path=ppt/tags/tag121.xml><?xml version="1.0" encoding="utf-8"?>
<p:tagLst xmlns:p="http://schemas.openxmlformats.org/presentationml/2006/main">
  <p:tag name="KSO_WM_BEAUTIFY_FLAG" val=""/>
</p:tagLst>
</file>

<file path=ppt/tags/tag122.xml><?xml version="1.0" encoding="utf-8"?>
<p:tagLst xmlns:p="http://schemas.openxmlformats.org/presentationml/2006/main">
  <p:tag name="KSO_WM_BEAUTIFY_FLAG" val=""/>
</p:tagLst>
</file>

<file path=ppt/tags/tag123.xml><?xml version="1.0" encoding="utf-8"?>
<p:tagLst xmlns:p="http://schemas.openxmlformats.org/presentationml/2006/main">
  <p:tag name="KSO_WM_BEAUTIFY_FLAG" val=""/>
</p:tagLst>
</file>

<file path=ppt/tags/tag124.xml><?xml version="1.0" encoding="utf-8"?>
<p:tagLst xmlns:p="http://schemas.openxmlformats.org/presentationml/2006/main">
  <p:tag name="KSO_WM_BEAUTIFY_FLAG" val=""/>
</p:tagLst>
</file>

<file path=ppt/tags/tag125.xml><?xml version="1.0" encoding="utf-8"?>
<p:tagLst xmlns:p="http://schemas.openxmlformats.org/presentationml/2006/main">
  <p:tag name="KSO_WM_BEAUTIFY_FLAG" val=""/>
</p:tagLst>
</file>

<file path=ppt/tags/tag126.xml><?xml version="1.0" encoding="utf-8"?>
<p:tagLst xmlns:p="http://schemas.openxmlformats.org/presentationml/2006/main">
  <p:tag name="KSO_WM_BEAUTIFY_FLAG" val=""/>
</p:tagLst>
</file>

<file path=ppt/tags/tag127.xml><?xml version="1.0" encoding="utf-8"?>
<p:tagLst xmlns:p="http://schemas.openxmlformats.org/presentationml/2006/main">
  <p:tag name="KSO_WM_BEAUTIFY_FLAG" val=""/>
</p:tagLst>
</file>

<file path=ppt/tags/tag128.xml><?xml version="1.0" encoding="utf-8"?>
<p:tagLst xmlns:p="http://schemas.openxmlformats.org/presentationml/2006/main">
  <p:tag name="KSO_WM_BEAUTIFY_FLAG" val=""/>
</p:tagLst>
</file>

<file path=ppt/tags/tag129.xml><?xml version="1.0" encoding="utf-8"?>
<p:tagLst xmlns:p="http://schemas.openxmlformats.org/presentationml/2006/main">
  <p:tag name="KSO_WM_BEAUTIFY_FLAG" val=""/>
</p:tagLst>
</file>

<file path=ppt/tags/tag130.xml><?xml version="1.0" encoding="utf-8"?>
<p:tagLst xmlns:p="http://schemas.openxmlformats.org/presentationml/2006/main">
  <p:tag name="KSO_WM_BEAUTIFY_FLAG" val=""/>
</p:tagLst>
</file>

<file path=ppt/tags/tag131.xml><?xml version="1.0" encoding="utf-8"?>
<p:tagLst xmlns:p="http://schemas.openxmlformats.org/presentationml/2006/main">
  <p:tag name="KSO_WM_BEAUTIFY_FLAG" val=""/>
</p:tagLst>
</file>

<file path=ppt/tags/tag132.xml><?xml version="1.0" encoding="utf-8"?>
<p:tagLst xmlns:p="http://schemas.openxmlformats.org/presentationml/2006/main">
  <p:tag name="KSO_WM_BEAUTIFY_FLAG" val=""/>
</p:tagLst>
</file>

<file path=ppt/tags/tag133.xml><?xml version="1.0" encoding="utf-8"?>
<p:tagLst xmlns:p="http://schemas.openxmlformats.org/presentationml/2006/main">
  <p:tag name="KSO_WM_BEAUTIFY_FLAG" val=""/>
</p:tagLst>
</file>

<file path=ppt/tags/tag134.xml><?xml version="1.0" encoding="utf-8"?>
<p:tagLst xmlns:p="http://schemas.openxmlformats.org/presentationml/2006/main">
  <p:tag name="KSO_WM_BEAUTIFY_FLAG" val=""/>
</p:tagLst>
</file>

<file path=ppt/tags/tag135.xml><?xml version="1.0" encoding="utf-8"?>
<p:tagLst xmlns:p="http://schemas.openxmlformats.org/presentationml/2006/main">
  <p:tag name="KSO_WM_BEAUTIFY_FLAG" val=""/>
</p:tagLst>
</file>

<file path=ppt/tags/tag136.xml><?xml version="1.0" encoding="utf-8"?>
<p:tagLst xmlns:p="http://schemas.openxmlformats.org/presentationml/2006/main">
  <p:tag name="KSO_WM_BEAUTIFY_FLAG" val=""/>
</p:tagLst>
</file>

<file path=ppt/tags/tag137.xml><?xml version="1.0" encoding="utf-8"?>
<p:tagLst xmlns:p="http://schemas.openxmlformats.org/presentationml/2006/main">
  <p:tag name="KSO_WM_BEAUTIFY_FLAG" val=""/>
</p:tagLst>
</file>

<file path=ppt/tags/tag138.xml><?xml version="1.0" encoding="utf-8"?>
<p:tagLst xmlns:p="http://schemas.openxmlformats.org/presentationml/2006/main">
  <p:tag name="KSO_WM_BEAUTIFY_FLAG" val=""/>
</p:tagLst>
</file>

<file path=ppt/tags/tag139.xml><?xml version="1.0" encoding="utf-8"?>
<p:tagLst xmlns:p="http://schemas.openxmlformats.org/presentationml/2006/main">
  <p:tag name="KSO_WM_BEAUTIFY_FLAG" val=""/>
</p:tagLst>
</file>

<file path=ppt/tags/tag140.xml><?xml version="1.0" encoding="utf-8"?>
<p:tagLst xmlns:p="http://schemas.openxmlformats.org/presentationml/2006/main">
  <p:tag name="KSO_WM_BEAUTIFY_FLAG" val=""/>
</p:tagLst>
</file>

<file path=ppt/tags/tag141.xml><?xml version="1.0" encoding="utf-8"?>
<p:tagLst xmlns:p="http://schemas.openxmlformats.org/presentationml/2006/main">
  <p:tag name="KSO_WM_BEAUTIFY_FLAG" val=""/>
</p:tagLst>
</file>

<file path=ppt/tags/tag142.xml><?xml version="1.0" encoding="utf-8"?>
<p:tagLst xmlns:p="http://schemas.openxmlformats.org/presentationml/2006/main">
  <p:tag name="KSO_WM_BEAUTIFY_FLAG" val=""/>
</p:tagLst>
</file>

<file path=ppt/tags/tag143.xml><?xml version="1.0" encoding="utf-8"?>
<p:tagLst xmlns:p="http://schemas.openxmlformats.org/presentationml/2006/main">
  <p:tag name="KSO_WM_BEAUTIFY_FLAG" val=""/>
</p:tagLst>
</file>

<file path=ppt/tags/tag144.xml><?xml version="1.0" encoding="utf-8"?>
<p:tagLst xmlns:p="http://schemas.openxmlformats.org/presentationml/2006/main">
  <p:tag name="KSO_WM_BEAUTIFY_FLAG" val=""/>
</p:tagLst>
</file>

<file path=ppt/tags/tag145.xml><?xml version="1.0" encoding="utf-8"?>
<p:tagLst xmlns:p="http://schemas.openxmlformats.org/presentationml/2006/main">
  <p:tag name="KSO_WM_BEAUTIFY_FLAG" val=""/>
</p:tagLst>
</file>

<file path=ppt/tags/tag146.xml><?xml version="1.0" encoding="utf-8"?>
<p:tagLst xmlns:p="http://schemas.openxmlformats.org/presentationml/2006/main">
  <p:tag name="KSO_WM_BEAUTIFY_FLAG" val=""/>
</p:tagLst>
</file>

<file path=ppt/tags/tag147.xml><?xml version="1.0" encoding="utf-8"?>
<p:tagLst xmlns:p="http://schemas.openxmlformats.org/presentationml/2006/main">
  <p:tag name="KSO_WM_BEAUTIFY_FLAG" val=""/>
</p:tagLst>
</file>

<file path=ppt/tags/tag148.xml><?xml version="1.0" encoding="utf-8"?>
<p:tagLst xmlns:p="http://schemas.openxmlformats.org/presentationml/2006/main">
  <p:tag name="KSO_WM_BEAUTIFY_FLAG" val=""/>
</p:tagLst>
</file>

<file path=ppt/tags/tag149.xml><?xml version="1.0" encoding="utf-8"?>
<p:tagLst xmlns:p="http://schemas.openxmlformats.org/presentationml/2006/main">
  <p:tag name="KSO_WM_BEAUTIFY_FLAG" val=""/>
</p:tagLst>
</file>

<file path=ppt/tags/tag150.xml><?xml version="1.0" encoding="utf-8"?>
<p:tagLst xmlns:p="http://schemas.openxmlformats.org/presentationml/2006/main">
  <p:tag name="KSO_WM_BEAUTIFY_FLAG" val=""/>
</p:tagLst>
</file>

<file path=ppt/tags/tag151.xml><?xml version="1.0" encoding="utf-8"?>
<p:tagLst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152.xml><?xml version="1.0" encoding="utf-8"?>
<p:tagLst xmlns:p="http://schemas.openxmlformats.org/presentationml/2006/main">
  <p:tag name="commondata" val="eyJoZGlkIjoiMzYwYjNiZjhjNzc5MDE1ZDg3NjZhODk3MjBhNGFkMmUifQ=="/>
</p:tagLst>
</file>

<file path=ppt/theme/theme1.xml><?xml version="1.0" encoding="utf-8"?>
<a:theme xmlns:a="http://schemas.openxmlformats.org/drawingml/2006/main" name="WPS">
  <a:themeElements>
    <a:clrScheme name="WPS">
      <a:dk1>
        <a:sysClr val="windowText" lastClr="000000"/>
      </a:dk1>
      <a:lt1>
        <a:sysClr val="window" lastClr="FFFFFF"/>
      </a:lt1>
      <a:dk2>
        <a:srgbClr val="0F1423"/>
      </a:dk2>
      <a:lt2>
        <a:srgbClr val="FFFFFF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WPS"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>
                <a:hueOff val="-2520000"/>
              </a:schemeClr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gradFill>
            <a:gsLst>
              <a:gs pos="0">
                <a:schemeClr val="phClr">
                  <a:hueOff val="-4200000"/>
                </a:schemeClr>
              </a:gs>
              <a:gs pos="100000">
                <a:schemeClr val="phClr"/>
              </a:gs>
            </a:gsLst>
            <a:lin ang="2700000" scaled="1"/>
          </a:gradFill>
          <a:prstDash val="solid"/>
          <a:miter lim="800000"/>
        </a:ln>
      </a:lnStyleLst>
      <a:effectStyleLst>
        <a:effectStyle>
          <a:effectLst>
            <a:outerShdw blurRad="101600" dist="50800" dir="5400000" algn="ctr" rotWithShape="0">
              <a:schemeClr val="phClr">
                <a:alpha val="60000"/>
              </a:schemeClr>
            </a:outerShdw>
          </a:effectLst>
        </a:effectStyle>
        <a:effectStyle>
          <a:effectLst>
            <a:reflection stA="50000" endA="300" endPos="40000" dist="25400" dir="5400000" sy="-100000" algn="bl" rotWithShape="0"/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243</Words>
  <Application>WPS 演示</Application>
  <PresentationFormat>宽屏</PresentationFormat>
  <Paragraphs>66</Paragraphs>
  <Slides>5</Slides>
  <Notes>4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5</vt:i4>
      </vt:variant>
    </vt:vector>
  </HeadingPairs>
  <TitlesOfParts>
    <vt:vector size="14" baseType="lpstr">
      <vt:lpstr>Arial</vt:lpstr>
      <vt:lpstr>宋体</vt:lpstr>
      <vt:lpstr>Wingdings</vt:lpstr>
      <vt:lpstr>Wingdings</vt:lpstr>
      <vt:lpstr>Times New Roman</vt:lpstr>
      <vt:lpstr>微软雅黑</vt:lpstr>
      <vt:lpstr>Arial Unicode MS</vt:lpstr>
      <vt:lpstr>Calibri</vt:lpstr>
      <vt:lpstr>WPS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空白演示</dc:title>
  <dc:creator/>
  <cp:lastModifiedBy>CYL</cp:lastModifiedBy>
  <cp:revision>157</cp:revision>
  <dcterms:created xsi:type="dcterms:W3CDTF">2019-06-19T02:08:00Z</dcterms:created>
  <dcterms:modified xsi:type="dcterms:W3CDTF">2024-05-06T07:10:22Z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2052-12.1.0.16729</vt:lpwstr>
  </property>
  <property fmtid="{D5CDD505-2E9C-101B-9397-08002B2CF9AE}" pid="3" name="ICV">
    <vt:lpwstr>2714BC2042754196817988410A36725A</vt:lpwstr>
  </property>
</Properties>
</file>