
<file path=[Content_Types].xml><?xml version="1.0" encoding="utf-8"?>
<Types xmlns="http://schemas.openxmlformats.org/package/2006/content-types"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1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123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image" Target="../media/image1.png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tiff"/><Relationship Id="rId8" Type="http://schemas.openxmlformats.org/officeDocument/2006/relationships/tags" Target="../tags/tag74.xml"/><Relationship Id="rId7" Type="http://schemas.openxmlformats.org/officeDocument/2006/relationships/image" Target="../media/image4.tiff"/><Relationship Id="rId6" Type="http://schemas.openxmlformats.org/officeDocument/2006/relationships/tags" Target="../tags/tag73.xml"/><Relationship Id="rId5" Type="http://schemas.openxmlformats.org/officeDocument/2006/relationships/image" Target="../media/image3.tiff"/><Relationship Id="rId4" Type="http://schemas.openxmlformats.org/officeDocument/2006/relationships/tags" Target="../tags/tag72.xml"/><Relationship Id="rId3" Type="http://schemas.openxmlformats.org/officeDocument/2006/relationships/image" Target="../media/image2.tiff"/><Relationship Id="rId2" Type="http://schemas.openxmlformats.org/officeDocument/2006/relationships/tags" Target="../tags/tag71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76.xml"/><Relationship Id="rId11" Type="http://schemas.openxmlformats.org/officeDocument/2006/relationships/image" Target="../media/image6.tiff"/><Relationship Id="rId10" Type="http://schemas.openxmlformats.org/officeDocument/2006/relationships/tags" Target="../tags/tag75.xml"/><Relationship Id="rId1" Type="http://schemas.openxmlformats.org/officeDocument/2006/relationships/tags" Target="../tags/tag70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80.xml"/><Relationship Id="rId8" Type="http://schemas.openxmlformats.org/officeDocument/2006/relationships/image" Target="../media/image11.png"/><Relationship Id="rId79" Type="http://schemas.openxmlformats.org/officeDocument/2006/relationships/slideLayout" Target="../slideLayouts/slideLayout1.xml"/><Relationship Id="rId78" Type="http://schemas.openxmlformats.org/officeDocument/2006/relationships/tags" Target="../tags/tag122.xml"/><Relationship Id="rId77" Type="http://schemas.openxmlformats.org/officeDocument/2006/relationships/image" Target="../media/image38.tiff"/><Relationship Id="rId76" Type="http://schemas.openxmlformats.org/officeDocument/2006/relationships/image" Target="../media/image37.tiff"/><Relationship Id="rId75" Type="http://schemas.openxmlformats.org/officeDocument/2006/relationships/image" Target="../media/image36.tiff"/><Relationship Id="rId74" Type="http://schemas.openxmlformats.org/officeDocument/2006/relationships/image" Target="../media/image35.tiff"/><Relationship Id="rId73" Type="http://schemas.openxmlformats.org/officeDocument/2006/relationships/tags" Target="../tags/tag121.xml"/><Relationship Id="rId72" Type="http://schemas.openxmlformats.org/officeDocument/2006/relationships/tags" Target="../tags/tag120.xml"/><Relationship Id="rId71" Type="http://schemas.openxmlformats.org/officeDocument/2006/relationships/tags" Target="../tags/tag119.xml"/><Relationship Id="rId70" Type="http://schemas.openxmlformats.org/officeDocument/2006/relationships/tags" Target="../tags/tag118.xml"/><Relationship Id="rId7" Type="http://schemas.openxmlformats.org/officeDocument/2006/relationships/tags" Target="../tags/tag79.xml"/><Relationship Id="rId69" Type="http://schemas.openxmlformats.org/officeDocument/2006/relationships/image" Target="../media/image34.png"/><Relationship Id="rId68" Type="http://schemas.openxmlformats.org/officeDocument/2006/relationships/tags" Target="../tags/tag117.xml"/><Relationship Id="rId67" Type="http://schemas.openxmlformats.org/officeDocument/2006/relationships/image" Target="../media/image33.png"/><Relationship Id="rId66" Type="http://schemas.openxmlformats.org/officeDocument/2006/relationships/tags" Target="../tags/tag116.xml"/><Relationship Id="rId65" Type="http://schemas.openxmlformats.org/officeDocument/2006/relationships/image" Target="../media/image32.png"/><Relationship Id="rId64" Type="http://schemas.openxmlformats.org/officeDocument/2006/relationships/tags" Target="../tags/tag115.xml"/><Relationship Id="rId63" Type="http://schemas.openxmlformats.org/officeDocument/2006/relationships/image" Target="../media/image31.png"/><Relationship Id="rId62" Type="http://schemas.openxmlformats.org/officeDocument/2006/relationships/tags" Target="../tags/tag114.xml"/><Relationship Id="rId61" Type="http://schemas.openxmlformats.org/officeDocument/2006/relationships/tags" Target="../tags/tag113.xml"/><Relationship Id="rId60" Type="http://schemas.openxmlformats.org/officeDocument/2006/relationships/image" Target="../media/image30.png"/><Relationship Id="rId6" Type="http://schemas.openxmlformats.org/officeDocument/2006/relationships/image" Target="../media/image10.tiff"/><Relationship Id="rId59" Type="http://schemas.openxmlformats.org/officeDocument/2006/relationships/tags" Target="../tags/tag112.xml"/><Relationship Id="rId58" Type="http://schemas.openxmlformats.org/officeDocument/2006/relationships/image" Target="../media/image29.png"/><Relationship Id="rId57" Type="http://schemas.openxmlformats.org/officeDocument/2006/relationships/tags" Target="../tags/tag111.xml"/><Relationship Id="rId56" Type="http://schemas.openxmlformats.org/officeDocument/2006/relationships/image" Target="../media/image28.png"/><Relationship Id="rId55" Type="http://schemas.openxmlformats.org/officeDocument/2006/relationships/tags" Target="../tags/tag110.xml"/><Relationship Id="rId54" Type="http://schemas.openxmlformats.org/officeDocument/2006/relationships/image" Target="../media/image27.png"/><Relationship Id="rId53" Type="http://schemas.openxmlformats.org/officeDocument/2006/relationships/tags" Target="../tags/tag109.xml"/><Relationship Id="rId52" Type="http://schemas.openxmlformats.org/officeDocument/2006/relationships/tags" Target="../tags/tag108.xml"/><Relationship Id="rId51" Type="http://schemas.openxmlformats.org/officeDocument/2006/relationships/tags" Target="../tags/tag107.xml"/><Relationship Id="rId50" Type="http://schemas.openxmlformats.org/officeDocument/2006/relationships/image" Target="../media/image26.png"/><Relationship Id="rId5" Type="http://schemas.openxmlformats.org/officeDocument/2006/relationships/tags" Target="../tags/tag78.xml"/><Relationship Id="rId49" Type="http://schemas.openxmlformats.org/officeDocument/2006/relationships/tags" Target="../tags/tag106.xml"/><Relationship Id="rId48" Type="http://schemas.openxmlformats.org/officeDocument/2006/relationships/image" Target="../media/image25.png"/><Relationship Id="rId47" Type="http://schemas.openxmlformats.org/officeDocument/2006/relationships/tags" Target="../tags/tag105.xml"/><Relationship Id="rId46" Type="http://schemas.openxmlformats.org/officeDocument/2006/relationships/image" Target="../media/image24.png"/><Relationship Id="rId45" Type="http://schemas.openxmlformats.org/officeDocument/2006/relationships/tags" Target="../tags/tag104.xml"/><Relationship Id="rId44" Type="http://schemas.openxmlformats.org/officeDocument/2006/relationships/image" Target="../media/image23.png"/><Relationship Id="rId43" Type="http://schemas.openxmlformats.org/officeDocument/2006/relationships/tags" Target="../tags/tag103.xml"/><Relationship Id="rId42" Type="http://schemas.openxmlformats.org/officeDocument/2006/relationships/tags" Target="../tags/tag102.xml"/><Relationship Id="rId41" Type="http://schemas.openxmlformats.org/officeDocument/2006/relationships/tags" Target="../tags/tag101.xml"/><Relationship Id="rId40" Type="http://schemas.openxmlformats.org/officeDocument/2006/relationships/tags" Target="../tags/tag100.xml"/><Relationship Id="rId4" Type="http://schemas.openxmlformats.org/officeDocument/2006/relationships/image" Target="../media/image9.tiff"/><Relationship Id="rId39" Type="http://schemas.openxmlformats.org/officeDocument/2006/relationships/tags" Target="../tags/tag99.xml"/><Relationship Id="rId38" Type="http://schemas.openxmlformats.org/officeDocument/2006/relationships/tags" Target="../tags/tag98.xml"/><Relationship Id="rId37" Type="http://schemas.openxmlformats.org/officeDocument/2006/relationships/image" Target="../media/image22.png"/><Relationship Id="rId36" Type="http://schemas.openxmlformats.org/officeDocument/2006/relationships/tags" Target="../tags/tag97.xml"/><Relationship Id="rId35" Type="http://schemas.openxmlformats.org/officeDocument/2006/relationships/image" Target="../media/image21.png"/><Relationship Id="rId34" Type="http://schemas.openxmlformats.org/officeDocument/2006/relationships/tags" Target="../tags/tag96.xml"/><Relationship Id="rId33" Type="http://schemas.openxmlformats.org/officeDocument/2006/relationships/image" Target="../media/image20.png"/><Relationship Id="rId32" Type="http://schemas.openxmlformats.org/officeDocument/2006/relationships/tags" Target="../tags/tag95.xml"/><Relationship Id="rId31" Type="http://schemas.openxmlformats.org/officeDocument/2006/relationships/image" Target="../media/image19.png"/><Relationship Id="rId30" Type="http://schemas.openxmlformats.org/officeDocument/2006/relationships/tags" Target="../tags/tag94.xml"/><Relationship Id="rId3" Type="http://schemas.openxmlformats.org/officeDocument/2006/relationships/tags" Target="../tags/tag77.xml"/><Relationship Id="rId29" Type="http://schemas.openxmlformats.org/officeDocument/2006/relationships/image" Target="../media/image18.png"/><Relationship Id="rId28" Type="http://schemas.openxmlformats.org/officeDocument/2006/relationships/tags" Target="../tags/tag93.xml"/><Relationship Id="rId27" Type="http://schemas.openxmlformats.org/officeDocument/2006/relationships/tags" Target="../tags/tag92.xml"/><Relationship Id="rId26" Type="http://schemas.openxmlformats.org/officeDocument/2006/relationships/image" Target="../media/image17.png"/><Relationship Id="rId25" Type="http://schemas.openxmlformats.org/officeDocument/2006/relationships/tags" Target="../tags/tag91.xml"/><Relationship Id="rId24" Type="http://schemas.openxmlformats.org/officeDocument/2006/relationships/image" Target="../media/image16.png"/><Relationship Id="rId23" Type="http://schemas.openxmlformats.org/officeDocument/2006/relationships/tags" Target="../tags/tag90.xml"/><Relationship Id="rId22" Type="http://schemas.openxmlformats.org/officeDocument/2006/relationships/image" Target="../media/image15.png"/><Relationship Id="rId21" Type="http://schemas.openxmlformats.org/officeDocument/2006/relationships/tags" Target="../tags/tag89.xml"/><Relationship Id="rId20" Type="http://schemas.openxmlformats.org/officeDocument/2006/relationships/image" Target="../media/image14.png"/><Relationship Id="rId2" Type="http://schemas.openxmlformats.org/officeDocument/2006/relationships/image" Target="../media/image8.png"/><Relationship Id="rId19" Type="http://schemas.openxmlformats.org/officeDocument/2006/relationships/tags" Target="../tags/tag88.xml"/><Relationship Id="rId18" Type="http://schemas.openxmlformats.org/officeDocument/2006/relationships/tags" Target="../tags/tag87.xml"/><Relationship Id="rId17" Type="http://schemas.openxmlformats.org/officeDocument/2006/relationships/tags" Target="../tags/tag86.xml"/><Relationship Id="rId16" Type="http://schemas.openxmlformats.org/officeDocument/2006/relationships/tags" Target="../tags/tag85.xml"/><Relationship Id="rId15" Type="http://schemas.openxmlformats.org/officeDocument/2006/relationships/tags" Target="../tags/tag84.xml"/><Relationship Id="rId14" Type="http://schemas.openxmlformats.org/officeDocument/2006/relationships/tags" Target="../tags/tag83.xml"/><Relationship Id="rId13" Type="http://schemas.openxmlformats.org/officeDocument/2006/relationships/tags" Target="../tags/tag82.xml"/><Relationship Id="rId12" Type="http://schemas.openxmlformats.org/officeDocument/2006/relationships/image" Target="../media/image13.png"/><Relationship Id="rId11" Type="http://schemas.openxmlformats.org/officeDocument/2006/relationships/tags" Target="../tags/tag81.xml"/><Relationship Id="rId10" Type="http://schemas.openxmlformats.org/officeDocument/2006/relationships/image" Target="../media/image12.png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组合 231"/>
          <p:cNvGrpSpPr/>
          <p:nvPr/>
        </p:nvGrpSpPr>
        <p:grpSpPr>
          <a:xfrm rot="0">
            <a:off x="721360" y="1495425"/>
            <a:ext cx="10005695" cy="3315335"/>
            <a:chOff x="-97048" y="-24016"/>
            <a:chExt cx="10005551" cy="3315063"/>
          </a:xfrm>
        </p:grpSpPr>
        <p:pic>
          <p:nvPicPr>
            <p:cNvPr id="240" name="图片 239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184" y="708083"/>
              <a:ext cx="9261319" cy="22487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文本框 240"/>
            <p:cNvSpPr txBox="1"/>
            <p:nvPr>
              <p:custDataLst>
                <p:tags r:id="rId3"/>
              </p:custDataLst>
            </p:nvPr>
          </p:nvSpPr>
          <p:spPr>
            <a:xfrm>
              <a:off x="1624204" y="2958606"/>
              <a:ext cx="902661" cy="326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CN</a:t>
              </a:r>
              <a:endParaRPr lang="zh-CN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2" name="文本框 241"/>
            <p:cNvSpPr txBox="1"/>
            <p:nvPr>
              <p:custDataLst>
                <p:tags r:id="rId4"/>
              </p:custDataLst>
            </p:nvPr>
          </p:nvSpPr>
          <p:spPr>
            <a:xfrm>
              <a:off x="3705054" y="2950934"/>
              <a:ext cx="9866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sham</a:t>
              </a:r>
              <a:endParaRPr lang="zh-CN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3" name="文本框 242"/>
            <p:cNvSpPr txBox="1"/>
            <p:nvPr>
              <p:custDataLst>
                <p:tags r:id="rId5"/>
              </p:custDataLst>
            </p:nvPr>
          </p:nvSpPr>
          <p:spPr>
            <a:xfrm>
              <a:off x="6192222" y="2964211"/>
              <a:ext cx="902661" cy="326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</a:t>
              </a:r>
              <a:endParaRPr lang="zh-CN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4" name="文本框 243"/>
            <p:cNvSpPr txBox="1"/>
            <p:nvPr>
              <p:custDataLst>
                <p:tags r:id="rId6"/>
              </p:custDataLst>
            </p:nvPr>
          </p:nvSpPr>
          <p:spPr>
            <a:xfrm>
              <a:off x="8553162" y="2950934"/>
              <a:ext cx="902661" cy="326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SE</a:t>
              </a:r>
              <a:endParaRPr lang="zh-CN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5" name="文本框 244"/>
            <p:cNvSpPr txBox="1"/>
            <p:nvPr>
              <p:custDataLst>
                <p:tags r:id="rId7"/>
              </p:custDataLst>
            </p:nvPr>
          </p:nvSpPr>
          <p:spPr>
            <a:xfrm>
              <a:off x="-97048" y="-24016"/>
              <a:ext cx="2808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组合 232"/>
          <p:cNvGrpSpPr/>
          <p:nvPr/>
        </p:nvGrpSpPr>
        <p:grpSpPr>
          <a:xfrm rot="0">
            <a:off x="218440" y="925195"/>
            <a:ext cx="11609070" cy="5034915"/>
            <a:chOff x="267164" y="5029319"/>
            <a:chExt cx="12307905" cy="5415950"/>
          </a:xfrm>
        </p:grpSpPr>
        <p:sp>
          <p:nvSpPr>
            <p:cNvPr id="234" name="文本框 233"/>
            <p:cNvSpPr txBox="1"/>
            <p:nvPr>
              <p:custDataLst>
                <p:tags r:id="rId1"/>
              </p:custDataLst>
            </p:nvPr>
          </p:nvSpPr>
          <p:spPr>
            <a:xfrm>
              <a:off x="267164" y="5150710"/>
              <a:ext cx="267475" cy="495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35" name="图片 234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184" y="5150710"/>
              <a:ext cx="3867912" cy="2612136"/>
            </a:xfrm>
            <a:prstGeom prst="rect">
              <a:avLst/>
            </a:prstGeom>
          </p:spPr>
        </p:pic>
        <p:pic>
          <p:nvPicPr>
            <p:cNvPr id="236" name="图片 23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0185" y="5255866"/>
              <a:ext cx="3867912" cy="2506980"/>
            </a:xfrm>
            <a:prstGeom prst="rect">
              <a:avLst/>
            </a:prstGeom>
          </p:spPr>
        </p:pic>
        <p:pic>
          <p:nvPicPr>
            <p:cNvPr id="237" name="图片 23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8097" y="5029319"/>
              <a:ext cx="3966972" cy="2997708"/>
            </a:xfrm>
            <a:prstGeom prst="rect">
              <a:avLst/>
            </a:prstGeom>
          </p:spPr>
        </p:pic>
        <p:pic>
          <p:nvPicPr>
            <p:cNvPr id="238" name="图片 237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616" y="7810273"/>
              <a:ext cx="3966972" cy="2634996"/>
            </a:xfrm>
            <a:prstGeom prst="rect">
              <a:avLst/>
            </a:prstGeom>
          </p:spPr>
        </p:pic>
        <p:pic>
          <p:nvPicPr>
            <p:cNvPr id="239" name="图片 238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5038" y="7860770"/>
              <a:ext cx="3867912" cy="2583180"/>
            </a:xfrm>
            <a:prstGeom prst="rect">
              <a:avLst/>
            </a:prstGeom>
          </p:spPr>
        </p:pic>
      </p:grp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62885" y="3458210"/>
            <a:ext cx="1548765" cy="3886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t="11905" r="-220"/>
          <a:stretch>
            <a:fillRect/>
          </a:stretch>
        </p:blipFill>
        <p:spPr>
          <a:xfrm>
            <a:off x="1158875" y="3545205"/>
            <a:ext cx="1644650" cy="29400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-12700" y="793750"/>
            <a:ext cx="12133580" cy="6146800"/>
            <a:chOff x="-20" y="1250"/>
            <a:chExt cx="19108" cy="9680"/>
          </a:xfrm>
        </p:grpSpPr>
        <p:pic>
          <p:nvPicPr>
            <p:cNvPr id="102" name="图片 10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0" y="2570"/>
              <a:ext cx="5701" cy="3330"/>
            </a:xfrm>
            <a:prstGeom prst="rect">
              <a:avLst/>
            </a:prstGeom>
          </p:spPr>
        </p:pic>
        <p:pic>
          <p:nvPicPr>
            <p:cNvPr id="103" name="图片 10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0" y="2011"/>
              <a:ext cx="5385" cy="3955"/>
            </a:xfrm>
            <a:prstGeom prst="rect">
              <a:avLst/>
            </a:prstGeom>
          </p:spPr>
        </p:pic>
        <p:grpSp>
          <p:nvGrpSpPr>
            <p:cNvPr id="108" name="组合 107"/>
            <p:cNvGrpSpPr/>
            <p:nvPr/>
          </p:nvGrpSpPr>
          <p:grpSpPr>
            <a:xfrm rot="0">
              <a:off x="609" y="1776"/>
              <a:ext cx="6277" cy="4224"/>
              <a:chOff x="217381" y="745181"/>
              <a:chExt cx="4286550" cy="3286104"/>
            </a:xfrm>
          </p:grpSpPr>
          <p:pic>
            <p:nvPicPr>
              <p:cNvPr id="110" name="图片 109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8"/>
              <a:stretch>
                <a:fillRect/>
              </a:stretch>
            </p:blipFill>
            <p:spPr>
              <a:xfrm>
                <a:off x="1048032" y="2021910"/>
                <a:ext cx="740380" cy="235906"/>
              </a:xfrm>
              <a:prstGeom prst="rect">
                <a:avLst/>
              </a:prstGeom>
            </p:spPr>
          </p:pic>
          <p:pic>
            <p:nvPicPr>
              <p:cNvPr id="111" name="图片 110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0"/>
              <a:stretch>
                <a:fillRect/>
              </a:stretch>
            </p:blipFill>
            <p:spPr>
              <a:xfrm>
                <a:off x="1955921" y="2021909"/>
                <a:ext cx="709357" cy="235907"/>
              </a:xfrm>
              <a:prstGeom prst="rect">
                <a:avLst/>
              </a:prstGeom>
            </p:spPr>
          </p:pic>
          <p:pic>
            <p:nvPicPr>
              <p:cNvPr id="112" name="图片 111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2"/>
              <a:stretch>
                <a:fillRect/>
              </a:stretch>
            </p:blipFill>
            <p:spPr>
              <a:xfrm>
                <a:off x="3705323" y="2004621"/>
                <a:ext cx="798607" cy="251102"/>
              </a:xfrm>
              <a:prstGeom prst="rect">
                <a:avLst/>
              </a:prstGeom>
            </p:spPr>
          </p:pic>
          <p:sp>
            <p:nvSpPr>
              <p:cNvPr id="113" name="文本框 112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265548" y="745181"/>
                <a:ext cx="688886" cy="318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CN    </a:t>
                </a:r>
                <a:r>
                  <a:rPr lang="en-US" altLang="zh-CN" sz="1100" u="sng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</a:t>
                </a:r>
                <a:endParaRPr lang="zh-CN" altLang="en-US" sz="1100" u="sng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4" name="文本框 113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2018061" y="745181"/>
                <a:ext cx="628265" cy="318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Sham</a:t>
                </a:r>
                <a:endParaRPr lang="zh-CN" alt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5" name="文本框 114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2976712" y="755119"/>
                <a:ext cx="628265" cy="318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</a:t>
                </a:r>
                <a:endParaRPr lang="zh-CN" alt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6" name="文本框 115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3923375" y="745181"/>
                <a:ext cx="558699" cy="318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</a:t>
                </a:r>
                <a:endParaRPr lang="zh-CN" alt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7" name="文本框 116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306746" y="2035563"/>
                <a:ext cx="625320" cy="526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PINK1</a:t>
                </a:r>
                <a:endParaRPr lang="en-US" altLang="zh-CN" sz="11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2" name="文本框 121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217381" y="3706519"/>
                <a:ext cx="885797" cy="318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GAPDH</a:t>
                </a:r>
                <a:endParaRPr lang="zh-CN" altLang="en-US" sz="11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23" name="图片 122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1012283" y="2452080"/>
                <a:ext cx="749992" cy="235906"/>
              </a:xfrm>
              <a:prstGeom prst="rect">
                <a:avLst/>
              </a:prstGeom>
            </p:spPr>
          </p:pic>
          <p:pic>
            <p:nvPicPr>
              <p:cNvPr id="124" name="图片 123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1970908" y="2442181"/>
                <a:ext cx="677164" cy="235906"/>
              </a:xfrm>
              <a:prstGeom prst="rect">
                <a:avLst/>
              </a:prstGeom>
            </p:spPr>
          </p:pic>
          <p:pic>
            <p:nvPicPr>
              <p:cNvPr id="125" name="图片 124"/>
              <p:cNvPicPr>
                <a:picLocks noChangeAspect="1"/>
              </p:cNvPicPr>
              <p:nvPr>
                <p:custDataLst>
                  <p:tags r:id="rId23"/>
                </p:custDataLst>
              </p:nvPr>
            </p:nvPicPr>
            <p:blipFill>
              <a:blip r:embed="rId24"/>
              <a:stretch>
                <a:fillRect/>
              </a:stretch>
            </p:blipFill>
            <p:spPr>
              <a:xfrm>
                <a:off x="2775274" y="2409844"/>
                <a:ext cx="701794" cy="272255"/>
              </a:xfrm>
              <a:prstGeom prst="rect">
                <a:avLst/>
              </a:prstGeom>
            </p:spPr>
          </p:pic>
          <p:pic>
            <p:nvPicPr>
              <p:cNvPr id="126" name="图片 125"/>
              <p:cNvPicPr>
                <a:picLocks noChangeAspect="1"/>
              </p:cNvPicPr>
              <p:nvPr>
                <p:custDataLst>
                  <p:tags r:id="rId25"/>
                </p:custDataLst>
              </p:nvPr>
            </p:nvPicPr>
            <p:blipFill>
              <a:blip r:embed="rId26"/>
              <a:stretch>
                <a:fillRect/>
              </a:stretch>
            </p:blipFill>
            <p:spPr>
              <a:xfrm>
                <a:off x="3704074" y="2431881"/>
                <a:ext cx="749918" cy="272255"/>
              </a:xfrm>
              <a:prstGeom prst="rect">
                <a:avLst/>
              </a:prstGeom>
            </p:spPr>
          </p:pic>
          <p:sp>
            <p:nvSpPr>
              <p:cNvPr id="127" name="文本框 126"/>
              <p:cNvSpPr txBox="1"/>
              <p:nvPr>
                <p:custDataLst>
                  <p:tags r:id="rId27"/>
                </p:custDataLst>
              </p:nvPr>
            </p:nvSpPr>
            <p:spPr>
              <a:xfrm>
                <a:off x="286390" y="2456636"/>
                <a:ext cx="885797" cy="318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PARKIN</a:t>
                </a:r>
                <a:endParaRPr lang="en-US" altLang="zh-CN" sz="11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28" name="图片 127"/>
              <p:cNvPicPr>
                <a:picLocks noChangeAspect="1"/>
              </p:cNvPicPr>
              <p:nvPr>
                <p:custDataLst>
                  <p:tags r:id="rId28"/>
                </p:custDataLst>
              </p:nvPr>
            </p:nvPicPr>
            <p:blipFill>
              <a:blip r:embed="rId29"/>
              <a:stretch>
                <a:fillRect/>
              </a:stretch>
            </p:blipFill>
            <p:spPr>
              <a:xfrm>
                <a:off x="2774978" y="1950861"/>
                <a:ext cx="760080" cy="358619"/>
              </a:xfrm>
              <a:prstGeom prst="rect">
                <a:avLst/>
              </a:prstGeom>
            </p:spPr>
          </p:pic>
          <p:pic>
            <p:nvPicPr>
              <p:cNvPr id="129" name="图片 128"/>
              <p:cNvPicPr>
                <a:picLocks noChangeAspect="1"/>
              </p:cNvPicPr>
              <p:nvPr>
                <p:custDataLst>
                  <p:tags r:id="rId30"/>
                </p:custDataLst>
              </p:nvPr>
            </p:nvPicPr>
            <p:blipFill>
              <a:blip r:embed="rId31"/>
              <a:stretch>
                <a:fillRect/>
              </a:stretch>
            </p:blipFill>
            <p:spPr>
              <a:xfrm>
                <a:off x="1018197" y="1054992"/>
                <a:ext cx="840997" cy="355778"/>
              </a:xfrm>
              <a:prstGeom prst="rect">
                <a:avLst/>
              </a:prstGeom>
            </p:spPr>
          </p:pic>
          <p:pic>
            <p:nvPicPr>
              <p:cNvPr id="130" name="图片 129"/>
              <p:cNvPicPr>
                <a:picLocks noChangeAspect="1"/>
              </p:cNvPicPr>
              <p:nvPr>
                <p:custDataLst>
                  <p:tags r:id="rId32"/>
                </p:custDataLst>
              </p:nvPr>
            </p:nvPicPr>
            <p:blipFill>
              <a:blip r:embed="rId33"/>
              <a:stretch>
                <a:fillRect/>
              </a:stretch>
            </p:blipFill>
            <p:spPr>
              <a:xfrm>
                <a:off x="1891764" y="1069152"/>
                <a:ext cx="851721" cy="293555"/>
              </a:xfrm>
              <a:prstGeom prst="rect">
                <a:avLst/>
              </a:prstGeom>
            </p:spPr>
          </p:pic>
          <p:pic>
            <p:nvPicPr>
              <p:cNvPr id="131" name="图片 130"/>
              <p:cNvPicPr>
                <a:picLocks noChangeAspect="1"/>
              </p:cNvPicPr>
              <p:nvPr>
                <p:custDataLst>
                  <p:tags r:id="rId34"/>
                </p:custDataLst>
              </p:nvPr>
            </p:nvPicPr>
            <p:blipFill>
              <a:blip r:embed="rId35"/>
              <a:stretch>
                <a:fillRect/>
              </a:stretch>
            </p:blipFill>
            <p:spPr>
              <a:xfrm>
                <a:off x="2743485" y="1080837"/>
                <a:ext cx="790418" cy="293555"/>
              </a:xfrm>
              <a:prstGeom prst="rect">
                <a:avLst/>
              </a:prstGeom>
            </p:spPr>
          </p:pic>
          <p:pic>
            <p:nvPicPr>
              <p:cNvPr id="132" name="图片 131"/>
              <p:cNvPicPr>
                <a:picLocks noChangeAspect="1"/>
              </p:cNvPicPr>
              <p:nvPr>
                <p:custDataLst>
                  <p:tags r:id="rId36"/>
                </p:custDataLst>
              </p:nvPr>
            </p:nvPicPr>
            <p:blipFill>
              <a:blip r:embed="rId37"/>
              <a:stretch>
                <a:fillRect/>
              </a:stretch>
            </p:blipFill>
            <p:spPr>
              <a:xfrm>
                <a:off x="3705323" y="1051862"/>
                <a:ext cx="784044" cy="328135"/>
              </a:xfrm>
              <a:prstGeom prst="rect">
                <a:avLst/>
              </a:prstGeom>
            </p:spPr>
          </p:pic>
          <p:sp>
            <p:nvSpPr>
              <p:cNvPr id="133" name="文本框 132"/>
              <p:cNvSpPr txBox="1"/>
              <p:nvPr>
                <p:custDataLst>
                  <p:tags r:id="rId38"/>
                </p:custDataLst>
              </p:nvPr>
            </p:nvSpPr>
            <p:spPr>
              <a:xfrm>
                <a:off x="326763" y="1069152"/>
                <a:ext cx="603163" cy="526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MFN1</a:t>
                </a:r>
                <a:endParaRPr lang="zh-CN" altLang="en-US" sz="11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4" name="矩形 133"/>
              <p:cNvSpPr/>
              <p:nvPr>
                <p:custDataLst>
                  <p:tags r:id="rId39"/>
                </p:custDataLst>
              </p:nvPr>
            </p:nvSpPr>
            <p:spPr>
              <a:xfrm>
                <a:off x="1025033" y="1032042"/>
                <a:ext cx="3471170" cy="37197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5" name="矩形 134"/>
              <p:cNvSpPr/>
              <p:nvPr>
                <p:custDataLst>
                  <p:tags r:id="rId40"/>
                </p:custDataLst>
              </p:nvPr>
            </p:nvSpPr>
            <p:spPr>
              <a:xfrm>
                <a:off x="1027174" y="1949508"/>
                <a:ext cx="3476757" cy="37197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6" name="矩形 135"/>
              <p:cNvSpPr/>
              <p:nvPr>
                <p:custDataLst>
                  <p:tags r:id="rId41"/>
                </p:custDataLst>
              </p:nvPr>
            </p:nvSpPr>
            <p:spPr>
              <a:xfrm>
                <a:off x="1027173" y="2374145"/>
                <a:ext cx="3471170" cy="37197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7" name="矩形 136"/>
              <p:cNvSpPr/>
              <p:nvPr>
                <p:custDataLst>
                  <p:tags r:id="rId42"/>
                </p:custDataLst>
              </p:nvPr>
            </p:nvSpPr>
            <p:spPr>
              <a:xfrm>
                <a:off x="1031687" y="3659309"/>
                <a:ext cx="3471170" cy="37197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38" name="图片 137"/>
              <p:cNvPicPr>
                <a:picLocks noChangeAspect="1"/>
              </p:cNvPicPr>
              <p:nvPr>
                <p:custDataLst>
                  <p:tags r:id="rId43"/>
                </p:custDataLst>
              </p:nvPr>
            </p:nvPicPr>
            <p:blipFill>
              <a:blip r:embed="rId44"/>
              <a:stretch>
                <a:fillRect/>
              </a:stretch>
            </p:blipFill>
            <p:spPr>
              <a:xfrm>
                <a:off x="1095332" y="1545050"/>
                <a:ext cx="740402" cy="199636"/>
              </a:xfrm>
              <a:prstGeom prst="rect">
                <a:avLst/>
              </a:prstGeom>
            </p:spPr>
          </p:pic>
          <p:pic>
            <p:nvPicPr>
              <p:cNvPr id="139" name="图片 138"/>
              <p:cNvPicPr>
                <a:picLocks noChangeAspect="1"/>
              </p:cNvPicPr>
              <p:nvPr>
                <p:custDataLst>
                  <p:tags r:id="rId45"/>
                </p:custDataLst>
              </p:nvPr>
            </p:nvPicPr>
            <p:blipFill>
              <a:blip r:embed="rId46"/>
              <a:stretch>
                <a:fillRect/>
              </a:stretch>
            </p:blipFill>
            <p:spPr>
              <a:xfrm>
                <a:off x="1903579" y="1525807"/>
                <a:ext cx="853530" cy="234323"/>
              </a:xfrm>
              <a:prstGeom prst="rect">
                <a:avLst/>
              </a:prstGeom>
            </p:spPr>
          </p:pic>
          <p:pic>
            <p:nvPicPr>
              <p:cNvPr id="140" name="图片 139"/>
              <p:cNvPicPr>
                <a:picLocks noChangeAspect="1"/>
              </p:cNvPicPr>
              <p:nvPr>
                <p:custDataLst>
                  <p:tags r:id="rId47"/>
                </p:custDataLst>
              </p:nvPr>
            </p:nvPicPr>
            <p:blipFill>
              <a:blip r:embed="rId48"/>
              <a:stretch>
                <a:fillRect/>
              </a:stretch>
            </p:blipFill>
            <p:spPr>
              <a:xfrm>
                <a:off x="2762758" y="1498670"/>
                <a:ext cx="782358" cy="294751"/>
              </a:xfrm>
              <a:prstGeom prst="rect">
                <a:avLst/>
              </a:prstGeom>
            </p:spPr>
          </p:pic>
          <p:pic>
            <p:nvPicPr>
              <p:cNvPr id="141" name="图片 140"/>
              <p:cNvPicPr>
                <a:picLocks noChangeAspect="1"/>
              </p:cNvPicPr>
              <p:nvPr>
                <p:custDataLst>
                  <p:tags r:id="rId49"/>
                </p:custDataLst>
              </p:nvPr>
            </p:nvPicPr>
            <p:blipFill>
              <a:blip r:embed="rId50"/>
              <a:stretch>
                <a:fillRect/>
              </a:stretch>
            </p:blipFill>
            <p:spPr>
              <a:xfrm>
                <a:off x="3680642" y="1505578"/>
                <a:ext cx="757530" cy="296261"/>
              </a:xfrm>
              <a:prstGeom prst="rect">
                <a:avLst/>
              </a:prstGeom>
            </p:spPr>
          </p:pic>
          <p:sp>
            <p:nvSpPr>
              <p:cNvPr id="142" name="文本框 141"/>
              <p:cNvSpPr txBox="1"/>
              <p:nvPr>
                <p:custDataLst>
                  <p:tags r:id="rId51"/>
                </p:custDataLst>
              </p:nvPr>
            </p:nvSpPr>
            <p:spPr>
              <a:xfrm>
                <a:off x="335228" y="1567189"/>
                <a:ext cx="626487" cy="318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LC3Ⅱ</a:t>
                </a:r>
                <a:endParaRPr lang="zh-CN" altLang="en-US" sz="11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矩形 142"/>
              <p:cNvSpPr/>
              <p:nvPr>
                <p:custDataLst>
                  <p:tags r:id="rId52"/>
                </p:custDataLst>
              </p:nvPr>
            </p:nvSpPr>
            <p:spPr>
              <a:xfrm>
                <a:off x="1027173" y="1501295"/>
                <a:ext cx="3471170" cy="37197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44" name="图片 143"/>
              <p:cNvPicPr>
                <a:picLocks noChangeAspect="1"/>
              </p:cNvPicPr>
              <p:nvPr>
                <p:custDataLst>
                  <p:tags r:id="rId53"/>
                </p:custDataLst>
              </p:nvPr>
            </p:nvPicPr>
            <p:blipFill>
              <a:blip r:embed="rId54"/>
              <a:stretch>
                <a:fillRect/>
              </a:stretch>
            </p:blipFill>
            <p:spPr>
              <a:xfrm>
                <a:off x="1080197" y="2854364"/>
                <a:ext cx="747116" cy="209128"/>
              </a:xfrm>
              <a:prstGeom prst="rect">
                <a:avLst/>
              </a:prstGeom>
            </p:spPr>
          </p:pic>
          <p:pic>
            <p:nvPicPr>
              <p:cNvPr id="145" name="图片 144"/>
              <p:cNvPicPr>
                <a:picLocks noChangeAspect="1"/>
              </p:cNvPicPr>
              <p:nvPr>
                <p:custDataLst>
                  <p:tags r:id="rId55"/>
                </p:custDataLst>
              </p:nvPr>
            </p:nvPicPr>
            <p:blipFill>
              <a:blip r:embed="rId56"/>
              <a:stretch>
                <a:fillRect/>
              </a:stretch>
            </p:blipFill>
            <p:spPr>
              <a:xfrm>
                <a:off x="1937390" y="2834168"/>
                <a:ext cx="765142" cy="244990"/>
              </a:xfrm>
              <a:prstGeom prst="rect">
                <a:avLst/>
              </a:prstGeom>
            </p:spPr>
          </p:pic>
          <p:pic>
            <p:nvPicPr>
              <p:cNvPr id="146" name="图片 145"/>
              <p:cNvPicPr>
                <a:picLocks noChangeAspect="1"/>
              </p:cNvPicPr>
              <p:nvPr>
                <p:custDataLst>
                  <p:tags r:id="rId57"/>
                </p:custDataLst>
              </p:nvPr>
            </p:nvPicPr>
            <p:blipFill>
              <a:blip r:embed="rId58"/>
              <a:stretch>
                <a:fillRect/>
              </a:stretch>
            </p:blipFill>
            <p:spPr>
              <a:xfrm>
                <a:off x="2768104" y="2796836"/>
                <a:ext cx="753898" cy="336674"/>
              </a:xfrm>
              <a:prstGeom prst="rect">
                <a:avLst/>
              </a:prstGeom>
            </p:spPr>
          </p:pic>
          <p:pic>
            <p:nvPicPr>
              <p:cNvPr id="147" name="图片 146"/>
              <p:cNvPicPr>
                <a:picLocks noChangeAspect="1"/>
              </p:cNvPicPr>
              <p:nvPr>
                <p:custDataLst>
                  <p:tags r:id="rId59"/>
                </p:custDataLst>
              </p:nvPr>
            </p:nvPicPr>
            <p:blipFill>
              <a:blip r:embed="rId60"/>
              <a:stretch>
                <a:fillRect/>
              </a:stretch>
            </p:blipFill>
            <p:spPr>
              <a:xfrm>
                <a:off x="3661096" y="2796836"/>
                <a:ext cx="804447" cy="336674"/>
              </a:xfrm>
              <a:prstGeom prst="rect">
                <a:avLst/>
              </a:prstGeom>
            </p:spPr>
          </p:pic>
          <p:sp>
            <p:nvSpPr>
              <p:cNvPr id="148" name="文本框 147"/>
              <p:cNvSpPr txBox="1"/>
              <p:nvPr>
                <p:custDataLst>
                  <p:tags r:id="rId61"/>
                </p:custDataLst>
              </p:nvPr>
            </p:nvSpPr>
            <p:spPr>
              <a:xfrm>
                <a:off x="354897" y="2844844"/>
                <a:ext cx="657386" cy="318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NIX</a:t>
                </a:r>
                <a:endParaRPr lang="zh-CN" altLang="en-US" sz="11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49" name="图片 148"/>
              <p:cNvPicPr>
                <a:picLocks noChangeAspect="1"/>
              </p:cNvPicPr>
              <p:nvPr>
                <p:custDataLst>
                  <p:tags r:id="rId62"/>
                </p:custDataLst>
              </p:nvPr>
            </p:nvPicPr>
            <p:blipFill>
              <a:blip r:embed="rId63"/>
              <a:stretch>
                <a:fillRect/>
              </a:stretch>
            </p:blipFill>
            <p:spPr>
              <a:xfrm>
                <a:off x="1116495" y="3245836"/>
                <a:ext cx="703742" cy="308346"/>
              </a:xfrm>
              <a:prstGeom prst="rect">
                <a:avLst/>
              </a:prstGeom>
            </p:spPr>
          </p:pic>
          <p:pic>
            <p:nvPicPr>
              <p:cNvPr id="150" name="图片 149"/>
              <p:cNvPicPr>
                <a:picLocks noChangeAspect="1"/>
              </p:cNvPicPr>
              <p:nvPr>
                <p:custDataLst>
                  <p:tags r:id="rId64"/>
                </p:custDataLst>
              </p:nvPr>
            </p:nvPicPr>
            <p:blipFill>
              <a:blip r:embed="rId65"/>
              <a:stretch>
                <a:fillRect/>
              </a:stretch>
            </p:blipFill>
            <p:spPr>
              <a:xfrm>
                <a:off x="1953818" y="3231672"/>
                <a:ext cx="732285" cy="336674"/>
              </a:xfrm>
              <a:prstGeom prst="rect">
                <a:avLst/>
              </a:prstGeom>
            </p:spPr>
          </p:pic>
          <p:pic>
            <p:nvPicPr>
              <p:cNvPr id="151" name="图片 150"/>
              <p:cNvPicPr>
                <a:picLocks noChangeAspect="1"/>
              </p:cNvPicPr>
              <p:nvPr>
                <p:custDataLst>
                  <p:tags r:id="rId66"/>
                </p:custDataLst>
              </p:nvPr>
            </p:nvPicPr>
            <p:blipFill>
              <a:blip r:embed="rId67"/>
              <a:stretch>
                <a:fillRect/>
              </a:stretch>
            </p:blipFill>
            <p:spPr>
              <a:xfrm>
                <a:off x="2768104" y="3189023"/>
                <a:ext cx="752319" cy="442278"/>
              </a:xfrm>
              <a:prstGeom prst="rect">
                <a:avLst/>
              </a:prstGeom>
            </p:spPr>
          </p:pic>
          <p:pic>
            <p:nvPicPr>
              <p:cNvPr id="152" name="图片 151"/>
              <p:cNvPicPr>
                <a:picLocks noChangeAspect="1"/>
              </p:cNvPicPr>
              <p:nvPr>
                <p:custDataLst>
                  <p:tags r:id="rId68"/>
                </p:custDataLst>
              </p:nvPr>
            </p:nvPicPr>
            <p:blipFill>
              <a:blip r:embed="rId69"/>
              <a:stretch>
                <a:fillRect/>
              </a:stretch>
            </p:blipFill>
            <p:spPr>
              <a:xfrm>
                <a:off x="3661096" y="3243241"/>
                <a:ext cx="829584" cy="317205"/>
              </a:xfrm>
              <a:prstGeom prst="rect">
                <a:avLst/>
              </a:prstGeom>
            </p:spPr>
          </p:pic>
          <p:sp>
            <p:nvSpPr>
              <p:cNvPr id="153" name="文本框 152"/>
              <p:cNvSpPr txBox="1"/>
              <p:nvPr>
                <p:custDataLst>
                  <p:tags r:id="rId70"/>
                </p:custDataLst>
              </p:nvPr>
            </p:nvSpPr>
            <p:spPr>
              <a:xfrm>
                <a:off x="307826" y="3276215"/>
                <a:ext cx="657386" cy="526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BNIP3</a:t>
                </a:r>
                <a:endParaRPr lang="zh-CN" altLang="en-US" sz="11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4" name="矩形 153"/>
              <p:cNvSpPr/>
              <p:nvPr>
                <p:custDataLst>
                  <p:tags r:id="rId71"/>
                </p:custDataLst>
              </p:nvPr>
            </p:nvSpPr>
            <p:spPr>
              <a:xfrm>
                <a:off x="1032003" y="2796743"/>
                <a:ext cx="3471170" cy="37197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5" name="矩形 154"/>
              <p:cNvSpPr/>
              <p:nvPr>
                <p:custDataLst>
                  <p:tags r:id="rId72"/>
                </p:custDataLst>
              </p:nvPr>
            </p:nvSpPr>
            <p:spPr>
              <a:xfrm>
                <a:off x="1032003" y="3215196"/>
                <a:ext cx="3471170" cy="37197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9" name="文本框 108"/>
            <p:cNvSpPr txBox="1"/>
            <p:nvPr>
              <p:custDataLst>
                <p:tags r:id="rId73"/>
              </p:custDataLst>
            </p:nvPr>
          </p:nvSpPr>
          <p:spPr>
            <a:xfrm>
              <a:off x="523" y="1250"/>
              <a:ext cx="89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" name="图片 1" descr="_在体PINK1"/>
            <p:cNvPicPr>
              <a:picLocks noChangeAspect="1"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-20" y="7085"/>
              <a:ext cx="4847" cy="3543"/>
            </a:xfrm>
            <a:prstGeom prst="rect">
              <a:avLst/>
            </a:prstGeom>
          </p:spPr>
        </p:pic>
        <p:pic>
          <p:nvPicPr>
            <p:cNvPr id="3" name="图片 2" descr="_在体PARKIN"/>
            <p:cNvPicPr>
              <a:picLocks noChangeAspect="1"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4966" y="6118"/>
              <a:ext cx="4794" cy="4812"/>
            </a:xfrm>
            <a:prstGeom prst="rect">
              <a:avLst/>
            </a:prstGeom>
          </p:spPr>
        </p:pic>
        <p:pic>
          <p:nvPicPr>
            <p:cNvPr id="4" name="图片 3" descr="在体NIX"/>
            <p:cNvPicPr>
              <a:picLocks noChangeAspect="1"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9911" y="7529"/>
              <a:ext cx="4498" cy="2979"/>
            </a:xfrm>
            <a:prstGeom prst="rect">
              <a:avLst/>
            </a:prstGeom>
          </p:spPr>
        </p:pic>
        <p:pic>
          <p:nvPicPr>
            <p:cNvPr id="5" name="图片 4" descr="在体BNIP3"/>
            <p:cNvPicPr>
              <a:picLocks noChangeAspect="1"/>
            </p:cNvPicPr>
            <p:nvPr/>
          </p:nvPicPr>
          <p:blipFill>
            <a:blip r:embed="rId77"/>
            <a:stretch>
              <a:fillRect/>
            </a:stretch>
          </p:blipFill>
          <p:spPr>
            <a:xfrm>
              <a:off x="14649" y="6564"/>
              <a:ext cx="4439" cy="3944"/>
            </a:xfrm>
            <a:prstGeom prst="rect">
              <a:avLst/>
            </a:prstGeom>
          </p:spPr>
        </p:pic>
      </p:grpSp>
    </p:spTree>
    <p:custDataLst>
      <p:tags r:id="rId78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3.xml><?xml version="1.0" encoding="utf-8"?>
<p:tagLst xmlns:p="http://schemas.openxmlformats.org/presentationml/2006/main">
  <p:tag name="commondata" val="eyJoZGlkIjoiMzYwYjNiZjhjNzc5MDE1ZDg3NjZhODk3MjBhNGFkMm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WPS 演示</Application>
  <PresentationFormat>宽屏</PresentationFormat>
  <Paragraphs>36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Wingdings</vt:lpstr>
      <vt:lpstr>Times New Roman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CYL</cp:lastModifiedBy>
  <cp:revision>156</cp:revision>
  <dcterms:created xsi:type="dcterms:W3CDTF">2019-06-19T02:08:00Z</dcterms:created>
  <dcterms:modified xsi:type="dcterms:W3CDTF">2024-05-06T06:44:51Z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ICV">
    <vt:lpwstr>2714BC2042754196817988410A36725A</vt:lpwstr>
  </property>
</Properties>
</file>