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36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2.tiff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5.xml"/><Relationship Id="rId3" Type="http://schemas.openxmlformats.org/officeDocument/2006/relationships/image" Target="../media/image3.tiff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3" Type="http://schemas.openxmlformats.org/officeDocument/2006/relationships/image" Target="../media/image4.tiff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5.tiff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4.xml"/><Relationship Id="rId3" Type="http://schemas.openxmlformats.org/officeDocument/2006/relationships/image" Target="../media/image6.tiff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7.xml"/><Relationship Id="rId3" Type="http://schemas.openxmlformats.org/officeDocument/2006/relationships/image" Target="../media/image7.tiff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image" Target="../media/image8.tiff"/><Relationship Id="rId1" Type="http://schemas.openxmlformats.org/officeDocument/2006/relationships/tags" Target="../tags/tag8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3.xml"/><Relationship Id="rId3" Type="http://schemas.openxmlformats.org/officeDocument/2006/relationships/image" Target="../media/image9.tiff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image" Target="../media/image17.jpeg"/><Relationship Id="rId7" Type="http://schemas.openxmlformats.org/officeDocument/2006/relationships/image" Target="../media/image16.tiff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101.xml"/><Relationship Id="rId2" Type="http://schemas.openxmlformats.org/officeDocument/2006/relationships/image" Target="../media/image11.jpeg"/><Relationship Id="rId19" Type="http://schemas.openxmlformats.org/officeDocument/2006/relationships/tags" Target="../tags/tag100.xml"/><Relationship Id="rId18" Type="http://schemas.openxmlformats.org/officeDocument/2006/relationships/image" Target="../media/image21.tiff"/><Relationship Id="rId17" Type="http://schemas.openxmlformats.org/officeDocument/2006/relationships/tags" Target="../tags/tag99.xml"/><Relationship Id="rId16" Type="http://schemas.openxmlformats.org/officeDocument/2006/relationships/image" Target="../media/image20.jpeg"/><Relationship Id="rId15" Type="http://schemas.openxmlformats.org/officeDocument/2006/relationships/tags" Target="../tags/tag98.xml"/><Relationship Id="rId14" Type="http://schemas.openxmlformats.org/officeDocument/2006/relationships/image" Target="../media/image19.tiff"/><Relationship Id="rId13" Type="http://schemas.openxmlformats.org/officeDocument/2006/relationships/tags" Target="../tags/tag97.xml"/><Relationship Id="rId12" Type="http://schemas.openxmlformats.org/officeDocument/2006/relationships/image" Target="../media/image18.png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5.xml"/><Relationship Id="rId5" Type="http://schemas.openxmlformats.org/officeDocument/2006/relationships/image" Target="../media/image23.tiff"/><Relationship Id="rId4" Type="http://schemas.openxmlformats.org/officeDocument/2006/relationships/tags" Target="../tags/tag104.xml"/><Relationship Id="rId3" Type="http://schemas.openxmlformats.org/officeDocument/2006/relationships/image" Target="../media/image22.tiff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9.xml"/><Relationship Id="rId5" Type="http://schemas.openxmlformats.org/officeDocument/2006/relationships/image" Target="../media/image25.tiff"/><Relationship Id="rId4" Type="http://schemas.openxmlformats.org/officeDocument/2006/relationships/tags" Target="../tags/tag108.xml"/><Relationship Id="rId3" Type="http://schemas.openxmlformats.org/officeDocument/2006/relationships/image" Target="../media/image24.tiff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tags" Target="../tags/tag116.xml"/><Relationship Id="rId7" Type="http://schemas.openxmlformats.org/officeDocument/2006/relationships/image" Target="../media/image26.png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1" Type="http://schemas.openxmlformats.org/officeDocument/2006/relationships/slideLayout" Target="../slideLayouts/slideLayout1.xml"/><Relationship Id="rId40" Type="http://schemas.openxmlformats.org/officeDocument/2006/relationships/tags" Target="../tags/tag135.xml"/><Relationship Id="rId4" Type="http://schemas.openxmlformats.org/officeDocument/2006/relationships/tags" Target="../tags/tag113.xml"/><Relationship Id="rId39" Type="http://schemas.openxmlformats.org/officeDocument/2006/relationships/image" Target="../media/image39.tiff"/><Relationship Id="rId38" Type="http://schemas.openxmlformats.org/officeDocument/2006/relationships/tags" Target="../tags/tag134.xml"/><Relationship Id="rId37" Type="http://schemas.openxmlformats.org/officeDocument/2006/relationships/image" Target="../media/image38.tiff"/><Relationship Id="rId36" Type="http://schemas.openxmlformats.org/officeDocument/2006/relationships/tags" Target="../tags/tag133.xml"/><Relationship Id="rId35" Type="http://schemas.openxmlformats.org/officeDocument/2006/relationships/tags" Target="../tags/tag132.xml"/><Relationship Id="rId34" Type="http://schemas.openxmlformats.org/officeDocument/2006/relationships/tags" Target="../tags/tag131.xml"/><Relationship Id="rId33" Type="http://schemas.openxmlformats.org/officeDocument/2006/relationships/image" Target="../media/image37.png"/><Relationship Id="rId32" Type="http://schemas.openxmlformats.org/officeDocument/2006/relationships/tags" Target="../tags/tag130.xml"/><Relationship Id="rId31" Type="http://schemas.openxmlformats.org/officeDocument/2006/relationships/image" Target="../media/image36.png"/><Relationship Id="rId30" Type="http://schemas.openxmlformats.org/officeDocument/2006/relationships/tags" Target="../tags/tag129.xml"/><Relationship Id="rId3" Type="http://schemas.openxmlformats.org/officeDocument/2006/relationships/tags" Target="../tags/tag112.xml"/><Relationship Id="rId29" Type="http://schemas.openxmlformats.org/officeDocument/2006/relationships/image" Target="../media/image35.png"/><Relationship Id="rId28" Type="http://schemas.openxmlformats.org/officeDocument/2006/relationships/tags" Target="../tags/tag128.xml"/><Relationship Id="rId27" Type="http://schemas.openxmlformats.org/officeDocument/2006/relationships/image" Target="../media/image34.png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image" Target="../media/image33.png"/><Relationship Id="rId22" Type="http://schemas.openxmlformats.org/officeDocument/2006/relationships/tags" Target="../tags/tag124.xml"/><Relationship Id="rId21" Type="http://schemas.openxmlformats.org/officeDocument/2006/relationships/image" Target="../media/image32.png"/><Relationship Id="rId20" Type="http://schemas.openxmlformats.org/officeDocument/2006/relationships/tags" Target="../tags/tag123.xml"/><Relationship Id="rId2" Type="http://schemas.openxmlformats.org/officeDocument/2006/relationships/tags" Target="../tags/tag111.xml"/><Relationship Id="rId19" Type="http://schemas.openxmlformats.org/officeDocument/2006/relationships/image" Target="../media/image31.png"/><Relationship Id="rId18" Type="http://schemas.openxmlformats.org/officeDocument/2006/relationships/tags" Target="../tags/tag122.xml"/><Relationship Id="rId17" Type="http://schemas.openxmlformats.org/officeDocument/2006/relationships/image" Target="../media/image30.png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image" Target="../media/image29.png"/><Relationship Id="rId12" Type="http://schemas.openxmlformats.org/officeDocument/2006/relationships/tags" Target="../tags/tag118.xml"/><Relationship Id="rId11" Type="http://schemas.openxmlformats.org/officeDocument/2006/relationships/image" Target="../media/image28.png"/><Relationship Id="rId10" Type="http://schemas.openxmlformats.org/officeDocument/2006/relationships/tags" Target="../tags/tag117.xml"/><Relationship Id="rId1" Type="http://schemas.openxmlformats.org/officeDocument/2006/relationships/tags" Target="../tags/tag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81025" y="2150110"/>
            <a:ext cx="10499725" cy="2649855"/>
            <a:chOff x="356" y="-4813"/>
            <a:chExt cx="16535" cy="4173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845"/>
            <a:stretch>
              <a:fillRect/>
            </a:stretch>
          </p:blipFill>
          <p:spPr bwMode="auto">
            <a:xfrm>
              <a:off x="1789" y="-4680"/>
              <a:ext cx="15103" cy="3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356" y="-4813"/>
              <a:ext cx="1023" cy="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3221" y="-1197"/>
              <a:ext cx="1023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CN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6984" y="-1172"/>
              <a:ext cx="1023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sham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952" y="-1172"/>
              <a:ext cx="1023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14875" y="-1172"/>
              <a:ext cx="1023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SE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599180" y="1543050"/>
            <a:ext cx="4328911" cy="3566160"/>
            <a:chOff x="6938" y="2576"/>
            <a:chExt cx="5763" cy="4691"/>
          </a:xfrm>
        </p:grpSpPr>
        <p:sp>
          <p:nvSpPr>
            <p:cNvPr id="22" name="文本框 21"/>
            <p:cNvSpPr txBox="1"/>
            <p:nvPr>
              <p:custDataLst>
                <p:tags r:id="rId1"/>
              </p:custDataLst>
            </p:nvPr>
          </p:nvSpPr>
          <p:spPr>
            <a:xfrm>
              <a:off x="6938" y="2576"/>
              <a:ext cx="1023" cy="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8" y="3225"/>
              <a:ext cx="5323" cy="4042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339465" y="1480820"/>
            <a:ext cx="4319270" cy="3509010"/>
            <a:chOff x="6472" y="-261"/>
            <a:chExt cx="6051" cy="4471"/>
          </a:xfrm>
        </p:grpSpPr>
        <p:sp>
          <p:nvSpPr>
            <p:cNvPr id="21" name="文本框 20"/>
            <p:cNvSpPr txBox="1"/>
            <p:nvPr>
              <p:custDataLst>
                <p:tags r:id="rId1"/>
              </p:custDataLst>
            </p:nvPr>
          </p:nvSpPr>
          <p:spPr>
            <a:xfrm>
              <a:off x="6472" y="-261"/>
              <a:ext cx="1023" cy="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5" y="-127"/>
              <a:ext cx="5508" cy="4337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564890" y="1656715"/>
            <a:ext cx="4305300" cy="3544115"/>
            <a:chOff x="13169" y="-261"/>
            <a:chExt cx="5806" cy="4351"/>
          </a:xfrm>
        </p:grpSpPr>
        <p:sp>
          <p:nvSpPr>
            <p:cNvPr id="23" name="文本框 22"/>
            <p:cNvSpPr txBox="1"/>
            <p:nvPr>
              <p:custDataLst>
                <p:tags r:id="rId1"/>
              </p:custDataLst>
            </p:nvPr>
          </p:nvSpPr>
          <p:spPr>
            <a:xfrm>
              <a:off x="13169" y="-261"/>
              <a:ext cx="1023" cy="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81" y="-261"/>
              <a:ext cx="5294" cy="4351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039745" y="1755775"/>
            <a:ext cx="4944745" cy="3592830"/>
            <a:chOff x="356" y="4209"/>
            <a:chExt cx="6054" cy="4622"/>
          </a:xfrm>
        </p:grpSpPr>
        <p:sp>
          <p:nvSpPr>
            <p:cNvPr id="24" name="文本框 23"/>
            <p:cNvSpPr txBox="1"/>
            <p:nvPr>
              <p:custDataLst>
                <p:tags r:id="rId1"/>
              </p:custDataLst>
            </p:nvPr>
          </p:nvSpPr>
          <p:spPr>
            <a:xfrm>
              <a:off x="356" y="4530"/>
              <a:ext cx="1023" cy="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" y="4209"/>
              <a:ext cx="5354" cy="4622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245485" y="1672590"/>
            <a:ext cx="4676140" cy="3716813"/>
            <a:chOff x="6617" y="4530"/>
            <a:chExt cx="5793" cy="4687"/>
          </a:xfrm>
        </p:grpSpPr>
        <p:sp>
          <p:nvSpPr>
            <p:cNvPr id="25" name="文本框 24"/>
            <p:cNvSpPr txBox="1"/>
            <p:nvPr>
              <p:custDataLst>
                <p:tags r:id="rId1"/>
              </p:custDataLst>
            </p:nvPr>
          </p:nvSpPr>
          <p:spPr>
            <a:xfrm>
              <a:off x="6617" y="4530"/>
              <a:ext cx="1023" cy="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8" y="4866"/>
              <a:ext cx="5282" cy="4351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167380" y="1691640"/>
            <a:ext cx="4847111" cy="3927475"/>
            <a:chOff x="13073" y="4090"/>
            <a:chExt cx="6127" cy="4728"/>
          </a:xfrm>
        </p:grpSpPr>
        <p:sp>
          <p:nvSpPr>
            <p:cNvPr id="26" name="文本框 25"/>
            <p:cNvSpPr txBox="1"/>
            <p:nvPr>
              <p:custDataLst>
                <p:tags r:id="rId1"/>
              </p:custDataLst>
            </p:nvPr>
          </p:nvSpPr>
          <p:spPr>
            <a:xfrm>
              <a:off x="13073" y="4530"/>
              <a:ext cx="1023" cy="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57" y="4090"/>
              <a:ext cx="5443" cy="4728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3082925" y="1567815"/>
            <a:ext cx="4788729" cy="3723005"/>
            <a:chOff x="421" y="8868"/>
            <a:chExt cx="5776" cy="4728"/>
          </a:xfrm>
        </p:grpSpPr>
        <p:pic>
          <p:nvPicPr>
            <p:cNvPr id="30" name="图片 2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" y="8868"/>
              <a:ext cx="5263" cy="4728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>
              <p:custDataLst>
                <p:tags r:id="rId3"/>
              </p:custDataLst>
            </p:nvPr>
          </p:nvSpPr>
          <p:spPr>
            <a:xfrm>
              <a:off x="421" y="9321"/>
              <a:ext cx="1023" cy="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2903855" y="1577340"/>
            <a:ext cx="5498761" cy="3893185"/>
            <a:chOff x="6617" y="8988"/>
            <a:chExt cx="5906" cy="4608"/>
          </a:xfrm>
        </p:grpSpPr>
        <p:sp>
          <p:nvSpPr>
            <p:cNvPr id="32" name="文本框 31"/>
            <p:cNvSpPr txBox="1"/>
            <p:nvPr>
              <p:custDataLst>
                <p:tags r:id="rId1"/>
              </p:custDataLst>
            </p:nvPr>
          </p:nvSpPr>
          <p:spPr>
            <a:xfrm>
              <a:off x="6617" y="9321"/>
              <a:ext cx="1023" cy="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" y="8988"/>
              <a:ext cx="5467" cy="4608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3" name="组合 42"/>
          <p:cNvGrpSpPr/>
          <p:nvPr/>
        </p:nvGrpSpPr>
        <p:grpSpPr>
          <a:xfrm>
            <a:off x="866775" y="269240"/>
            <a:ext cx="9577705" cy="6248400"/>
            <a:chOff x="1404" y="-159"/>
            <a:chExt cx="15083" cy="9840"/>
          </a:xfrm>
        </p:grpSpPr>
        <p:grpSp>
          <p:nvGrpSpPr>
            <p:cNvPr id="41" name="组合 40"/>
            <p:cNvGrpSpPr/>
            <p:nvPr/>
          </p:nvGrpSpPr>
          <p:grpSpPr>
            <a:xfrm>
              <a:off x="1404" y="-159"/>
              <a:ext cx="15083" cy="6930"/>
              <a:chOff x="1404" y="-159"/>
              <a:chExt cx="15083" cy="6930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386" y="-159"/>
                <a:ext cx="14101" cy="6930"/>
                <a:chOff x="2159" y="1348"/>
                <a:chExt cx="14101" cy="6930"/>
              </a:xfrm>
            </p:grpSpPr>
            <p:grpSp>
              <p:nvGrpSpPr>
                <p:cNvPr id="5" name="组合 4"/>
                <p:cNvGrpSpPr/>
                <p:nvPr/>
              </p:nvGrpSpPr>
              <p:grpSpPr>
                <a:xfrm rot="0">
                  <a:off x="2183" y="2035"/>
                  <a:ext cx="3156" cy="3090"/>
                  <a:chOff x="1271" y="1302"/>
                  <a:chExt cx="3156" cy="3090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1271" y="1333"/>
                    <a:ext cx="3156" cy="3049"/>
                  </a:xfrm>
                  <a:prstGeom prst="rect">
                    <a:avLst/>
                  </a:prstGeom>
                  <a:solidFill>
                    <a:srgbClr val="EEEEEE"/>
                  </a:solidFill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6" name="图片 5"/>
                  <p:cNvPicPr>
                    <a:picLocks noChangeAspect="1"/>
                  </p:cNvPicPr>
                  <p:nvPr/>
                </p:nvPicPr>
                <p:blipFill>
                  <a:blip r:embed="rId1" cstate="print">
                    <a:clrChange>
                      <a:clrFrom>
                        <a:srgbClr val="EEEEEE">
                          <a:alpha val="100000"/>
                        </a:srgbClr>
                      </a:clrFrom>
                      <a:clrTo>
                        <a:srgbClr val="EEEEEE">
                          <a:alpha val="100000"/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3257"/>
                  <a:stretch>
                    <a:fillRect/>
                  </a:stretch>
                </p:blipFill>
                <p:spPr>
                  <a:xfrm rot="5820000" flipH="1">
                    <a:off x="1253" y="1881"/>
                    <a:ext cx="3090" cy="193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" name="组合 9"/>
                <p:cNvGrpSpPr/>
                <p:nvPr/>
              </p:nvGrpSpPr>
              <p:grpSpPr>
                <a:xfrm rot="0">
                  <a:off x="9461" y="1931"/>
                  <a:ext cx="3156" cy="3222"/>
                  <a:chOff x="7831" y="1498"/>
                  <a:chExt cx="3156" cy="3222"/>
                </a:xfrm>
              </p:grpSpPr>
              <p:sp>
                <p:nvSpPr>
                  <p:cNvPr id="4" name="矩形 3"/>
                  <p:cNvSpPr/>
                  <p:nvPr/>
                </p:nvSpPr>
                <p:spPr>
                  <a:xfrm>
                    <a:off x="7831" y="1609"/>
                    <a:ext cx="3156" cy="3049"/>
                  </a:xfrm>
                  <a:prstGeom prst="rect">
                    <a:avLst/>
                  </a:prstGeom>
                  <a:solidFill>
                    <a:srgbClr val="EEEEEE"/>
                  </a:solidFill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7" name="图片 6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1F1F3">
                          <a:alpha val="100000"/>
                        </a:srgbClr>
                      </a:clrFrom>
                      <a:clrTo>
                        <a:srgbClr val="F1F1F3">
                          <a:alpha val="100000"/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5660000" flipH="1">
                    <a:off x="7822" y="2193"/>
                    <a:ext cx="3222" cy="183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8" name="组合 7"/>
                <p:cNvGrpSpPr/>
                <p:nvPr/>
              </p:nvGrpSpPr>
              <p:grpSpPr>
                <a:xfrm rot="0">
                  <a:off x="5822" y="2042"/>
                  <a:ext cx="3156" cy="3049"/>
                  <a:chOff x="5265" y="2351"/>
                  <a:chExt cx="3156" cy="3049"/>
                </a:xfrm>
              </p:grpSpPr>
              <p:sp>
                <p:nvSpPr>
                  <p:cNvPr id="9" name="矩形 8"/>
                  <p:cNvSpPr/>
                  <p:nvPr/>
                </p:nvSpPr>
                <p:spPr>
                  <a:xfrm>
                    <a:off x="5265" y="2351"/>
                    <a:ext cx="3156" cy="3049"/>
                  </a:xfrm>
                  <a:prstGeom prst="rect">
                    <a:avLst/>
                  </a:prstGeom>
                  <a:solidFill>
                    <a:srgbClr val="EEEEEE"/>
                  </a:solidFill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11" name="图片 10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EDEDED">
                          <a:alpha val="100000"/>
                        </a:srgbClr>
                      </a:clrFrom>
                      <a:clrTo>
                        <a:srgbClr val="EDEDED">
                          <a:alpha val="100000"/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3625102" flipH="1">
                    <a:off x="5505" y="2470"/>
                    <a:ext cx="2677" cy="264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3" name="组合 12"/>
                <p:cNvGrpSpPr/>
                <p:nvPr/>
              </p:nvGrpSpPr>
              <p:grpSpPr>
                <a:xfrm rot="0">
                  <a:off x="13100" y="2066"/>
                  <a:ext cx="3156" cy="3049"/>
                  <a:chOff x="11419" y="1633"/>
                  <a:chExt cx="3156" cy="3049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11419" y="1633"/>
                    <a:ext cx="3156" cy="3049"/>
                  </a:xfrm>
                  <a:prstGeom prst="rect">
                    <a:avLst/>
                  </a:prstGeom>
                  <a:solidFill>
                    <a:srgbClr val="EEEEEE"/>
                  </a:solidFill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pic>
                <p:nvPicPr>
                  <p:cNvPr id="15" name="图片 14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EDEDED">
                          <a:alpha val="100000"/>
                        </a:srgbClr>
                      </a:clrFrom>
                      <a:clrTo>
                        <a:srgbClr val="EDEDED">
                          <a:alpha val="100000"/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2394"/>
                  <a:stretch>
                    <a:fillRect/>
                  </a:stretch>
                </p:blipFill>
                <p:spPr>
                  <a:xfrm rot="5880000" flipH="1">
                    <a:off x="11598" y="2157"/>
                    <a:ext cx="2888" cy="191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" name="组合 20"/>
                <p:cNvGrpSpPr/>
                <p:nvPr/>
              </p:nvGrpSpPr>
              <p:grpSpPr>
                <a:xfrm rot="0">
                  <a:off x="2167" y="4183"/>
                  <a:ext cx="3180" cy="1539"/>
                  <a:chOff x="2606" y="3861"/>
                  <a:chExt cx="3180" cy="1539"/>
                </a:xfrm>
              </p:grpSpPr>
              <p:sp>
                <p:nvSpPr>
                  <p:cNvPr id="18" name="矩形 17"/>
                  <p:cNvSpPr/>
                  <p:nvPr/>
                </p:nvSpPr>
                <p:spPr>
                  <a:xfrm>
                    <a:off x="4287" y="3861"/>
                    <a:ext cx="252" cy="235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</a:extLst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2606" y="4117"/>
                    <a:ext cx="1681" cy="126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>
                    <a:off x="4500" y="4096"/>
                    <a:ext cx="1286" cy="130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矩形 22"/>
                <p:cNvSpPr/>
                <p:nvPr/>
              </p:nvSpPr>
              <p:spPr>
                <a:xfrm>
                  <a:off x="15039" y="4126"/>
                  <a:ext cx="252" cy="235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 flipH="1">
                  <a:off x="13068" y="4361"/>
                  <a:ext cx="1971" cy="13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>
                  <a:off x="15252" y="4361"/>
                  <a:ext cx="1008" cy="135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sp>
              <p:nvSpPr>
                <p:cNvPr id="27" name="矩形 26"/>
                <p:cNvSpPr/>
                <p:nvPr/>
              </p:nvSpPr>
              <p:spPr>
                <a:xfrm>
                  <a:off x="11688" y="4148"/>
                  <a:ext cx="252" cy="235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 flipH="1">
                  <a:off x="9468" y="4418"/>
                  <a:ext cx="2207" cy="130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>
                  <a:off x="11901" y="4383"/>
                  <a:ext cx="727" cy="13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组合 29"/>
                <p:cNvGrpSpPr/>
                <p:nvPr/>
              </p:nvGrpSpPr>
              <p:grpSpPr>
                <a:xfrm rot="0">
                  <a:off x="5832" y="4204"/>
                  <a:ext cx="3192" cy="1508"/>
                  <a:chOff x="2294" y="3861"/>
                  <a:chExt cx="3192" cy="1508"/>
                </a:xfrm>
              </p:grpSpPr>
              <p:sp>
                <p:nvSpPr>
                  <p:cNvPr id="31" name="矩形 30"/>
                  <p:cNvSpPr/>
                  <p:nvPr/>
                </p:nvSpPr>
                <p:spPr>
                  <a:xfrm>
                    <a:off x="4287" y="3861"/>
                    <a:ext cx="252" cy="235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</a:extLst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32" name="直接连接符 31"/>
                  <p:cNvCxnSpPr/>
                  <p:nvPr/>
                </p:nvCxnSpPr>
                <p:spPr>
                  <a:xfrm flipH="1">
                    <a:off x="2294" y="4096"/>
                    <a:ext cx="1974" cy="127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接连接符 32"/>
                  <p:cNvCxnSpPr/>
                  <p:nvPr/>
                </p:nvCxnSpPr>
                <p:spPr>
                  <a:xfrm>
                    <a:off x="4500" y="4096"/>
                    <a:ext cx="986" cy="126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文本框 15"/>
                <p:cNvSpPr txBox="1"/>
                <p:nvPr/>
              </p:nvSpPr>
              <p:spPr>
                <a:xfrm>
                  <a:off x="3398" y="1405"/>
                  <a:ext cx="1459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CN</a:t>
                  </a:r>
                  <a:endPara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6983" y="1348"/>
                  <a:ext cx="1441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sham</a:t>
                  </a:r>
                  <a:endPara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10726" y="1348"/>
                  <a:ext cx="1203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</a:t>
                  </a:r>
                  <a:endPara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14376" y="1348"/>
                  <a:ext cx="115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</a:t>
                  </a:r>
                  <a:endPara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12"/>
                <a:stretch>
                  <a:fillRect/>
                </a:stretch>
              </p:blipFill>
              <p:spPr>
                <a:xfrm flipH="1">
                  <a:off x="2159" y="5700"/>
                  <a:ext cx="3180" cy="2540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373"/>
                <a:stretch>
                  <a:fillRect/>
                </a:stretch>
              </p:blipFill>
              <p:spPr>
                <a:xfrm flipH="1">
                  <a:off x="5823" y="5706"/>
                  <a:ext cx="3205" cy="2557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65" name="图片 64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02"/>
                <a:stretch>
                  <a:fillRect/>
                </a:stretch>
              </p:blipFill>
              <p:spPr>
                <a:xfrm flipH="1">
                  <a:off x="9460" y="5707"/>
                  <a:ext cx="3160" cy="2571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66" name="图片 6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8"/>
                <a:stretch>
                  <a:fillRect/>
                </a:stretch>
              </p:blipFill>
              <p:spPr>
                <a:xfrm>
                  <a:off x="13066" y="5715"/>
                  <a:ext cx="3194" cy="2540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  <p:sp>
            <p:nvSpPr>
              <p:cNvPr id="67" name="文本框 66"/>
              <p:cNvSpPr txBox="1"/>
              <p:nvPr>
                <p:custDataLst>
                  <p:tags r:id="rId9"/>
                </p:custDataLst>
              </p:nvPr>
            </p:nvSpPr>
            <p:spPr>
              <a:xfrm rot="10800000">
                <a:off x="1404" y="2395"/>
                <a:ext cx="724" cy="298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pPr algn="ctr"/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Masson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staining</a:t>
                </a:r>
                <a:endPara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7" y="7031"/>
              <a:ext cx="14886" cy="2650"/>
              <a:chOff x="1597" y="7031"/>
              <a:chExt cx="14886" cy="2650"/>
            </a:xfrm>
          </p:grpSpPr>
          <p:sp>
            <p:nvSpPr>
              <p:cNvPr id="36" name="文本框 35"/>
              <p:cNvSpPr txBox="1"/>
              <p:nvPr>
                <p:custDataLst>
                  <p:tags r:id="rId10"/>
                </p:custDataLst>
              </p:nvPr>
            </p:nvSpPr>
            <p:spPr>
              <a:xfrm rot="16200000">
                <a:off x="745" y="7970"/>
                <a:ext cx="2234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staining</a:t>
                </a:r>
                <a:endParaRPr lang="zh-CN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tretch>
                <a:fillRect/>
              </a:stretch>
            </p:blipFill>
            <p:spPr>
              <a:xfrm>
                <a:off x="6059" y="7031"/>
                <a:ext cx="3144" cy="2635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87" y="7035"/>
                <a:ext cx="3157" cy="2638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27" y="7035"/>
                <a:ext cx="3157" cy="2638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0" y="7035"/>
                <a:ext cx="3166" cy="2646"/>
              </a:xfrm>
              <a:prstGeom prst="rect">
                <a:avLst/>
              </a:prstGeom>
            </p:spPr>
          </p:pic>
        </p:grpSp>
      </p:grpSp>
      <p:sp>
        <p:nvSpPr>
          <p:cNvPr id="44" name="文本框 43"/>
          <p:cNvSpPr txBox="1"/>
          <p:nvPr>
            <p:custDataLst>
              <p:tags r:id="rId19"/>
            </p:custDataLst>
          </p:nvPr>
        </p:nvSpPr>
        <p:spPr>
          <a:xfrm>
            <a:off x="651510" y="324485"/>
            <a:ext cx="476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1355090" y="1376045"/>
            <a:ext cx="476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40" y="2034540"/>
            <a:ext cx="3930015" cy="35731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10" y="2034540"/>
            <a:ext cx="4462780" cy="34201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13205" y="1819275"/>
            <a:ext cx="8785247" cy="3085465"/>
            <a:chOff x="-519" y="7093"/>
            <a:chExt cx="13372" cy="4443"/>
          </a:xfrm>
        </p:grpSpPr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-519" y="7093"/>
              <a:ext cx="842" cy="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5" name="图片 7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" y="7343"/>
              <a:ext cx="5551" cy="4162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" y="7470"/>
              <a:ext cx="5647" cy="4066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24940" y="862330"/>
            <a:ext cx="8555355" cy="4848860"/>
            <a:chOff x="1562" y="1067"/>
            <a:chExt cx="13215" cy="7426"/>
          </a:xfrm>
        </p:grpSpPr>
        <p:sp>
          <p:nvSpPr>
            <p:cNvPr id="17" name="文本框 16"/>
            <p:cNvSpPr txBox="1"/>
            <p:nvPr>
              <p:custDataLst>
                <p:tags r:id="rId1"/>
              </p:custDataLst>
            </p:nvPr>
          </p:nvSpPr>
          <p:spPr>
            <a:xfrm>
              <a:off x="1562" y="1113"/>
              <a:ext cx="842" cy="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 rot="0">
              <a:off x="2758" y="5911"/>
              <a:ext cx="6546" cy="2582"/>
              <a:chOff x="7154240" y="4419704"/>
              <a:chExt cx="4156922" cy="1639351"/>
            </a:xfrm>
          </p:grpSpPr>
          <p:sp>
            <p:nvSpPr>
              <p:cNvPr id="18" name="文本框 17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8028395" y="4444743"/>
                <a:ext cx="818936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CN    </a:t>
                </a:r>
                <a:r>
                  <a:rPr lang="en-US" altLang="zh-CN" sz="1000" u="sng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endParaRPr lang="zh-CN" altLang="en-US" sz="1000" u="sng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8827216" y="4419704"/>
                <a:ext cx="746871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Sham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728127" y="4445214"/>
                <a:ext cx="746871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646991" y="4441703"/>
                <a:ext cx="664171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tretch>
                <a:fillRect/>
              </a:stretch>
            </p:blipFill>
            <p:spPr>
              <a:xfrm>
                <a:off x="9574087" y="4758641"/>
                <a:ext cx="642918" cy="240964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10426960" y="4787088"/>
                <a:ext cx="741309" cy="174643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7814527" y="4796940"/>
                <a:ext cx="654243" cy="226059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8684320" y="4757891"/>
                <a:ext cx="584085" cy="233038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>
                <p:custDataLst>
                  <p:tags r:id="rId14"/>
                </p:custDataLst>
              </p:nvPr>
            </p:nvSpPr>
            <p:spPr>
              <a:xfrm>
                <a:off x="7814527" y="4667762"/>
                <a:ext cx="3425549" cy="38488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7284652" y="4757891"/>
                <a:ext cx="448385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ANP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7794847" y="5267172"/>
                <a:ext cx="693602" cy="252315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8684320" y="5263924"/>
                <a:ext cx="704289" cy="252315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9593002" y="5263924"/>
                <a:ext cx="614710" cy="225635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10502282" y="5277264"/>
                <a:ext cx="664283" cy="225635"/>
              </a:xfrm>
              <a:prstGeom prst="rect">
                <a:avLst/>
              </a:prstGeom>
            </p:spPr>
          </p:pic>
          <p:sp>
            <p:nvSpPr>
              <p:cNvPr id="32" name="矩形 31"/>
              <p:cNvSpPr/>
              <p:nvPr>
                <p:custDataLst>
                  <p:tags r:id="rId24"/>
                </p:custDataLst>
              </p:nvPr>
            </p:nvSpPr>
            <p:spPr>
              <a:xfrm>
                <a:off x="7823720" y="5184299"/>
                <a:ext cx="3425549" cy="38488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文本框 32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7304957" y="5265588"/>
                <a:ext cx="448385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BNP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4" name="图片 33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27"/>
              <a:stretch>
                <a:fillRect/>
              </a:stretch>
            </p:blipFill>
            <p:spPr>
              <a:xfrm>
                <a:off x="7887821" y="5669699"/>
                <a:ext cx="623794" cy="387813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29"/>
              <a:stretch>
                <a:fillRect/>
              </a:stretch>
            </p:blipFill>
            <p:spPr>
              <a:xfrm>
                <a:off x="8735662" y="5669699"/>
                <a:ext cx="662842" cy="387813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31"/>
              <a:stretch>
                <a:fillRect/>
              </a:stretch>
            </p:blipFill>
            <p:spPr>
              <a:xfrm>
                <a:off x="9584968" y="5671242"/>
                <a:ext cx="662842" cy="387813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/>
              <a:stretch>
                <a:fillRect/>
              </a:stretch>
            </p:blipFill>
            <p:spPr>
              <a:xfrm>
                <a:off x="10517399" y="5673319"/>
                <a:ext cx="652105" cy="384556"/>
              </a:xfrm>
              <a:prstGeom prst="rect">
                <a:avLst/>
              </a:prstGeom>
            </p:spPr>
          </p:pic>
          <p:sp>
            <p:nvSpPr>
              <p:cNvPr id="38" name="文本框 37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7154240" y="5773284"/>
                <a:ext cx="874155" cy="23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GAPDH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矩形 38"/>
              <p:cNvSpPr/>
              <p:nvPr>
                <p:custDataLst>
                  <p:tags r:id="rId35"/>
                </p:custDataLst>
              </p:nvPr>
            </p:nvSpPr>
            <p:spPr>
              <a:xfrm>
                <a:off x="7823720" y="5662148"/>
                <a:ext cx="3425549" cy="38488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7" y="1067"/>
              <a:ext cx="5731" cy="434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7" y="1289"/>
              <a:ext cx="5750" cy="4351"/>
            </a:xfrm>
            <a:prstGeom prst="rect">
              <a:avLst/>
            </a:prstGeom>
          </p:spPr>
        </p:pic>
      </p:grpSp>
    </p:spTree>
    <p:custDataLst>
      <p:tags r:id="rId4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6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WPS 演示</Application>
  <PresentationFormat>宽屏</PresentationFormat>
  <Paragraphs>60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158</cp:revision>
  <dcterms:created xsi:type="dcterms:W3CDTF">2019-06-19T02:08:00Z</dcterms:created>
  <dcterms:modified xsi:type="dcterms:W3CDTF">2024-05-26T07:58:47Z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