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86"/>
        <p:guide pos="386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18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image" Target="../media/image1.png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image" Target="../media/image2.jpe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image" Target="../media/image5.png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image" Target="../media/image4.png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image" Target="../media/image3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tags" Target="../tags/tag7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image" Target="../media/image6.png"/><Relationship Id="rId1" Type="http://schemas.openxmlformats.org/officeDocument/2006/relationships/tags" Target="../tags/tag8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image" Target="../media/image7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98.xml"/><Relationship Id="rId3" Type="http://schemas.openxmlformats.org/officeDocument/2006/relationships/image" Target="../media/image8.png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image" Target="../media/image9.jpeg"/><Relationship Id="rId1" Type="http://schemas.openxmlformats.org/officeDocument/2006/relationships/tags" Target="../tags/tag9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image" Target="../media/image11.tiff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117.xml"/><Relationship Id="rId24" Type="http://schemas.openxmlformats.org/officeDocument/2006/relationships/image" Target="../media/image18.png"/><Relationship Id="rId23" Type="http://schemas.openxmlformats.org/officeDocument/2006/relationships/image" Target="../media/image17.png"/><Relationship Id="rId22" Type="http://schemas.openxmlformats.org/officeDocument/2006/relationships/image" Target="../media/image16.tiff"/><Relationship Id="rId21" Type="http://schemas.openxmlformats.org/officeDocument/2006/relationships/tags" Target="../tags/tag116.xml"/><Relationship Id="rId20" Type="http://schemas.openxmlformats.org/officeDocument/2006/relationships/tags" Target="../tags/tag115.xml"/><Relationship Id="rId2" Type="http://schemas.openxmlformats.org/officeDocument/2006/relationships/tags" Target="../tags/tag102.xml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image" Target="../media/image15.png"/><Relationship Id="rId16" Type="http://schemas.openxmlformats.org/officeDocument/2006/relationships/tags" Target="../tags/tag112.xml"/><Relationship Id="rId15" Type="http://schemas.openxmlformats.org/officeDocument/2006/relationships/image" Target="../media/image14.png"/><Relationship Id="rId14" Type="http://schemas.openxmlformats.org/officeDocument/2006/relationships/tags" Target="../tags/tag111.xml"/><Relationship Id="rId13" Type="http://schemas.openxmlformats.org/officeDocument/2006/relationships/image" Target="../media/image13.png"/><Relationship Id="rId12" Type="http://schemas.openxmlformats.org/officeDocument/2006/relationships/tags" Target="../tags/tag110.xml"/><Relationship Id="rId11" Type="http://schemas.openxmlformats.org/officeDocument/2006/relationships/image" Target="../media/image12.png"/><Relationship Id="rId10" Type="http://schemas.openxmlformats.org/officeDocument/2006/relationships/tags" Target="../tags/tag109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0">
            <a:off x="3138170" y="1295400"/>
            <a:ext cx="5748655" cy="4182832"/>
            <a:chOff x="115717" y="-3329503"/>
            <a:chExt cx="5564075" cy="4056036"/>
          </a:xfrm>
        </p:grpSpPr>
        <p:grpSp>
          <p:nvGrpSpPr>
            <p:cNvPr id="19" name="组合 18"/>
            <p:cNvGrpSpPr/>
            <p:nvPr/>
          </p:nvGrpSpPr>
          <p:grpSpPr>
            <a:xfrm rot="0">
              <a:off x="612140" y="-3198845"/>
              <a:ext cx="5067652" cy="3925378"/>
              <a:chOff x="293806" y="668022"/>
              <a:chExt cx="5067652" cy="3925378"/>
            </a:xfrm>
          </p:grpSpPr>
          <p:sp>
            <p:nvSpPr>
              <p:cNvPr id="27" name="文本框 26"/>
              <p:cNvSpPr txBox="1"/>
              <p:nvPr>
                <p:custDataLst>
                  <p:tags r:id="rId1"/>
                </p:custDataLst>
              </p:nvPr>
            </p:nvSpPr>
            <p:spPr>
              <a:xfrm rot="16200000">
                <a:off x="-558508" y="1921983"/>
                <a:ext cx="1956619" cy="251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Log2</a:t>
                </a:r>
                <a:r>
                  <a: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FPKM+1</a:t>
                </a:r>
                <a:r>
                  <a: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文本框 27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4536331" y="812877"/>
                <a:ext cx="825127" cy="252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</a:t>
                </a:r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文本框 2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4536331" y="999029"/>
                <a:ext cx="825127" cy="252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</a:t>
                </a:r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文本框 29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88345" y="4340942"/>
                <a:ext cx="825127" cy="252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</a:t>
                </a:r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138599" y="4340942"/>
                <a:ext cx="825127" cy="252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</a:t>
                </a:r>
                <a:endParaRPr lang="zh-CN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图片 31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6" t="8220" r="18135" b="23835"/>
              <a:stretch>
                <a:fillRect/>
              </a:stretch>
            </p:blipFill>
            <p:spPr>
              <a:xfrm>
                <a:off x="550607" y="668022"/>
                <a:ext cx="3984941" cy="3672920"/>
              </a:xfrm>
              <a:prstGeom prst="rect">
                <a:avLst/>
              </a:prstGeom>
            </p:spPr>
          </p:pic>
        </p:grpSp>
        <p:sp>
          <p:nvSpPr>
            <p:cNvPr id="18" name="文本框 17"/>
            <p:cNvSpPr txBox="1"/>
            <p:nvPr>
              <p:custDataLst>
                <p:tags r:id="rId8"/>
              </p:custDataLst>
            </p:nvPr>
          </p:nvSpPr>
          <p:spPr>
            <a:xfrm>
              <a:off x="115717" y="-3329503"/>
              <a:ext cx="491613" cy="446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755265" y="636905"/>
            <a:ext cx="6550137" cy="5004435"/>
            <a:chOff x="10861" y="-2596"/>
            <a:chExt cx="8771" cy="6336"/>
          </a:xfrm>
        </p:grpSpPr>
        <p:sp>
          <p:nvSpPr>
            <p:cNvPr id="56" name="文本框 55"/>
            <p:cNvSpPr txBox="1"/>
            <p:nvPr>
              <p:custDataLst>
                <p:tags r:id="rId1"/>
              </p:custDataLst>
            </p:nvPr>
          </p:nvSpPr>
          <p:spPr>
            <a:xfrm>
              <a:off x="10861" y="-2596"/>
              <a:ext cx="774" cy="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6" name="图片 35" descr="volcano (1)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035" y="-1988"/>
              <a:ext cx="8597" cy="5728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0">
            <a:off x="344170" y="184150"/>
            <a:ext cx="5869305" cy="3083560"/>
            <a:chOff x="-1131541" y="1293032"/>
            <a:chExt cx="5869089" cy="3083228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27" b="2886"/>
            <a:stretch>
              <a:fillRect/>
            </a:stretch>
          </p:blipFill>
          <p:spPr>
            <a:xfrm>
              <a:off x="-1131541" y="1575235"/>
              <a:ext cx="5869089" cy="2801025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1179051" y="1293032"/>
              <a:ext cx="2636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Cellular Component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0">
            <a:off x="405130" y="3667760"/>
            <a:ext cx="5808345" cy="3077210"/>
            <a:chOff x="4608446" y="1445556"/>
            <a:chExt cx="5808168" cy="3077075"/>
          </a:xfrm>
        </p:grpSpPr>
        <p:pic>
          <p:nvPicPr>
            <p:cNvPr id="13" name="图片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39" b="3122"/>
            <a:stretch>
              <a:fillRect/>
            </a:stretch>
          </p:blipFill>
          <p:spPr>
            <a:xfrm>
              <a:off x="4608446" y="1721606"/>
              <a:ext cx="5808168" cy="280102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>
              <p:custDataLst>
                <p:tags r:id="rId6"/>
              </p:custDataLst>
            </p:nvPr>
          </p:nvSpPr>
          <p:spPr>
            <a:xfrm>
              <a:off x="6778205" y="1445556"/>
              <a:ext cx="141853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Molecular Function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0">
            <a:off x="6096000" y="1928495"/>
            <a:ext cx="5848350" cy="3084195"/>
            <a:chOff x="10430568" y="1282287"/>
            <a:chExt cx="5848283" cy="3084479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87" b="3298"/>
            <a:stretch>
              <a:fillRect/>
            </a:stretch>
          </p:blipFill>
          <p:spPr>
            <a:xfrm>
              <a:off x="10430568" y="1565741"/>
              <a:ext cx="5848283" cy="280102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12645443" y="1282287"/>
              <a:ext cx="141853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Biological Process</a:t>
              </a:r>
              <a:endParaRPr lang="zh-CN" altLang="en-US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94310" y="116205"/>
            <a:ext cx="491490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489200" y="541655"/>
            <a:ext cx="6722110" cy="6024880"/>
            <a:chOff x="-288" y="2545"/>
            <a:chExt cx="10586" cy="9488"/>
          </a:xfrm>
        </p:grpSpPr>
        <p:pic>
          <p:nvPicPr>
            <p:cNvPr id="40" name="图片 3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8" y="2545"/>
              <a:ext cx="10586" cy="9489"/>
            </a:xfrm>
            <a:prstGeom prst="rect">
              <a:avLst/>
            </a:prstGeom>
          </p:spPr>
        </p:pic>
        <p:sp>
          <p:nvSpPr>
            <p:cNvPr id="42" name="文本框 41"/>
            <p:cNvSpPr txBox="1"/>
            <p:nvPr>
              <p:custDataLst>
                <p:tags r:id="rId3"/>
              </p:custDataLst>
            </p:nvPr>
          </p:nvSpPr>
          <p:spPr>
            <a:xfrm>
              <a:off x="-7" y="2693"/>
              <a:ext cx="774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53640" y="640715"/>
            <a:ext cx="7169150" cy="5534660"/>
            <a:chOff x="9980" y="2545"/>
            <a:chExt cx="11290" cy="8716"/>
          </a:xfrm>
        </p:grpSpPr>
        <p:grpSp>
          <p:nvGrpSpPr>
            <p:cNvPr id="41" name="组合 40"/>
            <p:cNvGrpSpPr/>
            <p:nvPr/>
          </p:nvGrpSpPr>
          <p:grpSpPr>
            <a:xfrm rot="0">
              <a:off x="9980" y="2545"/>
              <a:ext cx="11290" cy="8716"/>
              <a:chOff x="6096000" y="0"/>
              <a:chExt cx="7169125" cy="5534479"/>
            </a:xfrm>
          </p:grpSpPr>
          <p:pic>
            <p:nvPicPr>
              <p:cNvPr id="44" name="图片 43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2619"/>
              <a:stretch>
                <a:fillRect/>
              </a:stretch>
            </p:blipFill>
            <p:spPr>
              <a:xfrm>
                <a:off x="6096000" y="0"/>
                <a:ext cx="7169125" cy="5306786"/>
              </a:xfrm>
              <a:prstGeom prst="rect">
                <a:avLst/>
              </a:prstGeom>
            </p:spPr>
          </p:pic>
          <p:grpSp>
            <p:nvGrpSpPr>
              <p:cNvPr id="45" name="组合 44"/>
              <p:cNvGrpSpPr/>
              <p:nvPr/>
            </p:nvGrpSpPr>
            <p:grpSpPr>
              <a:xfrm>
                <a:off x="7299122" y="5240682"/>
                <a:ext cx="4275881" cy="293797"/>
                <a:chOff x="7299122" y="5240682"/>
                <a:chExt cx="4275881" cy="293797"/>
              </a:xfrm>
            </p:grpSpPr>
            <p:sp>
              <p:nvSpPr>
                <p:cNvPr id="46" name="文本框 45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7299122" y="5257480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SC1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文本框 46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7811225" y="5243040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SC2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文本框 47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8278974" y="5240685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SC3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文本框 48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8762872" y="5240684"/>
                  <a:ext cx="6184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SC4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文本框 49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9303181" y="5240683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SE1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文本框 50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9815285" y="5240682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SE2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文本框 51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10327388" y="5243042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SE3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文本框 52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10827752" y="5243041"/>
                  <a:ext cx="7472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2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SE4</a:t>
                  </a:r>
                  <a:endParaRPr lang="zh-CN" altLang="en-US" sz="1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3" name="文本框 42"/>
            <p:cNvSpPr txBox="1"/>
            <p:nvPr>
              <p:custDataLst>
                <p:tags r:id="rId11"/>
              </p:custDataLst>
            </p:nvPr>
          </p:nvSpPr>
          <p:spPr>
            <a:xfrm>
              <a:off x="10912" y="2693"/>
              <a:ext cx="774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05000" y="1117600"/>
            <a:ext cx="7874000" cy="4602026"/>
            <a:chOff x="384" y="561"/>
            <a:chExt cx="8728" cy="5640"/>
          </a:xfrm>
        </p:grpSpPr>
        <p:sp>
          <p:nvSpPr>
            <p:cNvPr id="3" name="文本框 2"/>
            <p:cNvSpPr txBox="1"/>
            <p:nvPr>
              <p:custDataLst>
                <p:tags r:id="rId1"/>
              </p:custDataLst>
            </p:nvPr>
          </p:nvSpPr>
          <p:spPr>
            <a:xfrm>
              <a:off x="384" y="561"/>
              <a:ext cx="774" cy="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1" name="图片 70" descr="Sheet1_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58" y="1286"/>
              <a:ext cx="7954" cy="4915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2512060" y="1209040"/>
            <a:ext cx="6030595" cy="3959878"/>
            <a:chOff x="4100" y="1904"/>
            <a:chExt cx="9281" cy="6068"/>
          </a:xfrm>
        </p:grpSpPr>
        <p:pic>
          <p:nvPicPr>
            <p:cNvPr id="70" name="图片 69" descr="venn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t="28569"/>
            <a:stretch>
              <a:fillRect/>
            </a:stretch>
          </p:blipFill>
          <p:spPr>
            <a:xfrm>
              <a:off x="6181" y="2829"/>
              <a:ext cx="7200" cy="5143"/>
            </a:xfrm>
            <a:prstGeom prst="rect">
              <a:avLst/>
            </a:prstGeom>
          </p:spPr>
        </p:pic>
        <p:sp>
          <p:nvSpPr>
            <p:cNvPr id="72" name="文本框 71"/>
            <p:cNvSpPr txBox="1"/>
            <p:nvPr>
              <p:custDataLst>
                <p:tags r:id="rId3"/>
              </p:custDataLst>
            </p:nvPr>
          </p:nvSpPr>
          <p:spPr>
            <a:xfrm>
              <a:off x="4100" y="1904"/>
              <a:ext cx="1100" cy="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27435" y="2693035"/>
            <a:ext cx="842645" cy="231775"/>
          </a:xfrm>
          <a:prstGeom prst="rect">
            <a:avLst/>
          </a:prstGeom>
        </p:spPr>
      </p:pic>
      <p:grpSp>
        <p:nvGrpSpPr>
          <p:cNvPr id="80" name="组合 79"/>
          <p:cNvGrpSpPr/>
          <p:nvPr/>
        </p:nvGrpSpPr>
        <p:grpSpPr>
          <a:xfrm rot="0">
            <a:off x="197485" y="1437640"/>
            <a:ext cx="11872779" cy="3338830"/>
            <a:chOff x="0" y="1364164"/>
            <a:chExt cx="13537440" cy="3967674"/>
          </a:xfrm>
        </p:grpSpPr>
        <p:grpSp>
          <p:nvGrpSpPr>
            <p:cNvPr id="81" name="组合 80"/>
            <p:cNvGrpSpPr/>
            <p:nvPr/>
          </p:nvGrpSpPr>
          <p:grpSpPr>
            <a:xfrm>
              <a:off x="0" y="1364164"/>
              <a:ext cx="13537440" cy="3908619"/>
              <a:chOff x="-2723536" y="1373997"/>
              <a:chExt cx="13537440" cy="3908619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-2723536" y="1373997"/>
                <a:ext cx="8340267" cy="3908619"/>
                <a:chOff x="-1837535" y="1064005"/>
                <a:chExt cx="8340267" cy="3908619"/>
              </a:xfrm>
            </p:grpSpPr>
            <p:pic>
              <p:nvPicPr>
                <p:cNvPr id="100" name="图片 99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9278" y="2083610"/>
                  <a:ext cx="4143454" cy="2889014"/>
                </a:xfrm>
                <a:prstGeom prst="rect">
                  <a:avLst/>
                </a:prstGeom>
              </p:spPr>
            </p:pic>
            <p:sp>
              <p:nvSpPr>
                <p:cNvPr id="101" name="文本框 100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-1837535" y="1064005"/>
                  <a:ext cx="727587" cy="5470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2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  <a:endParaRPr lang="zh-CN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4" name="组合 83"/>
              <p:cNvGrpSpPr/>
              <p:nvPr/>
            </p:nvGrpSpPr>
            <p:grpSpPr>
              <a:xfrm>
                <a:off x="5857730" y="2382691"/>
                <a:ext cx="4956174" cy="1617975"/>
                <a:chOff x="5589047" y="2220287"/>
                <a:chExt cx="5943955" cy="1833720"/>
              </a:xfrm>
            </p:grpSpPr>
            <p:sp>
              <p:nvSpPr>
                <p:cNvPr id="88" name="文本框 87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592520" y="2788151"/>
                  <a:ext cx="1239981" cy="35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NDUFB10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9" name="文本框 88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7160352" y="2220287"/>
                  <a:ext cx="620698" cy="35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CN    </a:t>
                  </a:r>
                  <a:r>
                    <a:rPr lang="en-US" altLang="zh-CN" sz="1100" u="sng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  </a:t>
                  </a:r>
                  <a:endParaRPr lang="zh-CN" altLang="en-US" sz="1100" u="sng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文本框 89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8321694" y="2221997"/>
                  <a:ext cx="822312" cy="35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sham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文本框 90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9556729" y="2232288"/>
                  <a:ext cx="620698" cy="35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文本框 91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10786245" y="2220287"/>
                  <a:ext cx="620698" cy="350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</a:t>
                  </a:r>
                  <a:endParaRPr lang="zh-CN" alt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93" name="图片 92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919682" y="3395185"/>
                  <a:ext cx="979287" cy="599924"/>
                </a:xfrm>
                <a:prstGeom prst="rect">
                  <a:avLst/>
                </a:prstGeom>
              </p:spPr>
            </p:pic>
            <p:pic>
              <p:nvPicPr>
                <p:cNvPr id="94" name="图片 93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81772" y="3350905"/>
                  <a:ext cx="1095894" cy="655580"/>
                </a:xfrm>
                <a:prstGeom prst="rect">
                  <a:avLst/>
                </a:prstGeom>
              </p:spPr>
            </p:pic>
            <p:pic>
              <p:nvPicPr>
                <p:cNvPr id="95" name="图片 94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267494" y="3336287"/>
                  <a:ext cx="1001264" cy="717720"/>
                </a:xfrm>
                <a:prstGeom prst="rect">
                  <a:avLst/>
                </a:prstGeom>
              </p:spPr>
            </p:pic>
            <p:pic>
              <p:nvPicPr>
                <p:cNvPr id="96" name="图片 95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460272" y="3321101"/>
                  <a:ext cx="1001264" cy="715189"/>
                </a:xfrm>
                <a:prstGeom prst="rect">
                  <a:avLst/>
                </a:prstGeom>
              </p:spPr>
            </p:pic>
            <p:sp>
              <p:nvSpPr>
                <p:cNvPr id="97" name="文本框 96"/>
                <p:cNvSpPr txBox="1"/>
                <p:nvPr>
                  <p:custDataLst>
                    <p:tags r:id="rId18"/>
                  </p:custDataLst>
                </p:nvPr>
              </p:nvSpPr>
              <p:spPr>
                <a:xfrm>
                  <a:off x="5589047" y="3536467"/>
                  <a:ext cx="1220010" cy="339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11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GAPDH</a:t>
                  </a:r>
                  <a:endParaRPr lang="zh-CN" altLang="en-US" sz="11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矩形 97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6832638" y="3337725"/>
                  <a:ext cx="4700364" cy="658624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矩形 98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6832638" y="2574438"/>
                  <a:ext cx="4700364" cy="658624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1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2" name="图片 81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3" y="2442824"/>
              <a:ext cx="4169391" cy="2889014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368280" y="2715260"/>
            <a:ext cx="803910" cy="206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728075" y="2653030"/>
            <a:ext cx="1567180" cy="332105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commondata" val="eyJoZGlkIjoiMzYwYjNiZjhjNzc5MDE1ZDg3NjZhODk3MjBhNGFkMm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WPS 演示</Application>
  <PresentationFormat>宽屏</PresentationFormat>
  <Paragraphs>60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CYL</cp:lastModifiedBy>
  <cp:revision>158</cp:revision>
  <dcterms:created xsi:type="dcterms:W3CDTF">2019-06-19T02:08:00Z</dcterms:created>
  <dcterms:modified xsi:type="dcterms:W3CDTF">2024-05-06T06:54:20Z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2714BC2042754196817988410A36725A</vt:lpwstr>
  </property>
</Properties>
</file>