
<file path=[Content_Types].xml><?xml version="1.0" encoding="utf-8"?>
<Types xmlns="http://schemas.openxmlformats.org/package/2006/content-types"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2" r:id="rId5"/>
    <p:sldId id="258" r:id="rId6"/>
    <p:sldId id="259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2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37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tiff"/><Relationship Id="rId8" Type="http://schemas.openxmlformats.org/officeDocument/2006/relationships/tags" Target="../tags/tag68.xml"/><Relationship Id="rId7" Type="http://schemas.openxmlformats.org/officeDocument/2006/relationships/image" Target="../media/image2.tiff"/><Relationship Id="rId6" Type="http://schemas.openxmlformats.org/officeDocument/2006/relationships/tags" Target="../tags/tag67.xml"/><Relationship Id="rId5" Type="http://schemas.openxmlformats.org/officeDocument/2006/relationships/image" Target="../media/image1.tiff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70.xml"/><Relationship Id="rId11" Type="http://schemas.openxmlformats.org/officeDocument/2006/relationships/image" Target="../media/image4.tiff"/><Relationship Id="rId10" Type="http://schemas.openxmlformats.org/officeDocument/2006/relationships/tags" Target="../tags/tag69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Relationship Id="rId3" Type="http://schemas.openxmlformats.org/officeDocument/2006/relationships/image" Target="../media/image5.tiff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6.xml"/><Relationship Id="rId3" Type="http://schemas.openxmlformats.org/officeDocument/2006/relationships/image" Target="../media/image6.tiff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image" Target="../media/image9.png"/><Relationship Id="rId7" Type="http://schemas.openxmlformats.org/officeDocument/2006/relationships/tags" Target="../tags/tag81.xml"/><Relationship Id="rId6" Type="http://schemas.openxmlformats.org/officeDocument/2006/relationships/image" Target="../media/image8.png"/><Relationship Id="rId5" Type="http://schemas.openxmlformats.org/officeDocument/2006/relationships/tags" Target="../tags/tag80.xml"/><Relationship Id="rId40" Type="http://schemas.openxmlformats.org/officeDocument/2006/relationships/slideLayout" Target="../slideLayouts/slideLayout1.xml"/><Relationship Id="rId4" Type="http://schemas.openxmlformats.org/officeDocument/2006/relationships/tags" Target="../tags/tag79.xml"/><Relationship Id="rId39" Type="http://schemas.openxmlformats.org/officeDocument/2006/relationships/tags" Target="../tags/tag101.xml"/><Relationship Id="rId38" Type="http://schemas.openxmlformats.org/officeDocument/2006/relationships/tags" Target="../tags/tag100.xml"/><Relationship Id="rId37" Type="http://schemas.openxmlformats.org/officeDocument/2006/relationships/image" Target="../media/image20.tiff"/><Relationship Id="rId36" Type="http://schemas.openxmlformats.org/officeDocument/2006/relationships/tags" Target="../tags/tag99.xml"/><Relationship Id="rId35" Type="http://schemas.openxmlformats.org/officeDocument/2006/relationships/image" Target="../media/image19.tiff"/><Relationship Id="rId34" Type="http://schemas.openxmlformats.org/officeDocument/2006/relationships/tags" Target="../tags/tag98.xml"/><Relationship Id="rId33" Type="http://schemas.openxmlformats.org/officeDocument/2006/relationships/tags" Target="../tags/tag97.xml"/><Relationship Id="rId32" Type="http://schemas.openxmlformats.org/officeDocument/2006/relationships/tags" Target="../tags/tag96.xml"/><Relationship Id="rId31" Type="http://schemas.openxmlformats.org/officeDocument/2006/relationships/tags" Target="../tags/tag95.xml"/><Relationship Id="rId30" Type="http://schemas.openxmlformats.org/officeDocument/2006/relationships/image" Target="../media/image18.png"/><Relationship Id="rId3" Type="http://schemas.openxmlformats.org/officeDocument/2006/relationships/tags" Target="../tags/tag78.xml"/><Relationship Id="rId29" Type="http://schemas.openxmlformats.org/officeDocument/2006/relationships/tags" Target="../tags/tag94.xml"/><Relationship Id="rId28" Type="http://schemas.openxmlformats.org/officeDocument/2006/relationships/image" Target="../media/image17.png"/><Relationship Id="rId27" Type="http://schemas.openxmlformats.org/officeDocument/2006/relationships/tags" Target="../tags/tag93.xml"/><Relationship Id="rId26" Type="http://schemas.openxmlformats.org/officeDocument/2006/relationships/image" Target="../media/image16.png"/><Relationship Id="rId25" Type="http://schemas.openxmlformats.org/officeDocument/2006/relationships/tags" Target="../tags/tag92.xml"/><Relationship Id="rId24" Type="http://schemas.openxmlformats.org/officeDocument/2006/relationships/image" Target="../media/image15.png"/><Relationship Id="rId23" Type="http://schemas.openxmlformats.org/officeDocument/2006/relationships/tags" Target="../tags/tag91.xml"/><Relationship Id="rId22" Type="http://schemas.openxmlformats.org/officeDocument/2006/relationships/tags" Target="../tags/tag90.xml"/><Relationship Id="rId21" Type="http://schemas.openxmlformats.org/officeDocument/2006/relationships/tags" Target="../tags/tag89.xml"/><Relationship Id="rId20" Type="http://schemas.openxmlformats.org/officeDocument/2006/relationships/tags" Target="../tags/tag88.xml"/><Relationship Id="rId2" Type="http://schemas.openxmlformats.org/officeDocument/2006/relationships/tags" Target="../tags/tag77.xml"/><Relationship Id="rId19" Type="http://schemas.openxmlformats.org/officeDocument/2006/relationships/tags" Target="../tags/tag87.xml"/><Relationship Id="rId18" Type="http://schemas.openxmlformats.org/officeDocument/2006/relationships/image" Target="../media/image14.png"/><Relationship Id="rId17" Type="http://schemas.openxmlformats.org/officeDocument/2006/relationships/tags" Target="../tags/tag86.xml"/><Relationship Id="rId16" Type="http://schemas.openxmlformats.org/officeDocument/2006/relationships/image" Target="../media/image13.png"/><Relationship Id="rId15" Type="http://schemas.openxmlformats.org/officeDocument/2006/relationships/tags" Target="../tags/tag85.xml"/><Relationship Id="rId14" Type="http://schemas.openxmlformats.org/officeDocument/2006/relationships/image" Target="../media/image12.png"/><Relationship Id="rId13" Type="http://schemas.openxmlformats.org/officeDocument/2006/relationships/tags" Target="../tags/tag84.xml"/><Relationship Id="rId12" Type="http://schemas.openxmlformats.org/officeDocument/2006/relationships/image" Target="../media/image11.png"/><Relationship Id="rId11" Type="http://schemas.openxmlformats.org/officeDocument/2006/relationships/tags" Target="../tags/tag83.xml"/><Relationship Id="rId10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0" Type="http://schemas.openxmlformats.org/officeDocument/2006/relationships/slideLayout" Target="../slideLayouts/slideLayout1.xml"/><Relationship Id="rId6" Type="http://schemas.openxmlformats.org/officeDocument/2006/relationships/tags" Target="../tags/tag105.xml"/><Relationship Id="rId59" Type="http://schemas.openxmlformats.org/officeDocument/2006/relationships/tags" Target="../tags/tag136.xml"/><Relationship Id="rId58" Type="http://schemas.openxmlformats.org/officeDocument/2006/relationships/image" Target="../media/image7.png"/><Relationship Id="rId57" Type="http://schemas.openxmlformats.org/officeDocument/2006/relationships/image" Target="../media/image43.png"/><Relationship Id="rId56" Type="http://schemas.openxmlformats.org/officeDocument/2006/relationships/image" Target="../media/image42.png"/><Relationship Id="rId55" Type="http://schemas.openxmlformats.org/officeDocument/2006/relationships/image" Target="../media/image41.png"/><Relationship Id="rId54" Type="http://schemas.openxmlformats.org/officeDocument/2006/relationships/image" Target="../media/image40.tiff"/><Relationship Id="rId53" Type="http://schemas.openxmlformats.org/officeDocument/2006/relationships/tags" Target="../tags/tag135.xml"/><Relationship Id="rId52" Type="http://schemas.openxmlformats.org/officeDocument/2006/relationships/image" Target="../media/image39.tiff"/><Relationship Id="rId51" Type="http://schemas.openxmlformats.org/officeDocument/2006/relationships/tags" Target="../tags/tag134.xml"/><Relationship Id="rId50" Type="http://schemas.openxmlformats.org/officeDocument/2006/relationships/image" Target="../media/image38.tiff"/><Relationship Id="rId5" Type="http://schemas.openxmlformats.org/officeDocument/2006/relationships/image" Target="../media/image22.png"/><Relationship Id="rId49" Type="http://schemas.openxmlformats.org/officeDocument/2006/relationships/tags" Target="../tags/tag133.xml"/><Relationship Id="rId48" Type="http://schemas.openxmlformats.org/officeDocument/2006/relationships/image" Target="../media/image37.tiff"/><Relationship Id="rId47" Type="http://schemas.openxmlformats.org/officeDocument/2006/relationships/tags" Target="../tags/tag132.xml"/><Relationship Id="rId46" Type="http://schemas.openxmlformats.org/officeDocument/2006/relationships/tags" Target="../tags/tag131.xml"/><Relationship Id="rId45" Type="http://schemas.openxmlformats.org/officeDocument/2006/relationships/tags" Target="../tags/tag130.xml"/><Relationship Id="rId44" Type="http://schemas.openxmlformats.org/officeDocument/2006/relationships/tags" Target="../tags/tag129.xml"/><Relationship Id="rId43" Type="http://schemas.openxmlformats.org/officeDocument/2006/relationships/tags" Target="../tags/tag128.xml"/><Relationship Id="rId42" Type="http://schemas.openxmlformats.org/officeDocument/2006/relationships/tags" Target="../tags/tag127.xml"/><Relationship Id="rId41" Type="http://schemas.openxmlformats.org/officeDocument/2006/relationships/tags" Target="../tags/tag126.xml"/><Relationship Id="rId40" Type="http://schemas.openxmlformats.org/officeDocument/2006/relationships/tags" Target="../tags/tag125.xml"/><Relationship Id="rId4" Type="http://schemas.openxmlformats.org/officeDocument/2006/relationships/tags" Target="../tags/tag104.xml"/><Relationship Id="rId39" Type="http://schemas.openxmlformats.org/officeDocument/2006/relationships/tags" Target="../tags/tag124.xml"/><Relationship Id="rId38" Type="http://schemas.openxmlformats.org/officeDocument/2006/relationships/tags" Target="../tags/tag123.xml"/><Relationship Id="rId37" Type="http://schemas.openxmlformats.org/officeDocument/2006/relationships/tags" Target="../tags/tag122.xml"/><Relationship Id="rId36" Type="http://schemas.openxmlformats.org/officeDocument/2006/relationships/tags" Target="../tags/tag121.xml"/><Relationship Id="rId35" Type="http://schemas.openxmlformats.org/officeDocument/2006/relationships/image" Target="../media/image36.png"/><Relationship Id="rId34" Type="http://schemas.openxmlformats.org/officeDocument/2006/relationships/tags" Target="../tags/tag120.xml"/><Relationship Id="rId33" Type="http://schemas.openxmlformats.org/officeDocument/2006/relationships/image" Target="../media/image35.png"/><Relationship Id="rId32" Type="http://schemas.openxmlformats.org/officeDocument/2006/relationships/tags" Target="../tags/tag119.xml"/><Relationship Id="rId31" Type="http://schemas.openxmlformats.org/officeDocument/2006/relationships/image" Target="../media/image34.png"/><Relationship Id="rId30" Type="http://schemas.openxmlformats.org/officeDocument/2006/relationships/tags" Target="../tags/tag118.xml"/><Relationship Id="rId3" Type="http://schemas.openxmlformats.org/officeDocument/2006/relationships/tags" Target="../tags/tag103.xml"/><Relationship Id="rId29" Type="http://schemas.openxmlformats.org/officeDocument/2006/relationships/image" Target="../media/image33.png"/><Relationship Id="rId28" Type="http://schemas.openxmlformats.org/officeDocument/2006/relationships/tags" Target="../tags/tag117.xml"/><Relationship Id="rId27" Type="http://schemas.openxmlformats.org/officeDocument/2006/relationships/image" Target="../media/image32.png"/><Relationship Id="rId26" Type="http://schemas.openxmlformats.org/officeDocument/2006/relationships/tags" Target="../tags/tag116.xml"/><Relationship Id="rId25" Type="http://schemas.openxmlformats.org/officeDocument/2006/relationships/image" Target="../media/image31.png"/><Relationship Id="rId24" Type="http://schemas.openxmlformats.org/officeDocument/2006/relationships/tags" Target="../tags/tag115.xml"/><Relationship Id="rId23" Type="http://schemas.openxmlformats.org/officeDocument/2006/relationships/image" Target="../media/image30.png"/><Relationship Id="rId22" Type="http://schemas.openxmlformats.org/officeDocument/2006/relationships/tags" Target="../tags/tag114.xml"/><Relationship Id="rId21" Type="http://schemas.openxmlformats.org/officeDocument/2006/relationships/image" Target="../media/image29.png"/><Relationship Id="rId20" Type="http://schemas.openxmlformats.org/officeDocument/2006/relationships/tags" Target="../tags/tag113.xml"/><Relationship Id="rId2" Type="http://schemas.openxmlformats.org/officeDocument/2006/relationships/tags" Target="../tags/tag102.xml"/><Relationship Id="rId19" Type="http://schemas.openxmlformats.org/officeDocument/2006/relationships/image" Target="../media/image28.png"/><Relationship Id="rId18" Type="http://schemas.openxmlformats.org/officeDocument/2006/relationships/tags" Target="../tags/tag112.xml"/><Relationship Id="rId17" Type="http://schemas.openxmlformats.org/officeDocument/2006/relationships/image" Target="../media/image27.png"/><Relationship Id="rId16" Type="http://schemas.openxmlformats.org/officeDocument/2006/relationships/tags" Target="../tags/tag111.xml"/><Relationship Id="rId15" Type="http://schemas.openxmlformats.org/officeDocument/2006/relationships/image" Target="../media/image26.png"/><Relationship Id="rId14" Type="http://schemas.openxmlformats.org/officeDocument/2006/relationships/tags" Target="../tags/tag110.xml"/><Relationship Id="rId13" Type="http://schemas.openxmlformats.org/officeDocument/2006/relationships/image" Target="../media/image25.png"/><Relationship Id="rId12" Type="http://schemas.openxmlformats.org/officeDocument/2006/relationships/tags" Target="../tags/tag109.xml"/><Relationship Id="rId11" Type="http://schemas.openxmlformats.org/officeDocument/2006/relationships/image" Target="../media/image24.png"/><Relationship Id="rId10" Type="http://schemas.openxmlformats.org/officeDocument/2006/relationships/tags" Target="../tags/tag108.xml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326005" y="1232535"/>
            <a:ext cx="6221730" cy="4392725"/>
            <a:chOff x="226" y="-72"/>
            <a:chExt cx="6883" cy="5414"/>
          </a:xfrm>
        </p:grpSpPr>
        <p:grpSp>
          <p:nvGrpSpPr>
            <p:cNvPr id="64" name="组合 63"/>
            <p:cNvGrpSpPr/>
            <p:nvPr/>
          </p:nvGrpSpPr>
          <p:grpSpPr>
            <a:xfrm rot="0">
              <a:off x="226" y="-72"/>
              <a:ext cx="6883" cy="5414"/>
              <a:chOff x="210151" y="118845"/>
              <a:chExt cx="4370369" cy="3437537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1670606" y="3350896"/>
                <a:ext cx="2909914" cy="205486"/>
                <a:chOff x="1155956" y="3282842"/>
                <a:chExt cx="2903287" cy="208499"/>
              </a:xfrm>
            </p:grpSpPr>
            <p:sp>
              <p:nvSpPr>
                <p:cNvPr id="12" name="文本框 11"/>
                <p:cNvSpPr txBox="1"/>
                <p:nvPr>
                  <p:custDataLst>
                    <p:tags r:id="rId1"/>
                  </p:custDataLst>
                </p:nvPr>
              </p:nvSpPr>
              <p:spPr>
                <a:xfrm>
                  <a:off x="1155956" y="3284617"/>
                  <a:ext cx="1209367" cy="2067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sh-GFP</a:t>
                  </a:r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文本框 12"/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2658144" y="3282842"/>
                  <a:ext cx="1401099" cy="2067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sh-ndufb10</a:t>
                  </a:r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0" name="文本框 59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210151" y="118845"/>
                <a:ext cx="700402" cy="360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 rot="0">
              <a:off x="1804" y="-52"/>
              <a:ext cx="4929" cy="5056"/>
              <a:chOff x="676275" y="180974"/>
              <a:chExt cx="3577273" cy="3571876"/>
            </a:xfrm>
          </p:grpSpPr>
          <p:pic>
            <p:nvPicPr>
              <p:cNvPr id="17" name="图片 16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6275" y="2009774"/>
                <a:ext cx="1743076" cy="1743076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6275" y="180974"/>
                <a:ext cx="1743075" cy="1743075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0472" y="2009774"/>
                <a:ext cx="1743076" cy="1743076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6344" y="180974"/>
                <a:ext cx="1743077" cy="1743077"/>
              </a:xfrm>
              <a:prstGeom prst="rect">
                <a:avLst/>
              </a:prstGeom>
            </p:spPr>
          </p:pic>
        </p:grpSp>
      </p:grpSp>
    </p:spTree>
    <p:custDataLst>
      <p:tags r:id="rId1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 rot="0">
            <a:off x="3979545" y="1744345"/>
            <a:ext cx="4113530" cy="3775710"/>
            <a:chOff x="5153042" y="118845"/>
            <a:chExt cx="3281172" cy="3319247"/>
          </a:xfrm>
        </p:grpSpPr>
        <p:sp>
          <p:nvSpPr>
            <p:cNvPr id="61" name="文本框 60"/>
            <p:cNvSpPr txBox="1"/>
            <p:nvPr>
              <p:custDataLst>
                <p:tags r:id="rId1"/>
              </p:custDataLst>
            </p:nvPr>
          </p:nvSpPr>
          <p:spPr>
            <a:xfrm>
              <a:off x="5220952" y="118845"/>
              <a:ext cx="700402" cy="404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042" y="473912"/>
              <a:ext cx="3281172" cy="2964180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 rot="0">
            <a:off x="3395980" y="1235710"/>
            <a:ext cx="5140960" cy="4386580"/>
            <a:chOff x="8965956" y="-51392"/>
            <a:chExt cx="4683832" cy="4102608"/>
          </a:xfrm>
        </p:grpSpPr>
        <p:sp>
          <p:nvSpPr>
            <p:cNvPr id="62" name="文本框 61"/>
            <p:cNvSpPr txBox="1"/>
            <p:nvPr>
              <p:custDataLst>
                <p:tags r:id="rId1"/>
              </p:custDataLst>
            </p:nvPr>
          </p:nvSpPr>
          <p:spPr>
            <a:xfrm>
              <a:off x="8965956" y="118845"/>
              <a:ext cx="700402" cy="430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2756" y="-51392"/>
              <a:ext cx="4447032" cy="4102608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110" y="3902075"/>
            <a:ext cx="731520" cy="23558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1270" y="1651765"/>
            <a:ext cx="12146915" cy="3364735"/>
            <a:chOff x="-41" y="4176"/>
            <a:chExt cx="21431" cy="7189"/>
          </a:xfrm>
        </p:grpSpPr>
        <p:grpSp>
          <p:nvGrpSpPr>
            <p:cNvPr id="35" name="组合 34"/>
            <p:cNvGrpSpPr/>
            <p:nvPr/>
          </p:nvGrpSpPr>
          <p:grpSpPr>
            <a:xfrm rot="0">
              <a:off x="-41" y="4176"/>
              <a:ext cx="21431" cy="7189"/>
              <a:chOff x="-85529" y="2984827"/>
              <a:chExt cx="13608841" cy="4565197"/>
            </a:xfrm>
          </p:grpSpPr>
          <p:grpSp>
            <p:nvGrpSpPr>
              <p:cNvPr id="68" name="组合 67"/>
              <p:cNvGrpSpPr/>
              <p:nvPr/>
            </p:nvGrpSpPr>
            <p:grpSpPr>
              <a:xfrm>
                <a:off x="-85529" y="2984827"/>
                <a:ext cx="5018326" cy="3484070"/>
                <a:chOff x="2765239" y="1450758"/>
                <a:chExt cx="5263110" cy="3325340"/>
              </a:xfrm>
            </p:grpSpPr>
            <p:sp>
              <p:nvSpPr>
                <p:cNvPr id="70" name="文本框 69"/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2895162" y="3273208"/>
                  <a:ext cx="1008667" cy="337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OPA1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" name="文本框 70"/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2932435" y="3866408"/>
                  <a:ext cx="952107" cy="337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DRP1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2" name="文本框 71"/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2765239" y="4427428"/>
                  <a:ext cx="1195840" cy="337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GAPDH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74" name="图片 73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13101" y="4341720"/>
                  <a:ext cx="746825" cy="434378"/>
                </a:xfrm>
                <a:prstGeom prst="rect">
                  <a:avLst/>
                </a:prstGeom>
              </p:spPr>
            </p:pic>
            <p:pic>
              <p:nvPicPr>
                <p:cNvPr id="75" name="图片 74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84541" y="3876578"/>
                  <a:ext cx="746825" cy="350550"/>
                </a:xfrm>
                <a:prstGeom prst="rect">
                  <a:avLst/>
                </a:prstGeom>
              </p:spPr>
            </p:pic>
            <p:pic>
              <p:nvPicPr>
                <p:cNvPr id="76" name="图片 75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 rotWithShape="1">
                <a:blip r:embed="rId10"/>
                <a:srcRect t="35366"/>
                <a:stretch>
                  <a:fillRect/>
                </a:stretch>
              </p:blipFill>
              <p:spPr>
                <a:xfrm>
                  <a:off x="4787506" y="3865589"/>
                  <a:ext cx="762066" cy="403896"/>
                </a:xfrm>
                <a:prstGeom prst="rect">
                  <a:avLst/>
                </a:prstGeom>
              </p:spPr>
            </p:pic>
            <p:pic>
              <p:nvPicPr>
                <p:cNvPr id="77" name="图片 76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37446" y="3818669"/>
                  <a:ext cx="746825" cy="403895"/>
                </a:xfrm>
                <a:prstGeom prst="rect">
                  <a:avLst/>
                </a:prstGeom>
              </p:spPr>
            </p:pic>
            <p:pic>
              <p:nvPicPr>
                <p:cNvPr id="78" name="图片 77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696524" y="3774427"/>
                  <a:ext cx="746825" cy="495343"/>
                </a:xfrm>
                <a:prstGeom prst="rect">
                  <a:avLst/>
                </a:prstGeom>
              </p:spPr>
            </p:pic>
            <p:pic>
              <p:nvPicPr>
                <p:cNvPr id="79" name="图片 78"/>
                <p:cNvPicPr>
                  <a:picLocks noChangeAspect="1"/>
                </p:cNvPicPr>
                <p:nvPr>
                  <p:custDataLst>
                    <p:tags r:id="rId15"/>
                  </p:custDataLst>
                </p:nvPr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60327" y="4359033"/>
                  <a:ext cx="754445" cy="411516"/>
                </a:xfrm>
                <a:prstGeom prst="rect">
                  <a:avLst/>
                </a:prstGeom>
              </p:spPr>
            </p:pic>
            <p:pic>
              <p:nvPicPr>
                <p:cNvPr id="80" name="图片 79"/>
                <p:cNvPicPr>
                  <a:picLocks noChangeAspect="1"/>
                </p:cNvPicPr>
                <p:nvPr>
                  <p:custDataLst>
                    <p:tags r:id="rId17"/>
                  </p:custDataLst>
                </p:nvPr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700515" y="4402685"/>
                  <a:ext cx="731583" cy="312447"/>
                </a:xfrm>
                <a:prstGeom prst="rect">
                  <a:avLst/>
                </a:prstGeom>
              </p:spPr>
            </p:pic>
            <p:sp>
              <p:nvSpPr>
                <p:cNvPr id="81" name="文本框 80"/>
                <p:cNvSpPr txBox="1"/>
                <p:nvPr>
                  <p:custDataLst>
                    <p:tags r:id="rId19"/>
                  </p:custDataLst>
                </p:nvPr>
              </p:nvSpPr>
              <p:spPr>
                <a:xfrm rot="18420000">
                  <a:off x="3829448" y="2572182"/>
                  <a:ext cx="1020011" cy="3059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CON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" name="文本框 81"/>
                <p:cNvSpPr txBox="1"/>
                <p:nvPr>
                  <p:custDataLst>
                    <p:tags r:id="rId20"/>
                  </p:custDataLst>
                </p:nvPr>
              </p:nvSpPr>
              <p:spPr>
                <a:xfrm rot="18420000">
                  <a:off x="4641017" y="2709832"/>
                  <a:ext cx="1276751" cy="3059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 AngII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3" name="文本框 82"/>
                <p:cNvSpPr txBox="1"/>
                <p:nvPr>
                  <p:custDataLst>
                    <p:tags r:id="rId21"/>
                  </p:custDataLst>
                </p:nvPr>
              </p:nvSpPr>
              <p:spPr>
                <a:xfrm rot="18392509">
                  <a:off x="5856999" y="2260560"/>
                  <a:ext cx="1792613" cy="3059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sh-GFP+</a:t>
                  </a:r>
                  <a:r>
                    <a:rPr lang="en-US" altLang="zh-CN" sz="1100">
                      <a:effectLst/>
                      <a:latin typeface="Times New Roman" panose="02020603050405020304" pitchFamily="18" charset="0"/>
                      <a:ea typeface="等线" panose="02010600030101010101" pitchFamily="2" charset="-122"/>
                    </a:rPr>
                    <a:t>Ang 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4" name="文本框 83"/>
                <p:cNvSpPr txBox="1"/>
                <p:nvPr>
                  <p:custDataLst>
                    <p:tags r:id="rId22"/>
                  </p:custDataLst>
                </p:nvPr>
              </p:nvSpPr>
              <p:spPr>
                <a:xfrm rot="18420000">
                  <a:off x="6924809" y="2248386"/>
                  <a:ext cx="1901168" cy="3059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sh-ndufb10+</a:t>
                  </a:r>
                  <a:r>
                    <a:rPr lang="en-US" altLang="zh-CN" sz="1100">
                      <a:effectLst/>
                      <a:latin typeface="Times New Roman" panose="02020603050405020304" pitchFamily="18" charset="0"/>
                      <a:ea typeface="等线" panose="02010600030101010101" pitchFamily="2" charset="-122"/>
                    </a:rPr>
                    <a:t> Ang 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85" name="图片 84"/>
                <p:cNvPicPr>
                  <a:picLocks noChangeAspect="1"/>
                </p:cNvPicPr>
                <p:nvPr>
                  <p:custDataLst>
                    <p:tags r:id="rId23"/>
                  </p:custDataLst>
                </p:nvPr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73497" y="3141394"/>
                  <a:ext cx="762066" cy="563929"/>
                </a:xfrm>
                <a:prstGeom prst="rect">
                  <a:avLst/>
                </a:prstGeom>
              </p:spPr>
            </p:pic>
            <p:pic>
              <p:nvPicPr>
                <p:cNvPr id="86" name="图片 85"/>
                <p:cNvPicPr>
                  <a:picLocks noChangeAspect="1"/>
                </p:cNvPicPr>
                <p:nvPr>
                  <p:custDataLst>
                    <p:tags r:id="rId25"/>
                  </p:custDataLst>
                </p:nvPr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87507" y="3214247"/>
                  <a:ext cx="746825" cy="457240"/>
                </a:xfrm>
                <a:prstGeom prst="rect">
                  <a:avLst/>
                </a:prstGeom>
              </p:spPr>
            </p:pic>
            <p:pic>
              <p:nvPicPr>
                <p:cNvPr id="87" name="图片 86"/>
                <p:cNvPicPr>
                  <a:picLocks noChangeAspect="1"/>
                </p:cNvPicPr>
                <p:nvPr>
                  <p:custDataLst>
                    <p:tags r:id="rId27"/>
                  </p:custDataLst>
                </p:nvPr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737386" y="3231560"/>
                  <a:ext cx="746825" cy="426757"/>
                </a:xfrm>
                <a:prstGeom prst="rect">
                  <a:avLst/>
                </a:prstGeom>
              </p:spPr>
            </p:pic>
            <p:pic>
              <p:nvPicPr>
                <p:cNvPr id="88" name="图片 87"/>
                <p:cNvPicPr>
                  <a:picLocks noChangeAspect="1"/>
                </p:cNvPicPr>
                <p:nvPr>
                  <p:custDataLst>
                    <p:tags r:id="rId29"/>
                  </p:custDataLst>
                </p:nvPr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15844" y="3236217"/>
                  <a:ext cx="754445" cy="411516"/>
                </a:xfrm>
                <a:prstGeom prst="rect">
                  <a:avLst/>
                </a:prstGeom>
              </p:spPr>
            </p:pic>
            <p:sp>
              <p:nvSpPr>
                <p:cNvPr id="89" name="矩形 88"/>
                <p:cNvSpPr/>
                <p:nvPr>
                  <p:custDataLst>
                    <p:tags r:id="rId31"/>
                  </p:custDataLst>
                </p:nvPr>
              </p:nvSpPr>
              <p:spPr>
                <a:xfrm>
                  <a:off x="3769567" y="3244334"/>
                  <a:ext cx="3786872" cy="38319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5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0" name="矩形 89"/>
                <p:cNvSpPr/>
                <p:nvPr>
                  <p:custDataLst>
                    <p:tags r:id="rId32"/>
                  </p:custDataLst>
                </p:nvPr>
              </p:nvSpPr>
              <p:spPr>
                <a:xfrm>
                  <a:off x="3769567" y="3812566"/>
                  <a:ext cx="3786872" cy="38319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5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1" name="矩形 90"/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3792428" y="4355557"/>
                  <a:ext cx="3786872" cy="38319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5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22" name="图片 21"/>
              <p:cNvPicPr>
                <a:picLocks noChangeAspect="1"/>
              </p:cNvPicPr>
              <p:nvPr>
                <p:custDataLst>
                  <p:tags r:id="rId34"/>
                </p:custDataLst>
              </p:nvPr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95417" y="4018827"/>
                <a:ext cx="4352636" cy="3451896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>
                <p:custDataLst>
                  <p:tags r:id="rId36"/>
                </p:custDataLst>
              </p:nvPr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12288" y="4049881"/>
                <a:ext cx="4411024" cy="3500143"/>
              </a:xfrm>
              <a:prstGeom prst="rect">
                <a:avLst/>
              </a:prstGeom>
            </p:spPr>
          </p:pic>
        </p:grpSp>
        <p:sp>
          <p:nvSpPr>
            <p:cNvPr id="5" name="文本框 4"/>
            <p:cNvSpPr txBox="1"/>
            <p:nvPr>
              <p:custDataLst>
                <p:tags r:id="rId38"/>
              </p:custDataLst>
            </p:nvPr>
          </p:nvSpPr>
          <p:spPr>
            <a:xfrm>
              <a:off x="692" y="5957"/>
              <a:ext cx="1103" cy="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3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92170" y="1840230"/>
            <a:ext cx="723900" cy="33464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-170815" y="-45075"/>
            <a:ext cx="12362815" cy="6835130"/>
            <a:chOff x="-135" y="10258"/>
            <a:chExt cx="20861" cy="11804"/>
          </a:xfrm>
        </p:grpSpPr>
        <p:grpSp>
          <p:nvGrpSpPr>
            <p:cNvPr id="34" name="组合 33"/>
            <p:cNvGrpSpPr/>
            <p:nvPr/>
          </p:nvGrpSpPr>
          <p:grpSpPr>
            <a:xfrm rot="0">
              <a:off x="-135" y="10258"/>
              <a:ext cx="14207" cy="11804"/>
              <a:chOff x="-85529" y="6513937"/>
              <a:chExt cx="9021606" cy="7495270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-85529" y="6513937"/>
                <a:ext cx="4744484" cy="3875394"/>
                <a:chOff x="38351" y="6484830"/>
                <a:chExt cx="4744484" cy="3875394"/>
              </a:xfrm>
            </p:grpSpPr>
            <p:grpSp>
              <p:nvGrpSpPr>
                <p:cNvPr id="95" name="组合 94"/>
                <p:cNvGrpSpPr/>
                <p:nvPr/>
              </p:nvGrpSpPr>
              <p:grpSpPr>
                <a:xfrm>
                  <a:off x="38351" y="7959642"/>
                  <a:ext cx="4671212" cy="2400582"/>
                  <a:chOff x="2978974" y="3118618"/>
                  <a:chExt cx="4486747" cy="2294000"/>
                </a:xfrm>
              </p:grpSpPr>
              <p:sp>
                <p:nvSpPr>
                  <p:cNvPr id="102" name="文本框 101"/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2978974" y="5058153"/>
                    <a:ext cx="1012802" cy="2568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GAPDH</a:t>
                    </a:r>
                    <a:endParaRPr lang="zh-CN" altLang="en-US" sz="10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5" name="文本框 104"/>
                  <p:cNvSpPr txBox="1"/>
                  <p:nvPr>
                    <p:custDataLst>
                      <p:tags r:id="rId3"/>
                    </p:custDataLst>
                  </p:nvPr>
                </p:nvSpPr>
                <p:spPr>
                  <a:xfrm>
                    <a:off x="3267825" y="4562192"/>
                    <a:ext cx="547915" cy="2568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NIX</a:t>
                    </a:r>
                    <a:endParaRPr lang="zh-CN" altLang="en-US" sz="10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106" name="图片 105"/>
                  <p:cNvPicPr>
                    <a:picLocks noChangeAspect="1"/>
                  </p:cNvPicPr>
                  <p:nvPr>
                    <p:custDataLst>
                      <p:tags r:id="rId4"/>
                    </p:custDataLst>
                  </p:nvPr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3974771" y="4069789"/>
                    <a:ext cx="762066" cy="419136"/>
                  </a:xfrm>
                  <a:prstGeom prst="rect">
                    <a:avLst/>
                  </a:prstGeom>
                </p:spPr>
              </p:pic>
              <p:sp>
                <p:nvSpPr>
                  <p:cNvPr id="107" name="文本框 106"/>
                  <p:cNvSpPr txBox="1"/>
                  <p:nvPr>
                    <p:custDataLst>
                      <p:tags r:id="rId6"/>
                    </p:custDataLst>
                  </p:nvPr>
                </p:nvSpPr>
                <p:spPr>
                  <a:xfrm>
                    <a:off x="3070791" y="4119855"/>
                    <a:ext cx="923827" cy="2568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BNIP3</a:t>
                    </a:r>
                    <a:endParaRPr lang="zh-CN" altLang="en-US" sz="10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8" name="文本框 107"/>
                  <p:cNvSpPr txBox="1"/>
                  <p:nvPr>
                    <p:custDataLst>
                      <p:tags r:id="rId7"/>
                    </p:custDataLst>
                  </p:nvPr>
                </p:nvSpPr>
                <p:spPr>
                  <a:xfrm>
                    <a:off x="3111834" y="3150931"/>
                    <a:ext cx="838269" cy="2568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LC3Ⅱ</a:t>
                    </a:r>
                    <a:endParaRPr lang="zh-CN" altLang="en-US" sz="10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109" name="图片 108"/>
                  <p:cNvPicPr>
                    <a:picLocks noChangeAspect="1"/>
                  </p:cNvPicPr>
                  <p:nvPr>
                    <p:custDataLst>
                      <p:tags r:id="rId8"/>
                    </p:custDataLst>
                  </p:nvPr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3992262" y="3183881"/>
                    <a:ext cx="739204" cy="365792"/>
                  </a:xfrm>
                  <a:prstGeom prst="rect">
                    <a:avLst/>
                  </a:prstGeom>
                </p:spPr>
              </p:pic>
              <p:pic>
                <p:nvPicPr>
                  <p:cNvPr id="111" name="图片 110"/>
                  <p:cNvPicPr>
                    <a:picLocks noChangeAspect="1"/>
                  </p:cNvPicPr>
                  <p:nvPr>
                    <p:custDataLst>
                      <p:tags r:id="rId10"/>
                    </p:custDataLst>
                  </p:nvPr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3964025" y="4631060"/>
                    <a:ext cx="746825" cy="335309"/>
                  </a:xfrm>
                  <a:prstGeom prst="rect">
                    <a:avLst/>
                  </a:prstGeom>
                </p:spPr>
              </p:pic>
              <p:pic>
                <p:nvPicPr>
                  <p:cNvPr id="112" name="图片 111"/>
                  <p:cNvPicPr>
                    <a:picLocks noChangeAspect="1"/>
                  </p:cNvPicPr>
                  <p:nvPr>
                    <p:custDataLst>
                      <p:tags r:id="rId12"/>
                    </p:custDataLst>
                  </p:nvPr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4873424" y="4993482"/>
                    <a:ext cx="754445" cy="419136"/>
                  </a:xfrm>
                  <a:prstGeom prst="rect">
                    <a:avLst/>
                  </a:prstGeom>
                </p:spPr>
              </p:pic>
              <p:pic>
                <p:nvPicPr>
                  <p:cNvPr id="113" name="图片 112"/>
                  <p:cNvPicPr>
                    <a:picLocks noChangeAspect="1"/>
                  </p:cNvPicPr>
                  <p:nvPr>
                    <p:custDataLst>
                      <p:tags r:id="rId14"/>
                    </p:custDataLst>
                  </p:nvPr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5772377" y="4993482"/>
                    <a:ext cx="754445" cy="365792"/>
                  </a:xfrm>
                  <a:prstGeom prst="rect">
                    <a:avLst/>
                  </a:prstGeom>
                </p:spPr>
              </p:pic>
              <p:pic>
                <p:nvPicPr>
                  <p:cNvPr id="114" name="图片 113"/>
                  <p:cNvPicPr>
                    <a:picLocks noChangeAspect="1"/>
                  </p:cNvPicPr>
                  <p:nvPr>
                    <p:custDataLst>
                      <p:tags r:id="rId16"/>
                    </p:custDataLst>
                  </p:nvPr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5772377" y="4569148"/>
                    <a:ext cx="731583" cy="434378"/>
                  </a:xfrm>
                  <a:prstGeom prst="rect">
                    <a:avLst/>
                  </a:prstGeom>
                </p:spPr>
              </p:pic>
              <p:pic>
                <p:nvPicPr>
                  <p:cNvPr id="115" name="图片 114"/>
                  <p:cNvPicPr>
                    <a:picLocks noChangeAspect="1"/>
                  </p:cNvPicPr>
                  <p:nvPr>
                    <p:custDataLst>
                      <p:tags r:id="rId18"/>
                    </p:custDataLst>
                  </p:nvPr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6639880" y="4572696"/>
                    <a:ext cx="739204" cy="426757"/>
                  </a:xfrm>
                  <a:prstGeom prst="rect">
                    <a:avLst/>
                  </a:prstGeom>
                </p:spPr>
              </p:pic>
              <p:pic>
                <p:nvPicPr>
                  <p:cNvPr id="116" name="图片 115"/>
                  <p:cNvPicPr>
                    <a:picLocks noChangeAspect="1"/>
                  </p:cNvPicPr>
                  <p:nvPr>
                    <p:custDataLst>
                      <p:tags r:id="rId20"/>
                    </p:custDataLst>
                  </p:nvPr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6701768" y="5004874"/>
                    <a:ext cx="754445" cy="358171"/>
                  </a:xfrm>
                  <a:prstGeom prst="rect">
                    <a:avLst/>
                  </a:prstGeom>
                </p:spPr>
              </p:pic>
              <p:pic>
                <p:nvPicPr>
                  <p:cNvPr id="117" name="图片 116"/>
                  <p:cNvPicPr>
                    <a:picLocks noChangeAspect="1"/>
                  </p:cNvPicPr>
                  <p:nvPr>
                    <p:custDataLst>
                      <p:tags r:id="rId22"/>
                    </p:custDataLst>
                  </p:nvPr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5748691" y="4012633"/>
                    <a:ext cx="754445" cy="533446"/>
                  </a:xfrm>
                  <a:prstGeom prst="rect">
                    <a:avLst/>
                  </a:prstGeom>
                </p:spPr>
              </p:pic>
              <p:pic>
                <p:nvPicPr>
                  <p:cNvPr id="118" name="图片 117"/>
                  <p:cNvPicPr>
                    <a:picLocks noChangeAspect="1"/>
                  </p:cNvPicPr>
                  <p:nvPr>
                    <p:custDataLst>
                      <p:tags r:id="rId24"/>
                    </p:custDataLst>
                  </p:nvPr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6606252" y="4054048"/>
                    <a:ext cx="754445" cy="495343"/>
                  </a:xfrm>
                  <a:prstGeom prst="rect">
                    <a:avLst/>
                  </a:prstGeom>
                </p:spPr>
              </p:pic>
              <p:pic>
                <p:nvPicPr>
                  <p:cNvPr id="119" name="图片 118"/>
                  <p:cNvPicPr>
                    <a:picLocks noChangeAspect="1"/>
                  </p:cNvPicPr>
                  <p:nvPr>
                    <p:custDataLst>
                      <p:tags r:id="rId26"/>
                    </p:custDataLst>
                  </p:nvPr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5739839" y="3134359"/>
                    <a:ext cx="754445" cy="502964"/>
                  </a:xfrm>
                  <a:prstGeom prst="rect">
                    <a:avLst/>
                  </a:prstGeom>
                </p:spPr>
              </p:pic>
              <p:pic>
                <p:nvPicPr>
                  <p:cNvPr id="120" name="图片 119"/>
                  <p:cNvPicPr>
                    <a:picLocks noChangeAspect="1"/>
                  </p:cNvPicPr>
                  <p:nvPr>
                    <p:custDataLst>
                      <p:tags r:id="rId28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6606253" y="3118618"/>
                    <a:ext cx="754445" cy="502964"/>
                  </a:xfrm>
                  <a:prstGeom prst="rect">
                    <a:avLst/>
                  </a:prstGeom>
                </p:spPr>
              </p:pic>
              <p:pic>
                <p:nvPicPr>
                  <p:cNvPr id="121" name="图片 120"/>
                  <p:cNvPicPr>
                    <a:picLocks noChangeAspect="1"/>
                  </p:cNvPicPr>
                  <p:nvPr>
                    <p:custDataLst>
                      <p:tags r:id="rId30"/>
                    </p:custDataLst>
                  </p:nvPr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4881045" y="4553232"/>
                    <a:ext cx="739204" cy="403895"/>
                  </a:xfrm>
                  <a:prstGeom prst="rect">
                    <a:avLst/>
                  </a:prstGeom>
                </p:spPr>
              </p:pic>
              <p:pic>
                <p:nvPicPr>
                  <p:cNvPr id="122" name="图片 121"/>
                  <p:cNvPicPr>
                    <a:picLocks noChangeAspect="1"/>
                  </p:cNvPicPr>
                  <p:nvPr>
                    <p:custDataLst>
                      <p:tags r:id="rId32"/>
                    </p:custDataLst>
                  </p:nvPr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4881045" y="4088840"/>
                    <a:ext cx="746825" cy="381033"/>
                  </a:xfrm>
                  <a:prstGeom prst="rect">
                    <a:avLst/>
                  </a:prstGeom>
                </p:spPr>
              </p:pic>
              <p:pic>
                <p:nvPicPr>
                  <p:cNvPr id="123" name="图片 122"/>
                  <p:cNvPicPr>
                    <a:picLocks noChangeAspect="1"/>
                  </p:cNvPicPr>
                  <p:nvPr>
                    <p:custDataLst>
                      <p:tags r:id="rId34"/>
                    </p:custDataLst>
                  </p:nvPr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4873425" y="3171403"/>
                    <a:ext cx="754445" cy="373412"/>
                  </a:xfrm>
                  <a:prstGeom prst="rect">
                    <a:avLst/>
                  </a:prstGeom>
                </p:spPr>
              </p:pic>
              <p:sp>
                <p:nvSpPr>
                  <p:cNvPr id="124" name="矩形 123"/>
                  <p:cNvSpPr/>
                  <p:nvPr>
                    <p:custDataLst>
                      <p:tags r:id="rId36"/>
                    </p:custDataLst>
                  </p:nvPr>
                </p:nvSpPr>
                <p:spPr>
                  <a:xfrm>
                    <a:off x="3883700" y="3148630"/>
                    <a:ext cx="3572513" cy="383199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5" name="矩形 124"/>
                  <p:cNvSpPr/>
                  <p:nvPr>
                    <p:custDataLst>
                      <p:tags r:id="rId37"/>
                    </p:custDataLst>
                  </p:nvPr>
                </p:nvSpPr>
                <p:spPr>
                  <a:xfrm>
                    <a:off x="3883700" y="4097497"/>
                    <a:ext cx="3572513" cy="383199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6" name="矩形 125"/>
                  <p:cNvSpPr/>
                  <p:nvPr>
                    <p:custDataLst>
                      <p:tags r:id="rId38"/>
                    </p:custDataLst>
                  </p:nvPr>
                </p:nvSpPr>
                <p:spPr>
                  <a:xfrm>
                    <a:off x="3883699" y="4562192"/>
                    <a:ext cx="3572513" cy="383199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7" name="矩形 126"/>
                  <p:cNvSpPr/>
                  <p:nvPr>
                    <p:custDataLst>
                      <p:tags r:id="rId39"/>
                    </p:custDataLst>
                  </p:nvPr>
                </p:nvSpPr>
                <p:spPr>
                  <a:xfrm>
                    <a:off x="3893208" y="5020443"/>
                    <a:ext cx="3572513" cy="383199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2" name="矩形 131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3883699" y="3636946"/>
                    <a:ext cx="3572513" cy="383199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3" name="文本框 132"/>
                  <p:cNvSpPr txBox="1"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3096793" y="3656810"/>
                    <a:ext cx="838269" cy="2568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PARKIN</a:t>
                    </a:r>
                    <a:endParaRPr lang="zh-CN" altLang="en-US" sz="10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34" name="文本框 133"/>
                <p:cNvSpPr txBox="1"/>
                <p:nvPr>
                  <p:custDataLst>
                    <p:tags r:id="rId42"/>
                  </p:custDataLst>
                </p:nvPr>
              </p:nvSpPr>
              <p:spPr>
                <a:xfrm>
                  <a:off x="395587" y="7254620"/>
                  <a:ext cx="700402" cy="5048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</a:t>
                  </a:r>
                  <a:endParaRPr lang="zh-CN" altLang="en-US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" name="文本框 2"/>
                <p:cNvSpPr txBox="1"/>
                <p:nvPr>
                  <p:custDataLst>
                    <p:tags r:id="rId43"/>
                  </p:custDataLst>
                </p:nvPr>
              </p:nvSpPr>
              <p:spPr>
                <a:xfrm rot="18420000">
                  <a:off x="1231445" y="7454904"/>
                  <a:ext cx="873964" cy="2789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CON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" name="文本框 3"/>
                <p:cNvSpPr txBox="1"/>
                <p:nvPr>
                  <p:custDataLst>
                    <p:tags r:id="rId44"/>
                  </p:custDataLst>
                </p:nvPr>
              </p:nvSpPr>
              <p:spPr>
                <a:xfrm rot="18420000">
                  <a:off x="1929647" y="7652515"/>
                  <a:ext cx="1093943" cy="2789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 AngII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" name="文本框 5"/>
                <p:cNvSpPr txBox="1"/>
                <p:nvPr>
                  <p:custDataLst>
                    <p:tags r:id="rId45"/>
                  </p:custDataLst>
                </p:nvPr>
              </p:nvSpPr>
              <p:spPr>
                <a:xfrm rot="18392509">
                  <a:off x="2930216" y="7210802"/>
                  <a:ext cx="1535943" cy="2789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sh-GFP+</a:t>
                  </a:r>
                  <a:r>
                    <a:rPr lang="en-US" altLang="zh-CN" sz="1100">
                      <a:effectLst/>
                      <a:latin typeface="Times New Roman" panose="02020603050405020304" pitchFamily="18" charset="0"/>
                      <a:ea typeface="等线" panose="02010600030101010101" pitchFamily="2" charset="-122"/>
                    </a:rPr>
                    <a:t> Ang 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" name="文本框 7"/>
                <p:cNvSpPr txBox="1"/>
                <p:nvPr>
                  <p:custDataLst>
                    <p:tags r:id="rId46"/>
                  </p:custDataLst>
                </p:nvPr>
              </p:nvSpPr>
              <p:spPr>
                <a:xfrm rot="18420000">
                  <a:off x="3828872" y="7159822"/>
                  <a:ext cx="1628955" cy="2789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sh-ndufb10+</a:t>
                  </a:r>
                  <a:r>
                    <a:rPr lang="en-US" altLang="zh-CN" sz="1100">
                      <a:effectLst/>
                      <a:latin typeface="Times New Roman" panose="02020603050405020304" pitchFamily="18" charset="0"/>
                      <a:ea typeface="等线" panose="02010600030101010101" pitchFamily="2" charset="-122"/>
                    </a:rPr>
                    <a:t> Ang 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27" name="图片 26"/>
              <p:cNvPicPr>
                <a:picLocks noChangeAspect="1"/>
              </p:cNvPicPr>
              <p:nvPr>
                <p:custDataLst>
                  <p:tags r:id="rId47"/>
                </p:custDataLst>
              </p:nvPr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02858" y="7414190"/>
                <a:ext cx="3900089" cy="3567042"/>
              </a:xfrm>
              <a:prstGeom prst="rect">
                <a:avLst/>
              </a:prstGeom>
            </p:spPr>
          </p:pic>
          <p:pic>
            <p:nvPicPr>
              <p:cNvPr id="31" name="图片 30"/>
              <p:cNvPicPr>
                <a:picLocks noChangeAspect="1"/>
              </p:cNvPicPr>
              <p:nvPr>
                <p:custDataLst>
                  <p:tags r:id="rId49"/>
                </p:custDataLst>
              </p:nvPr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5211" y="10916374"/>
                <a:ext cx="4074120" cy="3012046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>
                <p:custDataLst>
                  <p:tags r:id="rId51"/>
                </p:custDataLst>
              </p:nvPr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53042" y="10715772"/>
                <a:ext cx="3783035" cy="3293435"/>
              </a:xfrm>
              <a:prstGeom prst="rect">
                <a:avLst/>
              </a:prstGeom>
            </p:spPr>
          </p:pic>
        </p:grpSp>
        <p:pic>
          <p:nvPicPr>
            <p:cNvPr id="10" name="图片 9"/>
            <p:cNvPicPr>
              <a:picLocks noChangeAspect="1"/>
            </p:cNvPicPr>
            <p:nvPr>
              <p:custDataLst>
                <p:tags r:id="rId53"/>
              </p:custDataLst>
            </p:nvPr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04" y="11392"/>
              <a:ext cx="7022" cy="6235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793115" y="1878330"/>
            <a:ext cx="730885" cy="1987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656080" y="1814830"/>
            <a:ext cx="722630" cy="2971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2503170" y="1877060"/>
            <a:ext cx="728345" cy="2012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781050" y="3170555"/>
            <a:ext cx="731520" cy="235585"/>
          </a:xfrm>
          <a:prstGeom prst="rect">
            <a:avLst/>
          </a:prstGeom>
        </p:spPr>
      </p:pic>
    </p:spTree>
    <p:custDataLst>
      <p:tags r:id="rId59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7.xml><?xml version="1.0" encoding="utf-8"?>
<p:tagLst xmlns:p="http://schemas.openxmlformats.org/presentationml/2006/main">
  <p:tag name="commondata" val="eyJoZGlkIjoiMzYwYjNiZjhjNzc5MDE1ZDg3NjZhODk3MjBhNGFkMm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WPS 演示</Application>
  <PresentationFormat>宽屏</PresentationFormat>
  <Paragraphs>46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Wingdings</vt:lpstr>
      <vt:lpstr>Times New Roman</vt:lpstr>
      <vt:lpstr>等线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CYL</cp:lastModifiedBy>
  <cp:revision>157</cp:revision>
  <dcterms:created xsi:type="dcterms:W3CDTF">2019-06-19T02:08:00Z</dcterms:created>
  <dcterms:modified xsi:type="dcterms:W3CDTF">2024-05-06T07:01:56Z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2714BC2042754196817988410A36725A</vt:lpwstr>
  </property>
</Properties>
</file>