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5" r:id="rId3"/>
    <p:sldId id="266" r:id="rId4"/>
    <p:sldId id="258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95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3.tiff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tiff"/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image" Target="../media/image14.tif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66.xml"/><Relationship Id="rId7" Type="http://schemas.openxmlformats.org/officeDocument/2006/relationships/image" Target="../media/image21.png"/><Relationship Id="rId6" Type="http://schemas.openxmlformats.org/officeDocument/2006/relationships/tags" Target="../tags/tag65.xml"/><Relationship Id="rId54" Type="http://schemas.openxmlformats.org/officeDocument/2006/relationships/slideLayout" Target="../slideLayouts/slideLayout1.xml"/><Relationship Id="rId53" Type="http://schemas.openxmlformats.org/officeDocument/2006/relationships/tags" Target="../tags/tag94.xml"/><Relationship Id="rId52" Type="http://schemas.openxmlformats.org/officeDocument/2006/relationships/image" Target="../media/image38.png"/><Relationship Id="rId51" Type="http://schemas.openxmlformats.org/officeDocument/2006/relationships/image" Target="../media/image37.png"/><Relationship Id="rId50" Type="http://schemas.openxmlformats.org/officeDocument/2006/relationships/image" Target="../media/image36.png"/><Relationship Id="rId5" Type="http://schemas.openxmlformats.org/officeDocument/2006/relationships/image" Target="../media/image20.png"/><Relationship Id="rId49" Type="http://schemas.openxmlformats.org/officeDocument/2006/relationships/image" Target="../media/image35.png"/><Relationship Id="rId48" Type="http://schemas.openxmlformats.org/officeDocument/2006/relationships/image" Target="../media/image34.tiff"/><Relationship Id="rId47" Type="http://schemas.openxmlformats.org/officeDocument/2006/relationships/tags" Target="../tags/tag93.xml"/><Relationship Id="rId46" Type="http://schemas.openxmlformats.org/officeDocument/2006/relationships/image" Target="../media/image33.tiff"/><Relationship Id="rId45" Type="http://schemas.openxmlformats.org/officeDocument/2006/relationships/tags" Target="../tags/tag92.xml"/><Relationship Id="rId44" Type="http://schemas.openxmlformats.org/officeDocument/2006/relationships/image" Target="../media/image32.tiff"/><Relationship Id="rId43" Type="http://schemas.openxmlformats.org/officeDocument/2006/relationships/tags" Target="../tags/tag91.xml"/><Relationship Id="rId42" Type="http://schemas.openxmlformats.org/officeDocument/2006/relationships/image" Target="../media/image31.tiff"/><Relationship Id="rId41" Type="http://schemas.openxmlformats.org/officeDocument/2006/relationships/tags" Target="../tags/tag90.xml"/><Relationship Id="rId40" Type="http://schemas.openxmlformats.org/officeDocument/2006/relationships/tags" Target="../tags/tag89.xml"/><Relationship Id="rId4" Type="http://schemas.openxmlformats.org/officeDocument/2006/relationships/tags" Target="../tags/tag64.xml"/><Relationship Id="rId39" Type="http://schemas.openxmlformats.org/officeDocument/2006/relationships/tags" Target="../tags/tag88.xml"/><Relationship Id="rId38" Type="http://schemas.openxmlformats.org/officeDocument/2006/relationships/tags" Target="../tags/tag87.xml"/><Relationship Id="rId37" Type="http://schemas.openxmlformats.org/officeDocument/2006/relationships/tags" Target="../tags/tag86.xml"/><Relationship Id="rId36" Type="http://schemas.openxmlformats.org/officeDocument/2006/relationships/tags" Target="../tags/tag85.xml"/><Relationship Id="rId35" Type="http://schemas.openxmlformats.org/officeDocument/2006/relationships/tags" Target="../tags/tag84.xml"/><Relationship Id="rId34" Type="http://schemas.openxmlformats.org/officeDocument/2006/relationships/tags" Target="../tags/tag83.xml"/><Relationship Id="rId33" Type="http://schemas.openxmlformats.org/officeDocument/2006/relationships/image" Target="../media/image30.png"/><Relationship Id="rId32" Type="http://schemas.openxmlformats.org/officeDocument/2006/relationships/tags" Target="../tags/tag82.xml"/><Relationship Id="rId31" Type="http://schemas.openxmlformats.org/officeDocument/2006/relationships/image" Target="../media/image29.png"/><Relationship Id="rId30" Type="http://schemas.openxmlformats.org/officeDocument/2006/relationships/tags" Target="../tags/tag81.xml"/><Relationship Id="rId3" Type="http://schemas.openxmlformats.org/officeDocument/2006/relationships/image" Target="../media/image19.png"/><Relationship Id="rId29" Type="http://schemas.openxmlformats.org/officeDocument/2006/relationships/tags" Target="../tags/tag80.xml"/><Relationship Id="rId28" Type="http://schemas.openxmlformats.org/officeDocument/2006/relationships/image" Target="../media/image28.png"/><Relationship Id="rId27" Type="http://schemas.openxmlformats.org/officeDocument/2006/relationships/tags" Target="../tags/tag79.xml"/><Relationship Id="rId26" Type="http://schemas.openxmlformats.org/officeDocument/2006/relationships/image" Target="../media/image27.png"/><Relationship Id="rId25" Type="http://schemas.openxmlformats.org/officeDocument/2006/relationships/tags" Target="../tags/tag78.xml"/><Relationship Id="rId24" Type="http://schemas.openxmlformats.org/officeDocument/2006/relationships/tags" Target="../tags/tag77.xml"/><Relationship Id="rId23" Type="http://schemas.openxmlformats.org/officeDocument/2006/relationships/image" Target="../media/image26.png"/><Relationship Id="rId22" Type="http://schemas.openxmlformats.org/officeDocument/2006/relationships/tags" Target="../tags/tag76.xml"/><Relationship Id="rId21" Type="http://schemas.openxmlformats.org/officeDocument/2006/relationships/image" Target="../media/image25.png"/><Relationship Id="rId20" Type="http://schemas.openxmlformats.org/officeDocument/2006/relationships/tags" Target="../tags/tag75.xml"/><Relationship Id="rId2" Type="http://schemas.openxmlformats.org/officeDocument/2006/relationships/tags" Target="../tags/tag63.xml"/><Relationship Id="rId19" Type="http://schemas.openxmlformats.org/officeDocument/2006/relationships/image" Target="../media/image24.png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image" Target="../media/image23.png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5260" y="662305"/>
            <a:ext cx="11633200" cy="5128260"/>
            <a:chOff x="498" y="171"/>
            <a:chExt cx="18320" cy="8076"/>
          </a:xfrm>
        </p:grpSpPr>
        <p:grpSp>
          <p:nvGrpSpPr>
            <p:cNvPr id="3" name="组合 2"/>
            <p:cNvGrpSpPr/>
            <p:nvPr/>
          </p:nvGrpSpPr>
          <p:grpSpPr>
            <a:xfrm>
              <a:off x="1262" y="243"/>
              <a:ext cx="11842" cy="8005"/>
              <a:chOff x="985466" y="272154"/>
              <a:chExt cx="9329296" cy="6328894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750975" y="272154"/>
                <a:ext cx="150785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CN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3859707" y="282985"/>
                <a:ext cx="17037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sham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6165935" y="282985"/>
                <a:ext cx="17037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570258" y="282164"/>
                <a:ext cx="150785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 rot="10800000">
                <a:off x="1037592" y="998342"/>
                <a:ext cx="353943" cy="88915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DAPI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 rot="10800000">
                <a:off x="1049645" y="3171482"/>
                <a:ext cx="353943" cy="86950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FITE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 rot="10800000">
                <a:off x="985466" y="5178234"/>
                <a:ext cx="353943" cy="91545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Merge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563" t="15944"/>
              <a:stretch>
                <a:fillRect/>
              </a:stretch>
            </p:blipFill>
            <p:spPr>
              <a:xfrm>
                <a:off x="5904142" y="2619456"/>
                <a:ext cx="2140470" cy="1917216"/>
              </a:xfrm>
              <a:prstGeom prst="rect">
                <a:avLst/>
              </a:prstGeom>
            </p:spPr>
          </p:pic>
          <p:pic>
            <p:nvPicPr>
              <p:cNvPr id="35" name="图片 3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873" t="14808" r="-1"/>
              <a:stretch>
                <a:fillRect/>
              </a:stretch>
            </p:blipFill>
            <p:spPr>
              <a:xfrm>
                <a:off x="5906403" y="4668630"/>
                <a:ext cx="2142005" cy="1917215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14" t="9955" r="-2"/>
              <a:stretch>
                <a:fillRect/>
              </a:stretch>
            </p:blipFill>
            <p:spPr>
              <a:xfrm>
                <a:off x="5904144" y="564277"/>
                <a:ext cx="2140470" cy="1917218"/>
              </a:xfrm>
              <a:prstGeom prst="rect">
                <a:avLst/>
              </a:prstGeom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945" t="8000" r="1"/>
              <a:stretch>
                <a:fillRect/>
              </a:stretch>
            </p:blipFill>
            <p:spPr>
              <a:xfrm>
                <a:off x="8172753" y="2619453"/>
                <a:ext cx="2142007" cy="1917216"/>
              </a:xfrm>
              <a:prstGeom prst="rect">
                <a:avLst/>
              </a:prstGeom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704" t="12781"/>
              <a:stretch>
                <a:fillRect/>
              </a:stretch>
            </p:blipFill>
            <p:spPr>
              <a:xfrm>
                <a:off x="8172755" y="557603"/>
                <a:ext cx="2142007" cy="1917216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118" t="6561"/>
              <a:stretch>
                <a:fillRect/>
              </a:stretch>
            </p:blipFill>
            <p:spPr>
              <a:xfrm>
                <a:off x="8172752" y="4668629"/>
                <a:ext cx="2142007" cy="1917216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27" t="11260" b="-1"/>
              <a:stretch>
                <a:fillRect/>
              </a:stretch>
            </p:blipFill>
            <p:spPr>
              <a:xfrm>
                <a:off x="1363846" y="561556"/>
                <a:ext cx="2142007" cy="1917217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87" t="6789" r="-1"/>
              <a:stretch>
                <a:fillRect/>
              </a:stretch>
            </p:blipFill>
            <p:spPr>
              <a:xfrm>
                <a:off x="1365382" y="2619453"/>
                <a:ext cx="2140471" cy="1917219"/>
              </a:xfrm>
              <a:prstGeom prst="rect">
                <a:avLst/>
              </a:prstGeom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420" t="15757"/>
              <a:stretch>
                <a:fillRect/>
              </a:stretch>
            </p:blipFill>
            <p:spPr>
              <a:xfrm>
                <a:off x="1358030" y="4677352"/>
                <a:ext cx="2142007" cy="1917219"/>
              </a:xfrm>
              <a:prstGeom prst="rect">
                <a:avLst/>
              </a:prstGeom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006" t="9464"/>
              <a:stretch>
                <a:fillRect/>
              </a:stretch>
            </p:blipFill>
            <p:spPr>
              <a:xfrm>
                <a:off x="3633995" y="557603"/>
                <a:ext cx="2142007" cy="1925121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79" t="14989"/>
              <a:stretch>
                <a:fillRect/>
              </a:stretch>
            </p:blipFill>
            <p:spPr>
              <a:xfrm>
                <a:off x="3633994" y="2619453"/>
                <a:ext cx="2142007" cy="1925122"/>
              </a:xfrm>
              <a:prstGeom prst="rect">
                <a:avLst/>
              </a:prstGeom>
            </p:spPr>
          </p:pic>
          <p:pic>
            <p:nvPicPr>
              <p:cNvPr id="49" name="图片 48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619" t="15757"/>
              <a:stretch>
                <a:fillRect/>
              </a:stretch>
            </p:blipFill>
            <p:spPr>
              <a:xfrm>
                <a:off x="3640573" y="4675926"/>
                <a:ext cx="2142007" cy="1925122"/>
              </a:xfrm>
              <a:prstGeom prst="rect">
                <a:avLst/>
              </a:prstGeom>
            </p:spPr>
          </p:pic>
        </p:grpSp>
        <p:sp>
          <p:nvSpPr>
            <p:cNvPr id="50" name="文本框 49"/>
            <p:cNvSpPr txBox="1"/>
            <p:nvPr/>
          </p:nvSpPr>
          <p:spPr>
            <a:xfrm>
              <a:off x="498" y="171"/>
              <a:ext cx="960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8" y="2631"/>
              <a:ext cx="5330" cy="43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1615" y="603250"/>
            <a:ext cx="8953500" cy="5976620"/>
            <a:chOff x="2498" y="1387"/>
            <a:chExt cx="14100" cy="941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0" y="1677"/>
              <a:ext cx="5923" cy="3948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2" y="1663"/>
              <a:ext cx="5767" cy="3948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0" y="6470"/>
              <a:ext cx="6091" cy="394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0" y="5743"/>
              <a:ext cx="5990" cy="5057"/>
            </a:xfrm>
            <a:prstGeom prst="rect">
              <a:avLst/>
            </a:prstGeom>
          </p:spPr>
        </p:pic>
        <p:sp>
          <p:nvSpPr>
            <p:cNvPr id="51" name="文本框 50"/>
            <p:cNvSpPr txBox="1"/>
            <p:nvPr/>
          </p:nvSpPr>
          <p:spPr>
            <a:xfrm>
              <a:off x="2498" y="1387"/>
              <a:ext cx="960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700" y="1137920"/>
            <a:ext cx="1662430" cy="351155"/>
          </a:xfrm>
          <a:prstGeom prst="rect">
            <a:avLst/>
          </a:prstGeom>
        </p:spPr>
      </p:pic>
      <p:grpSp>
        <p:nvGrpSpPr>
          <p:cNvPr id="55" name="组合 54"/>
          <p:cNvGrpSpPr/>
          <p:nvPr/>
        </p:nvGrpSpPr>
        <p:grpSpPr>
          <a:xfrm>
            <a:off x="123282" y="90"/>
            <a:ext cx="13037995" cy="7271617"/>
            <a:chOff x="123282" y="276950"/>
            <a:chExt cx="13037995" cy="7271617"/>
          </a:xfrm>
        </p:grpSpPr>
        <p:grpSp>
          <p:nvGrpSpPr>
            <p:cNvPr id="45" name="组合 44"/>
            <p:cNvGrpSpPr/>
            <p:nvPr/>
          </p:nvGrpSpPr>
          <p:grpSpPr>
            <a:xfrm>
              <a:off x="123282" y="276950"/>
              <a:ext cx="4394091" cy="3162380"/>
              <a:chOff x="123282" y="276950"/>
              <a:chExt cx="4394091" cy="316238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23282" y="515948"/>
                <a:ext cx="4394091" cy="2923382"/>
                <a:chOff x="1961662" y="1320561"/>
                <a:chExt cx="5726313" cy="3316628"/>
              </a:xfrm>
            </p:grpSpPr>
            <p:pic>
              <p:nvPicPr>
                <p:cNvPr id="11" name="图片 10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84207" y="1736273"/>
                  <a:ext cx="1127420" cy="369327"/>
                </a:xfrm>
                <a:prstGeom prst="rect">
                  <a:avLst/>
                </a:prstGeom>
              </p:spPr>
            </p:pic>
            <p:pic>
              <p:nvPicPr>
                <p:cNvPr id="12" name="图片 11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459137" y="1737695"/>
                  <a:ext cx="1053947" cy="369332"/>
                </a:xfrm>
                <a:prstGeom prst="rect">
                  <a:avLst/>
                </a:prstGeom>
              </p:spPr>
            </p:pic>
            <p:pic>
              <p:nvPicPr>
                <p:cNvPr id="13" name="图片 12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75721" y="1736271"/>
                  <a:ext cx="1037638" cy="369329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27094" y="1739992"/>
                  <a:ext cx="1006143" cy="384164"/>
                </a:xfrm>
                <a:prstGeom prst="rect">
                  <a:avLst/>
                </a:prstGeom>
              </p:spPr>
            </p:pic>
            <p:sp>
              <p:nvSpPr>
                <p:cNvPr id="15" name="文本框 14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3265612" y="1354652"/>
                  <a:ext cx="1103226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CN    </a:t>
                  </a:r>
                  <a:r>
                    <a:rPr lang="en-US" altLang="zh-CN" sz="900" u="sng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  </a:t>
                  </a:r>
                  <a:endParaRPr lang="zh-CN" altLang="en-US" sz="900" u="sng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文本框 15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4341740" y="1320561"/>
                  <a:ext cx="1006143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Sham</a:t>
                  </a:r>
                  <a:endParaRPr lang="zh-CN" altLang="en-US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文本框 16"/>
                <p:cNvSpPr txBox="1"/>
                <p:nvPr>
                  <p:custDataLst>
                    <p:tags r:id="rId12"/>
                  </p:custDataLst>
                </p:nvPr>
              </p:nvSpPr>
              <p:spPr>
                <a:xfrm>
                  <a:off x="5555398" y="1355294"/>
                  <a:ext cx="1006143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</a:t>
                  </a:r>
                  <a:endParaRPr lang="zh-CN" altLang="en-US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文本框 17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6793240" y="1350513"/>
                  <a:ext cx="894735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</a:t>
                  </a:r>
                  <a:endParaRPr lang="zh-CN" altLang="en-US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文本框 18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1961663" y="1765349"/>
                  <a:ext cx="1251028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CASPASE3</a:t>
                  </a:r>
                  <a:endParaRPr lang="zh-CN" altLang="en-US" sz="9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22" name="图片 21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177874" y="2379643"/>
                  <a:ext cx="1133753" cy="384164"/>
                </a:xfrm>
                <a:prstGeom prst="rect">
                  <a:avLst/>
                </a:prstGeom>
              </p:spPr>
            </p:pic>
            <p:sp>
              <p:nvSpPr>
                <p:cNvPr id="24" name="文本框 23"/>
                <p:cNvSpPr txBox="1"/>
                <p:nvPr>
                  <p:custDataLst>
                    <p:tags r:id="rId17"/>
                  </p:custDataLst>
                </p:nvPr>
              </p:nvSpPr>
              <p:spPr>
                <a:xfrm>
                  <a:off x="1961662" y="2372713"/>
                  <a:ext cx="1251028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CASPASE9</a:t>
                  </a:r>
                  <a:endParaRPr lang="zh-CN" altLang="en-US" sz="9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25" name="图片 24"/>
                <p:cNvPicPr>
                  <a:picLocks noChangeAspect="1"/>
                </p:cNvPicPr>
                <p:nvPr>
                  <p:custDataLst>
                    <p:tags r:id="rId18"/>
                  </p:custDataLst>
                </p:nvPr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81361" y="4210424"/>
                  <a:ext cx="973457" cy="396274"/>
                </a:xfrm>
                <a:prstGeom prst="rect">
                  <a:avLst/>
                </a:prstGeom>
              </p:spPr>
            </p:pic>
            <p:pic>
              <p:nvPicPr>
                <p:cNvPr id="26" name="图片 25"/>
                <p:cNvPicPr>
                  <a:picLocks noChangeAspect="1"/>
                </p:cNvPicPr>
                <p:nvPr>
                  <p:custDataLst>
                    <p:tags r:id="rId20"/>
                  </p:custDataLst>
                </p:nvPr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84075" y="4139885"/>
                  <a:ext cx="974777" cy="478363"/>
                </a:xfrm>
                <a:prstGeom prst="rect">
                  <a:avLst/>
                </a:prstGeom>
              </p:spPr>
            </p:pic>
            <p:pic>
              <p:nvPicPr>
                <p:cNvPr id="28" name="图片 27"/>
                <p:cNvPicPr>
                  <a:picLocks noChangeAspect="1"/>
                </p:cNvPicPr>
                <p:nvPr>
                  <p:custDataLst>
                    <p:tags r:id="rId22"/>
                  </p:custDataLst>
                </p:nvPr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2558" y="4184154"/>
                  <a:ext cx="991281" cy="389824"/>
                </a:xfrm>
                <a:prstGeom prst="rect">
                  <a:avLst/>
                </a:prstGeom>
              </p:spPr>
            </p:pic>
            <p:sp>
              <p:nvSpPr>
                <p:cNvPr id="29" name="文本框 28"/>
                <p:cNvSpPr txBox="1"/>
                <p:nvPr>
                  <p:custDataLst>
                    <p:tags r:id="rId24"/>
                  </p:custDataLst>
                </p:nvPr>
              </p:nvSpPr>
              <p:spPr>
                <a:xfrm>
                  <a:off x="2068193" y="4254672"/>
                  <a:ext cx="883913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GAPDH</a:t>
                  </a:r>
                  <a:endParaRPr lang="zh-CN" altLang="en-US" sz="9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32" name="图片 31"/>
                <p:cNvPicPr>
                  <a:picLocks noChangeAspect="1"/>
                </p:cNvPicPr>
                <p:nvPr>
                  <p:custDataLst>
                    <p:tags r:id="rId25"/>
                  </p:custDataLst>
                </p:nvPr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12595" y="2899227"/>
                  <a:ext cx="949137" cy="472481"/>
                </a:xfrm>
                <a:prstGeom prst="rect">
                  <a:avLst/>
                </a:prstGeom>
              </p:spPr>
            </p:pic>
            <p:pic>
              <p:nvPicPr>
                <p:cNvPr id="33" name="图片 32"/>
                <p:cNvPicPr>
                  <a:picLocks noChangeAspect="1"/>
                </p:cNvPicPr>
                <p:nvPr>
                  <p:custDataLst>
                    <p:tags r:id="rId27"/>
                  </p:custDataLst>
                </p:nvPr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94534" y="2896615"/>
                  <a:ext cx="949137" cy="472481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>
                  <p:custDataLst>
                    <p:tags r:id="rId29"/>
                  </p:custDataLst>
                </p:nvPr>
              </p:nvSpPr>
              <p:spPr>
                <a:xfrm>
                  <a:off x="2177490" y="2980075"/>
                  <a:ext cx="612125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BAX</a:t>
                  </a:r>
                  <a:endParaRPr lang="zh-CN" altLang="en-US" sz="9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37" name="图片 36"/>
                <p:cNvPicPr>
                  <a:picLocks noChangeAspect="1"/>
                </p:cNvPicPr>
                <p:nvPr>
                  <p:custDataLst>
                    <p:tags r:id="rId30"/>
                  </p:custDataLst>
                </p:nvPr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333364" y="3542103"/>
                  <a:ext cx="931414" cy="457624"/>
                </a:xfrm>
                <a:prstGeom prst="rect">
                  <a:avLst/>
                </a:prstGeom>
              </p:spPr>
            </p:pic>
            <p:pic>
              <p:nvPicPr>
                <p:cNvPr id="38" name="图片 37"/>
                <p:cNvPicPr>
                  <a:picLocks noChangeAspect="1"/>
                </p:cNvPicPr>
                <p:nvPr>
                  <p:custDataLst>
                    <p:tags r:id="rId32"/>
                  </p:custDataLst>
                </p:nvPr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547765" y="3529569"/>
                  <a:ext cx="1033426" cy="470158"/>
                </a:xfrm>
                <a:prstGeom prst="rect">
                  <a:avLst/>
                </a:prstGeom>
              </p:spPr>
            </p:pic>
            <p:sp>
              <p:nvSpPr>
                <p:cNvPr id="39" name="文本框 38"/>
                <p:cNvSpPr txBox="1"/>
                <p:nvPr>
                  <p:custDataLst>
                    <p:tags r:id="rId34"/>
                  </p:custDataLst>
                </p:nvPr>
              </p:nvSpPr>
              <p:spPr>
                <a:xfrm>
                  <a:off x="2132395" y="3570148"/>
                  <a:ext cx="758649" cy="261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9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BCL-2</a:t>
                  </a:r>
                  <a:endParaRPr lang="zh-CN" altLang="en-US" sz="9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矩形 39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2974653" y="1649761"/>
                  <a:ext cx="4614710" cy="524015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矩形 40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2974653" y="2259906"/>
                  <a:ext cx="4614710" cy="524015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矩形 41"/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2974653" y="2857338"/>
                  <a:ext cx="4614710" cy="524015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矩形 42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2974652" y="3499525"/>
                  <a:ext cx="4614710" cy="524016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矩形 43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2974653" y="4113174"/>
                  <a:ext cx="4614710" cy="524015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9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文本框 9"/>
              <p:cNvSpPr txBox="1"/>
              <p:nvPr>
                <p:custDataLst>
                  <p:tags r:id="rId40"/>
                </p:custDataLst>
              </p:nvPr>
            </p:nvSpPr>
            <p:spPr>
              <a:xfrm>
                <a:off x="288073" y="276950"/>
                <a:ext cx="2674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5468" y="631364"/>
              <a:ext cx="4020312" cy="3046476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>
              <p:custDataLst>
                <p:tags r:id="rId43"/>
              </p:custDataLst>
            </p:nvPr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9545" y="816593"/>
              <a:ext cx="3951732" cy="2785872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>
              <p:custDataLst>
                <p:tags r:id="rId45"/>
              </p:custDataLst>
            </p:nvPr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087" y="3849819"/>
              <a:ext cx="3692652" cy="3698748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4548" y="3917772"/>
              <a:ext cx="3761232" cy="3608832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3605530" y="1195705"/>
            <a:ext cx="770890" cy="2495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989965" y="1693545"/>
            <a:ext cx="1567180" cy="2838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7580" y="2266315"/>
            <a:ext cx="1591310" cy="2374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2714625" y="2787650"/>
            <a:ext cx="776605" cy="297180"/>
          </a:xfrm>
          <a:prstGeom prst="rect">
            <a:avLst/>
          </a:prstGeom>
        </p:spPr>
      </p:pic>
    </p:spTree>
    <p:custDataLst>
      <p:tags r:id="rId5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5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WPS 演示</Application>
  <PresentationFormat>宽屏</PresentationFormat>
  <Paragraphs>38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156</cp:revision>
  <dcterms:created xsi:type="dcterms:W3CDTF">2019-06-19T02:08:00Z</dcterms:created>
  <dcterms:modified xsi:type="dcterms:W3CDTF">2024-05-06T06:50:56Z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