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3" r:id="rId2"/>
  </p:sldIdLst>
  <p:sldSz cx="12192000" cy="6858000"/>
  <p:notesSz cx="6858000" cy="9144000"/>
  <p:defaultTextStyle>
    <a:defPPr>
      <a:defRPr lang="de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0"/>
  </p:normalViewPr>
  <p:slideViewPr>
    <p:cSldViewPr snapToGrid="0">
      <p:cViewPr varScale="1">
        <p:scale>
          <a:sx n="103" d="100"/>
          <a:sy n="103" d="100"/>
        </p:scale>
        <p:origin x="8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01562C-9524-624C-69CD-B7EDAA8013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26E84B6-5660-4EA9-681E-7F2F7E315B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D7242B1-436A-A6F3-7D80-6ABCE286C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A5C7-ADAD-DF4E-9498-E1CE9E94A526}" type="datetimeFigureOut">
              <a:rPr lang="de-US" smtClean="0"/>
              <a:t>4/14/24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E40998-9730-95CB-998E-D79BC0BA9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63893C-B236-8879-20C4-E125E7260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F851-BEEA-974B-AD84-D52C50DAEC16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354425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C19CAA-4FC3-899E-1A0C-11F043A3C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E496A16-1841-8FE3-5A1F-0AA889BBC8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43160B-15FF-AA29-DA1E-4FB259BDD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A5C7-ADAD-DF4E-9498-E1CE9E94A526}" type="datetimeFigureOut">
              <a:rPr lang="de-US" smtClean="0"/>
              <a:t>4/14/24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782EF3A-5801-8C01-242A-98AE0686D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F3AD562-832D-74A0-7104-4B0DA4BD0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F851-BEEA-974B-AD84-D52C50DAEC16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2942182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A69BC4F-1588-C9E9-5A54-1B7EF3C5C8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19DE790-4FB8-BFAF-8533-E8677F7485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3FA96D0-4F93-04E6-7C8F-81BF820DA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A5C7-ADAD-DF4E-9498-E1CE9E94A526}" type="datetimeFigureOut">
              <a:rPr lang="de-US" smtClean="0"/>
              <a:t>4/14/24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AFCCB1E-F4CA-3D32-EBB8-2B6887329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C58EDF-554E-B691-2393-9251864D2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F851-BEEA-974B-AD84-D52C50DAEC16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643803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43168D-631A-9C36-436A-87A134B00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FBF431-E1F3-B864-059C-3F9C686A4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B08C35-45D5-6755-B35E-81B62B0D2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A5C7-ADAD-DF4E-9498-E1CE9E94A526}" type="datetimeFigureOut">
              <a:rPr lang="de-US" smtClean="0"/>
              <a:t>4/14/24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ACCA309-0CF1-A26F-E21B-08812B30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8C9AAF7-E5B6-75B0-EF7C-70FFE8920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F851-BEEA-974B-AD84-D52C50DAEC16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74849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1A3BF7-0167-4052-B5BD-16269F54D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3C1882-0D67-A754-0B1D-D42F2AAD8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059B050-478C-DDCD-8DC0-84BC27B24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A5C7-ADAD-DF4E-9498-E1CE9E94A526}" type="datetimeFigureOut">
              <a:rPr lang="de-US" smtClean="0"/>
              <a:t>4/14/24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3E50C0-59C6-CC08-968D-6BA49CE4F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6FAB89B-7A85-2AED-0503-2B92B7FD1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F851-BEEA-974B-AD84-D52C50DAEC16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1039818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DFC59B-C977-8C94-95B5-C10D0D82A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6BAB6A-109A-98FC-F220-52D07D4F9F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260A377-7D01-5BF3-7F92-7096D71000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68FAA81-4E1B-A273-9A77-E3F6A9D41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A5C7-ADAD-DF4E-9498-E1CE9E94A526}" type="datetimeFigureOut">
              <a:rPr lang="de-US" smtClean="0"/>
              <a:t>4/14/24</a:t>
            </a:fld>
            <a:endParaRPr lang="de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FCFD1D0-2180-69E0-D9A6-74FA9D983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B291896-DB0B-8CA3-EFBA-42AD7CE03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F851-BEEA-974B-AD84-D52C50DAEC16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2739780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7D2A74-7882-DFDF-5107-572441CB8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17BD6EF-920F-D5AF-A062-B435921714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1837936-AB70-6E61-074B-41E09C7381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6207026-5C4C-A2CA-690F-F778417EDA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85EE695-CA3E-0897-9EC5-0247055275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37E21B6-5E9C-AEA2-7E6C-00820A8AE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A5C7-ADAD-DF4E-9498-E1CE9E94A526}" type="datetimeFigureOut">
              <a:rPr lang="de-US" smtClean="0"/>
              <a:t>4/14/24</a:t>
            </a:fld>
            <a:endParaRPr lang="de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6F13329-FC91-73FF-3A62-A24B5D032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A74733-C1F5-6EE7-6CFE-4B2A4E49B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F851-BEEA-974B-AD84-D52C50DAEC16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1464335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080799-1842-3CF2-D9DD-FDDAAD896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9C9A3DA-36E5-D199-6BB9-70D148D23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A5C7-ADAD-DF4E-9498-E1CE9E94A526}" type="datetimeFigureOut">
              <a:rPr lang="de-US" smtClean="0"/>
              <a:t>4/14/24</a:t>
            </a:fld>
            <a:endParaRPr lang="de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9D50F58-5A35-74C3-2795-85673358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26899DA-65B9-B5B0-92A1-E5F39D975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F851-BEEA-974B-AD84-D52C50DAEC16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1991625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E31A3FC-525C-627D-ECAA-BF53ED06F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A5C7-ADAD-DF4E-9498-E1CE9E94A526}" type="datetimeFigureOut">
              <a:rPr lang="de-US" smtClean="0"/>
              <a:t>4/14/24</a:t>
            </a:fld>
            <a:endParaRPr lang="de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4406C6D-9E26-6090-7F59-02E6CD147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A32A8B8-16A3-8D42-7411-0B8EB4D7E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F851-BEEA-974B-AD84-D52C50DAEC16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490895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810265-F90D-59BE-C9BA-95EAEC711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0F2A9F-2475-7868-BADB-D2950D761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C510CBD-FA1A-8F73-4364-6C5C198BF8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B9A9ABE-FD3B-523E-CB4D-3B407F9A3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A5C7-ADAD-DF4E-9498-E1CE9E94A526}" type="datetimeFigureOut">
              <a:rPr lang="de-US" smtClean="0"/>
              <a:t>4/14/24</a:t>
            </a:fld>
            <a:endParaRPr lang="de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1D16578-AB71-9254-74CD-1FE819E3B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2BAE283-CD19-B270-D688-9AA4DAD17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F851-BEEA-974B-AD84-D52C50DAEC16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3383594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068DCD-FAF0-4E45-5587-88BE3B672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A2131CC-1D63-5BC0-CCAE-AF91E522D1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2BC33DD-8E19-7C49-0D8C-D89D762EF1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7B18A2E-3669-899C-5B14-DF376E1C2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EA5C7-ADAD-DF4E-9498-E1CE9E94A526}" type="datetimeFigureOut">
              <a:rPr lang="de-US" smtClean="0"/>
              <a:t>4/14/24</a:t>
            </a:fld>
            <a:endParaRPr lang="de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4D080E1-DAE6-D823-AE5B-7891D8455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947F769-47A9-FDBF-66B0-3C2FDF36D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F851-BEEA-974B-AD84-D52C50DAEC16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1370124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05FBFA3-252B-6C52-2128-8F0D6610E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1020B7-A81D-F640-E346-559905CB89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8D1D8F-F456-C1A9-A4D2-5749D4E887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6EA5C7-ADAD-DF4E-9498-E1CE9E94A526}" type="datetimeFigureOut">
              <a:rPr lang="de-US" smtClean="0"/>
              <a:t>4/14/24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7CAAD9E-6D89-A90A-C2ED-D78315A99F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D043298-8A4D-64C8-1AB2-51FD88062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90F851-BEEA-974B-AD84-D52C50DAEC16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2810953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D6F7506-581E-FED2-F8CC-ECB99EEA35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825" y="2133424"/>
            <a:ext cx="3632200" cy="28448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EE3A292-C440-5BC8-5472-5507F8C61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1677" y="2133424"/>
            <a:ext cx="3695700" cy="28321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54C94248-BF7F-5BDC-22CF-8C3A08298E4E}"/>
              </a:ext>
            </a:extLst>
          </p:cNvPr>
          <p:cNvSpPr txBox="1"/>
          <p:nvPr/>
        </p:nvSpPr>
        <p:spPr>
          <a:xfrm>
            <a:off x="2028825" y="5014913"/>
            <a:ext cx="8315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1. </a:t>
            </a:r>
            <a:r>
              <a:rPr lang="de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Test-Retest statistics for </a:t>
            </a:r>
            <a:r>
              <a:rPr lang="de-DE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intrarater</a:t>
            </a:r>
            <a:r>
              <a:rPr lang="de-D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reliability</a:t>
            </a:r>
            <a:r>
              <a:rPr lang="de-D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asses</a:t>
            </a:r>
            <a:r>
              <a:rPr lang="de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sment. For reliability testing, both independent investigators performed a retest one week after initial radiograph measurements. The reliability  for each rater was assessed by Pearson correlation coefficient. </a:t>
            </a:r>
          </a:p>
        </p:txBody>
      </p:sp>
    </p:spTree>
    <p:extLst>
      <p:ext uri="{BB962C8B-B14F-4D97-AF65-F5344CB8AC3E}">
        <p14:creationId xmlns:p14="http://schemas.microsoft.com/office/powerpoint/2010/main" val="2267619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Macintosh PowerPoint</Application>
  <PresentationFormat>Breitbild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Diehl, Daniel</dc:creator>
  <cp:lastModifiedBy>Diehl, Daniel</cp:lastModifiedBy>
  <cp:revision>1</cp:revision>
  <dcterms:created xsi:type="dcterms:W3CDTF">2024-04-14T11:51:33Z</dcterms:created>
  <dcterms:modified xsi:type="dcterms:W3CDTF">2024-04-14T11:51:55Z</dcterms:modified>
</cp:coreProperties>
</file>