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58" r:id="rId7"/>
    <p:sldId id="260" r:id="rId8"/>
    <p:sldId id="261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63F3F5-899C-4262-9213-F6B3CFF8F06B}" v="80" dt="2024-05-20T13:50:34.3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 Wagman" userId="74f3ba28-6ed0-4725-8332-dd007f68b7d9" providerId="ADAL" clId="{AA63F3F5-899C-4262-9213-F6B3CFF8F06B}"/>
    <pc:docChg chg="undo redo custSel addSld delSld modSld">
      <pc:chgData name="Joe Wagman" userId="74f3ba28-6ed0-4725-8332-dd007f68b7d9" providerId="ADAL" clId="{AA63F3F5-899C-4262-9213-F6B3CFF8F06B}" dt="2024-05-20T13:51:34.496" v="1478" actId="207"/>
      <pc:docMkLst>
        <pc:docMk/>
      </pc:docMkLst>
      <pc:sldChg chg="addSp delSp modSp new mod">
        <pc:chgData name="Joe Wagman" userId="74f3ba28-6ed0-4725-8332-dd007f68b7d9" providerId="ADAL" clId="{AA63F3F5-899C-4262-9213-F6B3CFF8F06B}" dt="2024-05-08T15:12:10.342" v="931" actId="113"/>
        <pc:sldMkLst>
          <pc:docMk/>
          <pc:sldMk cId="2266542843" sldId="256"/>
        </pc:sldMkLst>
        <pc:spChg chg="del">
          <ac:chgData name="Joe Wagman" userId="74f3ba28-6ed0-4725-8332-dd007f68b7d9" providerId="ADAL" clId="{AA63F3F5-899C-4262-9213-F6B3CFF8F06B}" dt="2024-04-22T16:27:59.164" v="1" actId="478"/>
          <ac:spMkLst>
            <pc:docMk/>
            <pc:sldMk cId="2266542843" sldId="256"/>
            <ac:spMk id="2" creationId="{09DC2A54-D3AB-E0B4-4AB8-ECC49B987095}"/>
          </ac:spMkLst>
        </pc:spChg>
        <pc:spChg chg="mod">
          <ac:chgData name="Joe Wagman" userId="74f3ba28-6ed0-4725-8332-dd007f68b7d9" providerId="ADAL" clId="{AA63F3F5-899C-4262-9213-F6B3CFF8F06B}" dt="2024-04-22T16:31:32.408" v="306" actId="1076"/>
          <ac:spMkLst>
            <pc:docMk/>
            <pc:sldMk cId="2266542843" sldId="256"/>
            <ac:spMk id="3" creationId="{59B9458F-64EF-F28D-2059-6267066B1F40}"/>
          </ac:spMkLst>
        </pc:spChg>
        <pc:graphicFrameChg chg="add mod modGraphic">
          <ac:chgData name="Joe Wagman" userId="74f3ba28-6ed0-4725-8332-dd007f68b7d9" providerId="ADAL" clId="{AA63F3F5-899C-4262-9213-F6B3CFF8F06B}" dt="2024-05-08T15:12:10.342" v="931" actId="113"/>
          <ac:graphicFrameMkLst>
            <pc:docMk/>
            <pc:sldMk cId="2266542843" sldId="256"/>
            <ac:graphicFrameMk id="4" creationId="{79DF89D7-828A-B66C-9B72-5F1A3019B5B0}"/>
          </ac:graphicFrameMkLst>
        </pc:graphicFrameChg>
      </pc:sldChg>
      <pc:sldChg chg="addSp delSp modSp add mod">
        <pc:chgData name="Joe Wagman" userId="74f3ba28-6ed0-4725-8332-dd007f68b7d9" providerId="ADAL" clId="{AA63F3F5-899C-4262-9213-F6B3CFF8F06B}" dt="2024-05-20T13:51:34.496" v="1478" actId="207"/>
        <pc:sldMkLst>
          <pc:docMk/>
          <pc:sldMk cId="2718412269" sldId="257"/>
        </pc:sldMkLst>
        <pc:graphicFrameChg chg="add mod">
          <ac:chgData name="Joe Wagman" userId="74f3ba28-6ed0-4725-8332-dd007f68b7d9" providerId="ADAL" clId="{AA63F3F5-899C-4262-9213-F6B3CFF8F06B}" dt="2024-04-22T16:32:53.557" v="322" actId="1076"/>
          <ac:graphicFrameMkLst>
            <pc:docMk/>
            <pc:sldMk cId="2718412269" sldId="257"/>
            <ac:graphicFrameMk id="2" creationId="{1D30476A-6912-153A-D6A2-C52F7B987848}"/>
          </ac:graphicFrameMkLst>
        </pc:graphicFrameChg>
        <pc:graphicFrameChg chg="add mod modGraphic">
          <ac:chgData name="Joe Wagman" userId="74f3ba28-6ed0-4725-8332-dd007f68b7d9" providerId="ADAL" clId="{AA63F3F5-899C-4262-9213-F6B3CFF8F06B}" dt="2024-05-20T13:51:34.496" v="1478" actId="207"/>
          <ac:graphicFrameMkLst>
            <pc:docMk/>
            <pc:sldMk cId="2718412269" sldId="257"/>
            <ac:graphicFrameMk id="2" creationId="{C306C6F1-FB88-893B-EEEA-AEA844C12332}"/>
          </ac:graphicFrameMkLst>
        </pc:graphicFrameChg>
        <pc:graphicFrameChg chg="del">
          <ac:chgData name="Joe Wagman" userId="74f3ba28-6ed0-4725-8332-dd007f68b7d9" providerId="ADAL" clId="{AA63F3F5-899C-4262-9213-F6B3CFF8F06B}" dt="2024-04-22T16:32:32.092" v="319" actId="478"/>
          <ac:graphicFrameMkLst>
            <pc:docMk/>
            <pc:sldMk cId="2718412269" sldId="257"/>
            <ac:graphicFrameMk id="4" creationId="{79DF89D7-828A-B66C-9B72-5F1A3019B5B0}"/>
          </ac:graphicFrameMkLst>
        </pc:graphicFrameChg>
        <pc:graphicFrameChg chg="add mod">
          <ac:chgData name="Joe Wagman" userId="74f3ba28-6ed0-4725-8332-dd007f68b7d9" providerId="ADAL" clId="{AA63F3F5-899C-4262-9213-F6B3CFF8F06B}" dt="2024-04-22T16:33:17.547" v="323"/>
          <ac:graphicFrameMkLst>
            <pc:docMk/>
            <pc:sldMk cId="2718412269" sldId="257"/>
            <ac:graphicFrameMk id="5" creationId="{57253FBA-9D1E-5DCC-85E4-6384812000D1}"/>
          </ac:graphicFrameMkLst>
        </pc:graphicFrameChg>
        <pc:graphicFrameChg chg="add del mod modGraphic">
          <ac:chgData name="Joe Wagman" userId="74f3ba28-6ed0-4725-8332-dd007f68b7d9" providerId="ADAL" clId="{AA63F3F5-899C-4262-9213-F6B3CFF8F06B}" dt="2024-05-08T15:10:35.024" v="923" actId="478"/>
          <ac:graphicFrameMkLst>
            <pc:docMk/>
            <pc:sldMk cId="2718412269" sldId="257"/>
            <ac:graphicFrameMk id="6" creationId="{5E006298-64ED-7971-CB74-B1A86B592E9A}"/>
          </ac:graphicFrameMkLst>
        </pc:graphicFrameChg>
      </pc:sldChg>
      <pc:sldChg chg="addSp delSp modSp add mod">
        <pc:chgData name="Joe Wagman" userId="74f3ba28-6ed0-4725-8332-dd007f68b7d9" providerId="ADAL" clId="{AA63F3F5-899C-4262-9213-F6B3CFF8F06B}" dt="2024-05-08T16:59:05.233" v="1429" actId="20577"/>
        <pc:sldMkLst>
          <pc:docMk/>
          <pc:sldMk cId="794556211" sldId="258"/>
        </pc:sldMkLst>
        <pc:spChg chg="add del mod">
          <ac:chgData name="Joe Wagman" userId="74f3ba28-6ed0-4725-8332-dd007f68b7d9" providerId="ADAL" clId="{AA63F3F5-899C-4262-9213-F6B3CFF8F06B}" dt="2024-05-08T15:44:47.972" v="1251" actId="478"/>
          <ac:spMkLst>
            <pc:docMk/>
            <pc:sldMk cId="794556211" sldId="258"/>
            <ac:spMk id="2" creationId="{0FBA5ED8-D96B-247A-1644-FF2FB4BE4236}"/>
          </ac:spMkLst>
        </pc:spChg>
        <pc:spChg chg="mod">
          <ac:chgData name="Joe Wagman" userId="74f3ba28-6ed0-4725-8332-dd007f68b7d9" providerId="ADAL" clId="{AA63F3F5-899C-4262-9213-F6B3CFF8F06B}" dt="2024-05-08T16:44:42.997" v="1415" actId="113"/>
          <ac:spMkLst>
            <pc:docMk/>
            <pc:sldMk cId="794556211" sldId="258"/>
            <ac:spMk id="3" creationId="{59B9458F-64EF-F28D-2059-6267066B1F40}"/>
          </ac:spMkLst>
        </pc:spChg>
        <pc:spChg chg="add mod ord topLvl">
          <ac:chgData name="Joe Wagman" userId="74f3ba28-6ed0-4725-8332-dd007f68b7d9" providerId="ADAL" clId="{AA63F3F5-899C-4262-9213-F6B3CFF8F06B}" dt="2024-05-06T19:52:03.402" v="664" actId="1076"/>
          <ac:spMkLst>
            <pc:docMk/>
            <pc:sldMk cId="794556211" sldId="258"/>
            <ac:spMk id="4" creationId="{B8BD5AB4-FDFC-D0F6-FCA0-E0729A410041}"/>
          </ac:spMkLst>
        </pc:spChg>
        <pc:spChg chg="add mod">
          <ac:chgData name="Joe Wagman" userId="74f3ba28-6ed0-4725-8332-dd007f68b7d9" providerId="ADAL" clId="{AA63F3F5-899C-4262-9213-F6B3CFF8F06B}" dt="2024-05-08T16:59:05.233" v="1429" actId="20577"/>
          <ac:spMkLst>
            <pc:docMk/>
            <pc:sldMk cId="794556211" sldId="258"/>
            <ac:spMk id="5" creationId="{B1377AE7-F86B-2AF2-FE73-190D8E026B0B}"/>
          </ac:spMkLst>
        </pc:spChg>
        <pc:spChg chg="add mod">
          <ac:chgData name="Joe Wagman" userId="74f3ba28-6ed0-4725-8332-dd007f68b7d9" providerId="ADAL" clId="{AA63F3F5-899C-4262-9213-F6B3CFF8F06B}" dt="2024-04-22T16:38:48.349" v="548" actId="164"/>
          <ac:spMkLst>
            <pc:docMk/>
            <pc:sldMk cId="794556211" sldId="258"/>
            <ac:spMk id="9" creationId="{2E8DF8A3-1CE6-5961-DA92-B8C3D623B277}"/>
          </ac:spMkLst>
        </pc:spChg>
        <pc:grpChg chg="add del mod">
          <ac:chgData name="Joe Wagman" userId="74f3ba28-6ed0-4725-8332-dd007f68b7d9" providerId="ADAL" clId="{AA63F3F5-899C-4262-9213-F6B3CFF8F06B}" dt="2024-05-06T11:38:54.858" v="572" actId="478"/>
          <ac:grpSpMkLst>
            <pc:docMk/>
            <pc:sldMk cId="794556211" sldId="258"/>
            <ac:grpSpMk id="5" creationId="{D526C050-D7BD-03A8-E97E-EC3CB65AB6D8}"/>
          </ac:grpSpMkLst>
        </pc:grpChg>
        <pc:grpChg chg="add del mod">
          <ac:chgData name="Joe Wagman" userId="74f3ba28-6ed0-4725-8332-dd007f68b7d9" providerId="ADAL" clId="{AA63F3F5-899C-4262-9213-F6B3CFF8F06B}" dt="2024-05-06T11:42:30.667" v="591" actId="478"/>
          <ac:grpSpMkLst>
            <pc:docMk/>
            <pc:sldMk cId="794556211" sldId="258"/>
            <ac:grpSpMk id="10" creationId="{4DDBB669-6F4F-886B-D70A-B0FFA0584680}"/>
          </ac:grpSpMkLst>
        </pc:grpChg>
        <pc:graphicFrameChg chg="del">
          <ac:chgData name="Joe Wagman" userId="74f3ba28-6ed0-4725-8332-dd007f68b7d9" providerId="ADAL" clId="{AA63F3F5-899C-4262-9213-F6B3CFF8F06B}" dt="2024-04-22T16:37:42.553" v="526" actId="478"/>
          <ac:graphicFrameMkLst>
            <pc:docMk/>
            <pc:sldMk cId="794556211" sldId="258"/>
            <ac:graphicFrameMk id="6" creationId="{5E006298-64ED-7971-CB74-B1A86B592E9A}"/>
          </ac:graphicFrameMkLst>
        </pc:graphicFrameChg>
        <pc:graphicFrameChg chg="add del mod">
          <ac:chgData name="Joe Wagman" userId="74f3ba28-6ed0-4725-8332-dd007f68b7d9" providerId="ADAL" clId="{AA63F3F5-899C-4262-9213-F6B3CFF8F06B}" dt="2024-05-06T11:39:21.399" v="576" actId="478"/>
          <ac:graphicFrameMkLst>
            <pc:docMk/>
            <pc:sldMk cId="794556211" sldId="258"/>
            <ac:graphicFrameMk id="6" creationId="{EF293DF6-176A-4F7E-975F-9B95ED0A361E}"/>
          </ac:graphicFrameMkLst>
        </pc:graphicFrameChg>
        <pc:graphicFrameChg chg="add mod">
          <ac:chgData name="Joe Wagman" userId="74f3ba28-6ed0-4725-8332-dd007f68b7d9" providerId="ADAL" clId="{AA63F3F5-899C-4262-9213-F6B3CFF8F06B}" dt="2024-04-22T16:38:23.985" v="541"/>
          <ac:graphicFrameMkLst>
            <pc:docMk/>
            <pc:sldMk cId="794556211" sldId="258"/>
            <ac:graphicFrameMk id="7" creationId="{9E093E3D-1BAF-41BA-AC3D-FB59C3BBDB31}"/>
          </ac:graphicFrameMkLst>
        </pc:graphicFrameChg>
        <pc:graphicFrameChg chg="add mod">
          <ac:chgData name="Joe Wagman" userId="74f3ba28-6ed0-4725-8332-dd007f68b7d9" providerId="ADAL" clId="{AA63F3F5-899C-4262-9213-F6B3CFF8F06B}" dt="2024-05-06T19:51:55.433" v="663" actId="1076"/>
          <ac:graphicFrameMkLst>
            <pc:docMk/>
            <pc:sldMk cId="794556211" sldId="258"/>
            <ac:graphicFrameMk id="7" creationId="{EF293DF6-176A-4F7E-975F-9B95ED0A361E}"/>
          </ac:graphicFrameMkLst>
        </pc:graphicFrameChg>
        <pc:picChg chg="add del mod topLvl">
          <ac:chgData name="Joe Wagman" userId="74f3ba28-6ed0-4725-8332-dd007f68b7d9" providerId="ADAL" clId="{AA63F3F5-899C-4262-9213-F6B3CFF8F06B}" dt="2024-05-06T11:38:54.858" v="572" actId="478"/>
          <ac:picMkLst>
            <pc:docMk/>
            <pc:sldMk cId="794556211" sldId="258"/>
            <ac:picMk id="2" creationId="{DA422A72-2751-A228-A18E-9E87FF3D800C}"/>
          </ac:picMkLst>
        </pc:picChg>
        <pc:picChg chg="add mod">
          <ac:chgData name="Joe Wagman" userId="74f3ba28-6ed0-4725-8332-dd007f68b7d9" providerId="ADAL" clId="{AA63F3F5-899C-4262-9213-F6B3CFF8F06B}" dt="2024-04-22T16:38:48.349" v="548" actId="164"/>
          <ac:picMkLst>
            <pc:docMk/>
            <pc:sldMk cId="794556211" sldId="258"/>
            <ac:picMk id="8" creationId="{2F784CC4-1995-4CD1-2C95-BE9E8BB3800F}"/>
          </ac:picMkLst>
        </pc:picChg>
      </pc:sldChg>
      <pc:sldChg chg="addSp delSp modSp add mod">
        <pc:chgData name="Joe Wagman" userId="74f3ba28-6ed0-4725-8332-dd007f68b7d9" providerId="ADAL" clId="{AA63F3F5-899C-4262-9213-F6B3CFF8F06B}" dt="2024-05-10T12:51:46.586" v="1439" actId="20577"/>
        <pc:sldMkLst>
          <pc:docMk/>
          <pc:sldMk cId="1072561633" sldId="259"/>
        </pc:sldMkLst>
        <pc:spChg chg="mod">
          <ac:chgData name="Joe Wagman" userId="74f3ba28-6ed0-4725-8332-dd007f68b7d9" providerId="ADAL" clId="{AA63F3F5-899C-4262-9213-F6B3CFF8F06B}" dt="2024-05-03T18:55:30.267" v="570" actId="20577"/>
          <ac:spMkLst>
            <pc:docMk/>
            <pc:sldMk cId="1072561633" sldId="259"/>
            <ac:spMk id="3" creationId="{59B9458F-64EF-F28D-2059-6267066B1F40}"/>
          </ac:spMkLst>
        </pc:spChg>
        <pc:grpChg chg="del">
          <ac:chgData name="Joe Wagman" userId="74f3ba28-6ed0-4725-8332-dd007f68b7d9" providerId="ADAL" clId="{AA63F3F5-899C-4262-9213-F6B3CFF8F06B}" dt="2024-04-22T16:40:04.459" v="561" actId="478"/>
          <ac:grpSpMkLst>
            <pc:docMk/>
            <pc:sldMk cId="1072561633" sldId="259"/>
            <ac:grpSpMk id="5" creationId="{D526C050-D7BD-03A8-E97E-EC3CB65AB6D8}"/>
          </ac:grpSpMkLst>
        </pc:grpChg>
        <pc:grpChg chg="del">
          <ac:chgData name="Joe Wagman" userId="74f3ba28-6ed0-4725-8332-dd007f68b7d9" providerId="ADAL" clId="{AA63F3F5-899C-4262-9213-F6B3CFF8F06B}" dt="2024-04-22T16:40:05.965" v="562" actId="478"/>
          <ac:grpSpMkLst>
            <pc:docMk/>
            <pc:sldMk cId="1072561633" sldId="259"/>
            <ac:grpSpMk id="10" creationId="{4DDBB669-6F4F-886B-D70A-B0FFA0584680}"/>
          </ac:grpSpMkLst>
        </pc:grpChg>
        <pc:graphicFrameChg chg="add mod">
          <ac:chgData name="Joe Wagman" userId="74f3ba28-6ed0-4725-8332-dd007f68b7d9" providerId="ADAL" clId="{AA63F3F5-899C-4262-9213-F6B3CFF8F06B}" dt="2024-04-22T16:40:21.421" v="565" actId="1076"/>
          <ac:graphicFrameMkLst>
            <pc:docMk/>
            <pc:sldMk cId="1072561633" sldId="259"/>
            <ac:graphicFrameMk id="6" creationId="{1ECD719A-D0A1-04C5-CFDD-FB9C57141A7F}"/>
          </ac:graphicFrameMkLst>
        </pc:graphicFrameChg>
        <pc:graphicFrameChg chg="add mod">
          <ac:chgData name="Joe Wagman" userId="74f3ba28-6ed0-4725-8332-dd007f68b7d9" providerId="ADAL" clId="{AA63F3F5-899C-4262-9213-F6B3CFF8F06B}" dt="2024-04-22T16:40:41.907" v="566"/>
          <ac:graphicFrameMkLst>
            <pc:docMk/>
            <pc:sldMk cId="1072561633" sldId="259"/>
            <ac:graphicFrameMk id="7" creationId="{7E2FFDD8-2A8A-5C20-BFB9-4D7EFF00F278}"/>
          </ac:graphicFrameMkLst>
        </pc:graphicFrameChg>
        <pc:graphicFrameChg chg="add mod modGraphic">
          <ac:chgData name="Joe Wagman" userId="74f3ba28-6ed0-4725-8332-dd007f68b7d9" providerId="ADAL" clId="{AA63F3F5-899C-4262-9213-F6B3CFF8F06B}" dt="2024-05-10T12:51:46.586" v="1439" actId="20577"/>
          <ac:graphicFrameMkLst>
            <pc:docMk/>
            <pc:sldMk cId="1072561633" sldId="259"/>
            <ac:graphicFrameMk id="11" creationId="{41E6C53D-CDCC-9C3A-4B5B-1DC4715C33C7}"/>
          </ac:graphicFrameMkLst>
        </pc:graphicFrameChg>
      </pc:sldChg>
      <pc:sldChg chg="addSp delSp modSp add mod">
        <pc:chgData name="Joe Wagman" userId="74f3ba28-6ed0-4725-8332-dd007f68b7d9" providerId="ADAL" clId="{AA63F3F5-899C-4262-9213-F6B3CFF8F06B}" dt="2024-05-08T16:44:50.112" v="1416" actId="113"/>
        <pc:sldMkLst>
          <pc:docMk/>
          <pc:sldMk cId="2786382224" sldId="260"/>
        </pc:sldMkLst>
        <pc:spChg chg="mod">
          <ac:chgData name="Joe Wagman" userId="74f3ba28-6ed0-4725-8332-dd007f68b7d9" providerId="ADAL" clId="{AA63F3F5-899C-4262-9213-F6B3CFF8F06B}" dt="2024-05-08T16:44:50.112" v="1416" actId="113"/>
          <ac:spMkLst>
            <pc:docMk/>
            <pc:sldMk cId="2786382224" sldId="260"/>
            <ac:spMk id="3" creationId="{59B9458F-64EF-F28D-2059-6267066B1F40}"/>
          </ac:spMkLst>
        </pc:spChg>
        <pc:spChg chg="mod">
          <ac:chgData name="Joe Wagman" userId="74f3ba28-6ed0-4725-8332-dd007f68b7d9" providerId="ADAL" clId="{AA63F3F5-899C-4262-9213-F6B3CFF8F06B}" dt="2024-05-06T19:53:21.349" v="669" actId="1076"/>
          <ac:spMkLst>
            <pc:docMk/>
            <pc:sldMk cId="2786382224" sldId="260"/>
            <ac:spMk id="4" creationId="{B8BD5AB4-FDFC-D0F6-FCA0-E0729A410041}"/>
          </ac:spMkLst>
        </pc:spChg>
        <pc:spChg chg="add del mod">
          <ac:chgData name="Joe Wagman" userId="74f3ba28-6ed0-4725-8332-dd007f68b7d9" providerId="ADAL" clId="{AA63F3F5-899C-4262-9213-F6B3CFF8F06B}" dt="2024-05-08T16:35:45.133" v="1303" actId="478"/>
          <ac:spMkLst>
            <pc:docMk/>
            <pc:sldMk cId="2786382224" sldId="260"/>
            <ac:spMk id="5" creationId="{6F5D066E-0618-B6A0-AC44-E1DB0F2C2397}"/>
          </ac:spMkLst>
        </pc:spChg>
        <pc:spChg chg="add mod">
          <ac:chgData name="Joe Wagman" userId="74f3ba28-6ed0-4725-8332-dd007f68b7d9" providerId="ADAL" clId="{AA63F3F5-899C-4262-9213-F6B3CFF8F06B}" dt="2024-05-08T16:36:17.932" v="1323" actId="20577"/>
          <ac:spMkLst>
            <pc:docMk/>
            <pc:sldMk cId="2786382224" sldId="260"/>
            <ac:spMk id="6" creationId="{AF6F98B4-A860-9516-1C4C-232D146E1449}"/>
          </ac:spMkLst>
        </pc:spChg>
        <pc:grpChg chg="del">
          <ac:chgData name="Joe Wagman" userId="74f3ba28-6ed0-4725-8332-dd007f68b7d9" providerId="ADAL" clId="{AA63F3F5-899C-4262-9213-F6B3CFF8F06B}" dt="2024-05-06T11:41:49.582" v="585" actId="478"/>
          <ac:grpSpMkLst>
            <pc:docMk/>
            <pc:sldMk cId="2786382224" sldId="260"/>
            <ac:grpSpMk id="10" creationId="{4DDBB669-6F4F-886B-D70A-B0FFA0584680}"/>
          </ac:grpSpMkLst>
        </pc:grpChg>
        <pc:graphicFrameChg chg="add mod ord">
          <ac:chgData name="Joe Wagman" userId="74f3ba28-6ed0-4725-8332-dd007f68b7d9" providerId="ADAL" clId="{AA63F3F5-899C-4262-9213-F6B3CFF8F06B}" dt="2024-05-06T19:52:52.213" v="667" actId="1076"/>
          <ac:graphicFrameMkLst>
            <pc:docMk/>
            <pc:sldMk cId="2786382224" sldId="260"/>
            <ac:graphicFrameMk id="2" creationId="{F7CFE53D-CA60-4E0C-BB0F-2981BDE8C7B6}"/>
          </ac:graphicFrameMkLst>
        </pc:graphicFrameChg>
        <pc:graphicFrameChg chg="del">
          <ac:chgData name="Joe Wagman" userId="74f3ba28-6ed0-4725-8332-dd007f68b7d9" providerId="ADAL" clId="{AA63F3F5-899C-4262-9213-F6B3CFF8F06B}" dt="2024-05-06T11:42:18.226" v="590" actId="478"/>
          <ac:graphicFrameMkLst>
            <pc:docMk/>
            <pc:sldMk cId="2786382224" sldId="260"/>
            <ac:graphicFrameMk id="7" creationId="{EF293DF6-176A-4F7E-975F-9B95ED0A361E}"/>
          </ac:graphicFrameMkLst>
        </pc:graphicFrameChg>
      </pc:sldChg>
      <pc:sldChg chg="addSp delSp modSp add mod">
        <pc:chgData name="Joe Wagman" userId="74f3ba28-6ed0-4725-8332-dd007f68b7d9" providerId="ADAL" clId="{AA63F3F5-899C-4262-9213-F6B3CFF8F06B}" dt="2024-05-08T16:44:55.288" v="1417" actId="113"/>
        <pc:sldMkLst>
          <pc:docMk/>
          <pc:sldMk cId="600752267" sldId="261"/>
        </pc:sldMkLst>
        <pc:spChg chg="mod">
          <ac:chgData name="Joe Wagman" userId="74f3ba28-6ed0-4725-8332-dd007f68b7d9" providerId="ADAL" clId="{AA63F3F5-899C-4262-9213-F6B3CFF8F06B}" dt="2024-05-08T16:44:55.288" v="1417" actId="113"/>
          <ac:spMkLst>
            <pc:docMk/>
            <pc:sldMk cId="600752267" sldId="261"/>
            <ac:spMk id="3" creationId="{59B9458F-64EF-F28D-2059-6267066B1F40}"/>
          </ac:spMkLst>
        </pc:spChg>
        <pc:spChg chg="mod">
          <ac:chgData name="Joe Wagman" userId="74f3ba28-6ed0-4725-8332-dd007f68b7d9" providerId="ADAL" clId="{AA63F3F5-899C-4262-9213-F6B3CFF8F06B}" dt="2024-05-06T19:58:11.347" v="784" actId="20577"/>
          <ac:spMkLst>
            <pc:docMk/>
            <pc:sldMk cId="600752267" sldId="261"/>
            <ac:spMk id="4" creationId="{B8BD5AB4-FDFC-D0F6-FCA0-E0729A410041}"/>
          </ac:spMkLst>
        </pc:spChg>
        <pc:graphicFrameChg chg="del">
          <ac:chgData name="Joe Wagman" userId="74f3ba28-6ed0-4725-8332-dd007f68b7d9" providerId="ADAL" clId="{AA63F3F5-899C-4262-9213-F6B3CFF8F06B}" dt="2024-05-06T19:58:08.649" v="783" actId="478"/>
          <ac:graphicFrameMkLst>
            <pc:docMk/>
            <pc:sldMk cId="600752267" sldId="261"/>
            <ac:graphicFrameMk id="2" creationId="{F7CFE53D-CA60-4E0C-BB0F-2981BDE8C7B6}"/>
          </ac:graphicFrameMkLst>
        </pc:graphicFrameChg>
        <pc:graphicFrameChg chg="add del mod ord">
          <ac:chgData name="Joe Wagman" userId="74f3ba28-6ed0-4725-8332-dd007f68b7d9" providerId="ADAL" clId="{AA63F3F5-899C-4262-9213-F6B3CFF8F06B}" dt="2024-05-06T20:45:26.206" v="804" actId="478"/>
          <ac:graphicFrameMkLst>
            <pc:docMk/>
            <pc:sldMk cId="600752267" sldId="261"/>
            <ac:graphicFrameMk id="5" creationId="{8B30014E-4BBA-84D7-51AE-4465C67BFE4D}"/>
          </ac:graphicFrameMkLst>
        </pc:graphicFrameChg>
        <pc:graphicFrameChg chg="add mod">
          <ac:chgData name="Joe Wagman" userId="74f3ba28-6ed0-4725-8332-dd007f68b7d9" providerId="ADAL" clId="{AA63F3F5-899C-4262-9213-F6B3CFF8F06B}" dt="2024-05-06T19:58:53.564" v="792"/>
          <ac:graphicFrameMkLst>
            <pc:docMk/>
            <pc:sldMk cId="600752267" sldId="261"/>
            <ac:graphicFrameMk id="8" creationId="{8B30014E-4BBA-84D7-51AE-4465C67BFE4D}"/>
          </ac:graphicFrameMkLst>
        </pc:graphicFrameChg>
        <pc:graphicFrameChg chg="add mod ord">
          <ac:chgData name="Joe Wagman" userId="74f3ba28-6ed0-4725-8332-dd007f68b7d9" providerId="ADAL" clId="{AA63F3F5-899C-4262-9213-F6B3CFF8F06B}" dt="2024-05-07T00:30:24.961" v="866" actId="208"/>
          <ac:graphicFrameMkLst>
            <pc:docMk/>
            <pc:sldMk cId="600752267" sldId="261"/>
            <ac:graphicFrameMk id="9" creationId="{8B30014E-4BBA-84D7-51AE-4465C67BFE4D}"/>
          </ac:graphicFrameMkLst>
        </pc:graphicFrameChg>
        <pc:picChg chg="add del mod">
          <ac:chgData name="Joe Wagman" userId="74f3ba28-6ed0-4725-8332-dd007f68b7d9" providerId="ADAL" clId="{AA63F3F5-899C-4262-9213-F6B3CFF8F06B}" dt="2024-05-06T20:45:13.979" v="802" actId="478"/>
          <ac:picMkLst>
            <pc:docMk/>
            <pc:sldMk cId="600752267" sldId="261"/>
            <ac:picMk id="7" creationId="{020B6FBC-D1C9-AD31-59B4-39CE01B2AF3F}"/>
          </ac:picMkLst>
        </pc:picChg>
      </pc:sldChg>
      <pc:sldChg chg="modSp add del mod">
        <pc:chgData name="Joe Wagman" userId="74f3ba28-6ed0-4725-8332-dd007f68b7d9" providerId="ADAL" clId="{AA63F3F5-899C-4262-9213-F6B3CFF8F06B}" dt="2024-05-06T19:53:47.955" v="671" actId="47"/>
        <pc:sldMkLst>
          <pc:docMk/>
          <pc:sldMk cId="2683687543" sldId="261"/>
        </pc:sldMkLst>
        <pc:spChg chg="mod">
          <ac:chgData name="Joe Wagman" userId="74f3ba28-6ed0-4725-8332-dd007f68b7d9" providerId="ADAL" clId="{AA63F3F5-899C-4262-9213-F6B3CFF8F06B}" dt="2024-05-06T19:50:17.302" v="598" actId="20577"/>
          <ac:spMkLst>
            <pc:docMk/>
            <pc:sldMk cId="2683687543" sldId="261"/>
            <ac:spMk id="3" creationId="{59B9458F-64EF-F28D-2059-6267066B1F40}"/>
          </ac:spMkLst>
        </pc:spChg>
      </pc:sldChg>
      <pc:sldChg chg="addSp modSp add del mod">
        <pc:chgData name="Joe Wagman" userId="74f3ba28-6ed0-4725-8332-dd007f68b7d9" providerId="ADAL" clId="{AA63F3F5-899C-4262-9213-F6B3CFF8F06B}" dt="2024-05-06T21:38:45.713" v="823" actId="2696"/>
        <pc:sldMkLst>
          <pc:docMk/>
          <pc:sldMk cId="1533238450" sldId="262"/>
        </pc:sldMkLst>
        <pc:graphicFrameChg chg="add mod">
          <ac:chgData name="Joe Wagman" userId="74f3ba28-6ed0-4725-8332-dd007f68b7d9" providerId="ADAL" clId="{AA63F3F5-899C-4262-9213-F6B3CFF8F06B}" dt="2024-05-06T21:38:14.921" v="822" actId="20577"/>
          <ac:graphicFrameMkLst>
            <pc:docMk/>
            <pc:sldMk cId="1533238450" sldId="262"/>
            <ac:graphicFrameMk id="2" creationId="{1D9675E8-6AD9-AC9C-1C23-3F575FEFD5A2}"/>
          </ac:graphicFrameMkLst>
        </pc:graphicFrameChg>
      </pc:sldChg>
      <pc:sldChg chg="addSp delSp modSp add mod">
        <pc:chgData name="Joe Wagman" userId="74f3ba28-6ed0-4725-8332-dd007f68b7d9" providerId="ADAL" clId="{AA63F3F5-899C-4262-9213-F6B3CFF8F06B}" dt="2024-05-08T16:44:09.397" v="1411" actId="113"/>
        <pc:sldMkLst>
          <pc:docMk/>
          <pc:sldMk cId="3731865071" sldId="262"/>
        </pc:sldMkLst>
        <pc:spChg chg="mod">
          <ac:chgData name="Joe Wagman" userId="74f3ba28-6ed0-4725-8332-dd007f68b7d9" providerId="ADAL" clId="{AA63F3F5-899C-4262-9213-F6B3CFF8F06B}" dt="2024-05-08T16:44:09.397" v="1411" actId="113"/>
          <ac:spMkLst>
            <pc:docMk/>
            <pc:sldMk cId="3731865071" sldId="262"/>
            <ac:spMk id="3" creationId="{59B9458F-64EF-F28D-2059-6267066B1F40}"/>
          </ac:spMkLst>
        </pc:spChg>
        <pc:spChg chg="add mod">
          <ac:chgData name="Joe Wagman" userId="74f3ba28-6ed0-4725-8332-dd007f68b7d9" providerId="ADAL" clId="{AA63F3F5-899C-4262-9213-F6B3CFF8F06B}" dt="2024-05-08T15:43:12.847" v="1142" actId="14100"/>
          <ac:spMkLst>
            <pc:docMk/>
            <pc:sldMk cId="3731865071" sldId="262"/>
            <ac:spMk id="5" creationId="{5A6DF3A5-A024-F372-CF3B-92B6744B690F}"/>
          </ac:spMkLst>
        </pc:spChg>
        <pc:graphicFrameChg chg="add mod ord">
          <ac:chgData name="Joe Wagman" userId="74f3ba28-6ed0-4725-8332-dd007f68b7d9" providerId="ADAL" clId="{AA63F3F5-899C-4262-9213-F6B3CFF8F06B}" dt="2024-05-07T00:27:19.794" v="827" actId="167"/>
          <ac:graphicFrameMkLst>
            <pc:docMk/>
            <pc:sldMk cId="3731865071" sldId="262"/>
            <ac:graphicFrameMk id="2" creationId="{3309B837-ED44-4F69-A666-130D32B8B526}"/>
          </ac:graphicFrameMkLst>
        </pc:graphicFrameChg>
        <pc:graphicFrameChg chg="del">
          <ac:chgData name="Joe Wagman" userId="74f3ba28-6ed0-4725-8332-dd007f68b7d9" providerId="ADAL" clId="{AA63F3F5-899C-4262-9213-F6B3CFF8F06B}" dt="2024-05-07T00:27:21.994" v="828" actId="478"/>
          <ac:graphicFrameMkLst>
            <pc:docMk/>
            <pc:sldMk cId="3731865071" sldId="262"/>
            <ac:graphicFrameMk id="7" creationId="{EF293DF6-176A-4F7E-975F-9B95ED0A361E}"/>
          </ac:graphicFrameMkLst>
        </pc:graphicFrameChg>
      </pc:sldChg>
      <pc:sldChg chg="addSp delSp modSp add mod">
        <pc:chgData name="Joe Wagman" userId="74f3ba28-6ed0-4725-8332-dd007f68b7d9" providerId="ADAL" clId="{AA63F3F5-899C-4262-9213-F6B3CFF8F06B}" dt="2024-05-08T16:44:25.041" v="1413" actId="113"/>
        <pc:sldMkLst>
          <pc:docMk/>
          <pc:sldMk cId="2902173839" sldId="263"/>
        </pc:sldMkLst>
        <pc:spChg chg="add del mod">
          <ac:chgData name="Joe Wagman" userId="74f3ba28-6ed0-4725-8332-dd007f68b7d9" providerId="ADAL" clId="{AA63F3F5-899C-4262-9213-F6B3CFF8F06B}" dt="2024-05-08T16:29:38.581" v="1275" actId="478"/>
          <ac:spMkLst>
            <pc:docMk/>
            <pc:sldMk cId="2902173839" sldId="263"/>
            <ac:spMk id="2" creationId="{B9AA243C-6A16-D64F-0806-1999F78BA4E6}"/>
          </ac:spMkLst>
        </pc:spChg>
        <pc:spChg chg="mod">
          <ac:chgData name="Joe Wagman" userId="74f3ba28-6ed0-4725-8332-dd007f68b7d9" providerId="ADAL" clId="{AA63F3F5-899C-4262-9213-F6B3CFF8F06B}" dt="2024-05-08T16:44:25.041" v="1413" actId="113"/>
          <ac:spMkLst>
            <pc:docMk/>
            <pc:sldMk cId="2902173839" sldId="263"/>
            <ac:spMk id="3" creationId="{59B9458F-64EF-F28D-2059-6267066B1F40}"/>
          </ac:spMkLst>
        </pc:spChg>
        <pc:spChg chg="add mod">
          <ac:chgData name="Joe Wagman" userId="74f3ba28-6ed0-4725-8332-dd007f68b7d9" providerId="ADAL" clId="{AA63F3F5-899C-4262-9213-F6B3CFF8F06B}" dt="2024-05-08T16:35:23.227" v="1302" actId="20577"/>
          <ac:spMkLst>
            <pc:docMk/>
            <pc:sldMk cId="2902173839" sldId="263"/>
            <ac:spMk id="6" creationId="{3E095DE1-7AFD-1011-D00A-F241CC95DD71}"/>
          </ac:spMkLst>
        </pc:spChg>
        <pc:graphicFrameChg chg="del">
          <ac:chgData name="Joe Wagman" userId="74f3ba28-6ed0-4725-8332-dd007f68b7d9" providerId="ADAL" clId="{AA63F3F5-899C-4262-9213-F6B3CFF8F06B}" dt="2024-05-07T00:28:18.031" v="852" actId="478"/>
          <ac:graphicFrameMkLst>
            <pc:docMk/>
            <pc:sldMk cId="2902173839" sldId="263"/>
            <ac:graphicFrameMk id="2" creationId="{F7CFE53D-CA60-4E0C-BB0F-2981BDE8C7B6}"/>
          </ac:graphicFrameMkLst>
        </pc:graphicFrameChg>
        <pc:graphicFrameChg chg="add mod ord">
          <ac:chgData name="Joe Wagman" userId="74f3ba28-6ed0-4725-8332-dd007f68b7d9" providerId="ADAL" clId="{AA63F3F5-899C-4262-9213-F6B3CFF8F06B}" dt="2024-05-07T00:28:14.772" v="851" actId="167"/>
          <ac:graphicFrameMkLst>
            <pc:docMk/>
            <pc:sldMk cId="2902173839" sldId="263"/>
            <ac:graphicFrameMk id="5" creationId="{F4CA33F0-BB23-4412-B745-A49B1CFF82BC}"/>
          </ac:graphicFrameMkLst>
        </pc:graphicFrameChg>
      </pc:sldChg>
      <pc:sldChg chg="addSp delSp modSp add mod">
        <pc:chgData name="Joe Wagman" userId="74f3ba28-6ed0-4725-8332-dd007f68b7d9" providerId="ADAL" clId="{AA63F3F5-899C-4262-9213-F6B3CFF8F06B}" dt="2024-05-08T16:44:33.809" v="1414" actId="113"/>
        <pc:sldMkLst>
          <pc:docMk/>
          <pc:sldMk cId="921817923" sldId="264"/>
        </pc:sldMkLst>
        <pc:spChg chg="mod">
          <ac:chgData name="Joe Wagman" userId="74f3ba28-6ed0-4725-8332-dd007f68b7d9" providerId="ADAL" clId="{AA63F3F5-899C-4262-9213-F6B3CFF8F06B}" dt="2024-05-08T16:44:33.809" v="1414" actId="113"/>
          <ac:spMkLst>
            <pc:docMk/>
            <pc:sldMk cId="921817923" sldId="264"/>
            <ac:spMk id="3" creationId="{59B9458F-64EF-F28D-2059-6267066B1F40}"/>
          </ac:spMkLst>
        </pc:spChg>
        <pc:graphicFrameChg chg="add mod ord">
          <ac:chgData name="Joe Wagman" userId="74f3ba28-6ed0-4725-8332-dd007f68b7d9" providerId="ADAL" clId="{AA63F3F5-899C-4262-9213-F6B3CFF8F06B}" dt="2024-05-07T00:30:06.939" v="864" actId="167"/>
          <ac:graphicFrameMkLst>
            <pc:docMk/>
            <pc:sldMk cId="921817923" sldId="264"/>
            <ac:graphicFrameMk id="2" creationId="{8B30014E-4BBA-84D7-51AE-4465C67BFE4D}"/>
          </ac:graphicFrameMkLst>
        </pc:graphicFrameChg>
        <pc:graphicFrameChg chg="del">
          <ac:chgData name="Joe Wagman" userId="74f3ba28-6ed0-4725-8332-dd007f68b7d9" providerId="ADAL" clId="{AA63F3F5-899C-4262-9213-F6B3CFF8F06B}" dt="2024-05-07T00:30:10.757" v="865" actId="478"/>
          <ac:graphicFrameMkLst>
            <pc:docMk/>
            <pc:sldMk cId="921817923" sldId="264"/>
            <ac:graphicFrameMk id="9" creationId="{8B30014E-4BBA-84D7-51AE-4465C67BFE4D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pathseattle-my.sharepoint.com/personal/jwagman_path_org/Documents/Desktop/ATSB.Zambia.Ento%20Impact_Local%20Files/Analysis%20Update_2024.03/ATSB.Zambia.Ento_Final%20Results_v2024.03.2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pathseattle-my.sharepoint.com/personal/jwagman_path_org/Documents/Desktop/ATSB.Zambia.Ento%20Impact_Local%20Files/Analysis%20Update_2024.03/ATSB.Zambia.Ento_Final%20Results_v2024.03.25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pathseattle-my.sharepoint.com/personal/jwagman_path_org/Documents/Desktop/ATSB.Zambia.Ento%20Impact_Local%20Files/Analysis%20Update_2024.03/ATSB.Zambia.Ento%20Trends%20by%20Month.HLC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ysClr val="windowText" lastClr="000000"/>
                </a:solidFill>
              </a:rPr>
              <a:t>Mean </a:t>
            </a:r>
            <a:r>
              <a:rPr lang="en-US" i="1">
                <a:solidFill>
                  <a:sysClr val="windowText" lastClr="000000"/>
                </a:solidFill>
              </a:rPr>
              <a:t>An. funestus </a:t>
            </a:r>
            <a:r>
              <a:rPr lang="en-US">
                <a:solidFill>
                  <a:sysClr val="windowText" lastClr="000000"/>
                </a:solidFill>
              </a:rPr>
              <a:t>per CDC</a:t>
            </a:r>
            <a:r>
              <a:rPr lang="en-US" baseline="0">
                <a:solidFill>
                  <a:sysClr val="windowText" lastClr="000000"/>
                </a:solidFill>
              </a:rPr>
              <a:t> LT</a:t>
            </a:r>
            <a:r>
              <a:rPr lang="en-US">
                <a:solidFill>
                  <a:sysClr val="windowText" lastClr="000000"/>
                </a:solidFill>
              </a:rPr>
              <a:t> collection-night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771485212052946"/>
          <c:y val="0.11076337985175648"/>
          <c:w val="0.86269372648187992"/>
          <c:h val="0.6004097262591034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11B-42B4-A97C-95BD5A23784A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11B-42B4-A97C-95BD5A23784A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11B-42B4-A97C-95BD5A23784A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11B-42B4-A97C-95BD5A23784A}"/>
              </c:ext>
            </c:extLst>
          </c:dPt>
          <c:dPt>
            <c:idx val="4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11B-42B4-A97C-95BD5A23784A}"/>
              </c:ext>
            </c:extLst>
          </c:dPt>
          <c:dPt>
            <c:idx val="5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11B-42B4-A97C-95BD5A23784A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11B-42B4-A97C-95BD5A23784A}"/>
              </c:ext>
            </c:extLst>
          </c:dPt>
          <c:dPt>
            <c:idx val="7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C11B-42B4-A97C-95BD5A23784A}"/>
              </c:ext>
            </c:extLst>
          </c:dPt>
          <c:dPt>
            <c:idx val="8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C11B-42B4-A97C-95BD5A23784A}"/>
              </c:ext>
            </c:extLst>
          </c:dPt>
          <c:dPt>
            <c:idx val="9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C11B-42B4-A97C-95BD5A23784A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C11B-42B4-A97C-95BD5A23784A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C11B-42B4-A97C-95BD5A23784A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C11B-42B4-A97C-95BD5A23784A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C11B-42B4-A97C-95BD5A23784A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C11B-42B4-A97C-95BD5A23784A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C11B-42B4-A97C-95BD5A23784A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C11B-42B4-A97C-95BD5A23784A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C11B-42B4-A97C-95BD5A23784A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C11B-42B4-A97C-95BD5A23784A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C11B-42B4-A97C-95BD5A23784A}"/>
              </c:ext>
            </c:extLst>
          </c:dPt>
          <c:dPt>
            <c:idx val="2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C11B-42B4-A97C-95BD5A23784A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C11B-42B4-A97C-95BD5A23784A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'[ATSB.Zambia.Ento_Final Results_v2024.03.25.xlsx]LT Densities by cluster_fun'!$M$6:$M$28</c:f>
                <c:numCache>
                  <c:formatCode>General</c:formatCode>
                  <c:ptCount val="23"/>
                  <c:pt idx="0">
                    <c:v>0.1744618</c:v>
                  </c:pt>
                  <c:pt idx="1">
                    <c:v>0.96591100000000019</c:v>
                  </c:pt>
                  <c:pt idx="2">
                    <c:v>0.54793100000000017</c:v>
                  </c:pt>
                  <c:pt idx="3">
                    <c:v>2.9721399999999996</c:v>
                  </c:pt>
                  <c:pt idx="4">
                    <c:v>0.98017200000000004</c:v>
                  </c:pt>
                  <c:pt idx="5">
                    <c:v>1.9360579999999992</c:v>
                  </c:pt>
                  <c:pt idx="6">
                    <c:v>1.2936170000000002</c:v>
                  </c:pt>
                  <c:pt idx="7">
                    <c:v>0.757409</c:v>
                  </c:pt>
                  <c:pt idx="8">
                    <c:v>0.93960699999999964</c:v>
                  </c:pt>
                  <c:pt idx="9">
                    <c:v>0.51842499999999991</c:v>
                  </c:pt>
                  <c:pt idx="10">
                    <c:v>0.10015679999999999</c:v>
                  </c:pt>
                  <c:pt idx="11">
                    <c:v>2.1228040000000004</c:v>
                  </c:pt>
                  <c:pt idx="12">
                    <c:v>0.489236</c:v>
                  </c:pt>
                  <c:pt idx="13">
                    <c:v>1.145931</c:v>
                  </c:pt>
                  <c:pt idx="14">
                    <c:v>0.26487209999999994</c:v>
                  </c:pt>
                  <c:pt idx="15">
                    <c:v>0.37879700000000005</c:v>
                  </c:pt>
                  <c:pt idx="16">
                    <c:v>1.068657</c:v>
                  </c:pt>
                  <c:pt idx="17">
                    <c:v>0.66847999999999974</c:v>
                  </c:pt>
                  <c:pt idx="18">
                    <c:v>1.1898409999999995</c:v>
                  </c:pt>
                  <c:pt idx="19">
                    <c:v>0.46952900000000009</c:v>
                  </c:pt>
                  <c:pt idx="21">
                    <c:v>2.2439549999999997</c:v>
                  </c:pt>
                  <c:pt idx="22">
                    <c:v>1.6852480000000001</c:v>
                  </c:pt>
                </c:numCache>
              </c:numRef>
            </c:plus>
            <c:minus>
              <c:numRef>
                <c:f>'[ATSB.Zambia.Ento_Final Results_v2024.03.25.xlsx]LT Densities by cluster_fun'!$L$6:$L$28</c:f>
                <c:numCache>
                  <c:formatCode>General</c:formatCode>
                  <c:ptCount val="23"/>
                  <c:pt idx="0">
                    <c:v>0.1744618</c:v>
                  </c:pt>
                  <c:pt idx="1">
                    <c:v>0.96591100000000019</c:v>
                  </c:pt>
                  <c:pt idx="2">
                    <c:v>0.54793199999999986</c:v>
                  </c:pt>
                  <c:pt idx="3">
                    <c:v>2.9721270000000004</c:v>
                  </c:pt>
                  <c:pt idx="4">
                    <c:v>0.98017200000000004</c:v>
                  </c:pt>
                  <c:pt idx="5">
                    <c:v>1.9360569999999999</c:v>
                  </c:pt>
                  <c:pt idx="6">
                    <c:v>1.2936160000000001</c:v>
                  </c:pt>
                  <c:pt idx="7">
                    <c:v>0.757409</c:v>
                  </c:pt>
                  <c:pt idx="8">
                    <c:v>0.93960600000000039</c:v>
                  </c:pt>
                  <c:pt idx="9">
                    <c:v>0.51842599999999994</c:v>
                  </c:pt>
                  <c:pt idx="10">
                    <c:v>0.10015679999999999</c:v>
                  </c:pt>
                  <c:pt idx="11">
                    <c:v>2.122808</c:v>
                  </c:pt>
                  <c:pt idx="12">
                    <c:v>0.48923700000000014</c:v>
                  </c:pt>
                  <c:pt idx="13">
                    <c:v>1.1459310000000005</c:v>
                  </c:pt>
                  <c:pt idx="14">
                    <c:v>0.26487220000000006</c:v>
                  </c:pt>
                  <c:pt idx="15">
                    <c:v>0.37879700000000005</c:v>
                  </c:pt>
                  <c:pt idx="16">
                    <c:v>1.0686580000000001</c:v>
                  </c:pt>
                  <c:pt idx="17">
                    <c:v>0.66848000000000019</c:v>
                  </c:pt>
                  <c:pt idx="18">
                    <c:v>1.1898409999999999</c:v>
                  </c:pt>
                  <c:pt idx="19">
                    <c:v>0.46952899999999986</c:v>
                  </c:pt>
                  <c:pt idx="21">
                    <c:v>2.2439550000000001</c:v>
                  </c:pt>
                  <c:pt idx="22">
                    <c:v>1.685249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'[ATSB.Zambia.Ento_Final Results_v2024.03.25.xlsx]LT Densities by cluster_fun'!$F$6:$G$28</c:f>
              <c:multiLvlStrCache>
                <c:ptCount val="23"/>
                <c:lvl>
                  <c:pt idx="0">
                    <c:v>C4</c:v>
                  </c:pt>
                  <c:pt idx="1">
                    <c:v>C19</c:v>
                  </c:pt>
                  <c:pt idx="2">
                    <c:v>C27</c:v>
                  </c:pt>
                  <c:pt idx="3">
                    <c:v>C38</c:v>
                  </c:pt>
                  <c:pt idx="4">
                    <c:v>C40</c:v>
                  </c:pt>
                  <c:pt idx="5">
                    <c:v>C51</c:v>
                  </c:pt>
                  <c:pt idx="6">
                    <c:v>C59</c:v>
                  </c:pt>
                  <c:pt idx="7">
                    <c:v>C69</c:v>
                  </c:pt>
                  <c:pt idx="8">
                    <c:v>C74</c:v>
                  </c:pt>
                  <c:pt idx="9">
                    <c:v>C79</c:v>
                  </c:pt>
                  <c:pt idx="10">
                    <c:v>C7</c:v>
                  </c:pt>
                  <c:pt idx="11">
                    <c:v>C10</c:v>
                  </c:pt>
                  <c:pt idx="12">
                    <c:v>C20</c:v>
                  </c:pt>
                  <c:pt idx="13">
                    <c:v>C23</c:v>
                  </c:pt>
                  <c:pt idx="14">
                    <c:v>C26</c:v>
                  </c:pt>
                  <c:pt idx="15">
                    <c:v>C29</c:v>
                  </c:pt>
                  <c:pt idx="16">
                    <c:v>C56</c:v>
                  </c:pt>
                  <c:pt idx="17">
                    <c:v>C67</c:v>
                  </c:pt>
                  <c:pt idx="18">
                    <c:v>C71</c:v>
                  </c:pt>
                  <c:pt idx="19">
                    <c:v>C80</c:v>
                  </c:pt>
                  <c:pt idx="21">
                    <c:v>Control</c:v>
                  </c:pt>
                  <c:pt idx="22">
                    <c:v>ATSB</c:v>
                  </c:pt>
                </c:lvl>
                <c:lvl>
                  <c:pt idx="0">
                    <c:v>Control</c:v>
                  </c:pt>
                  <c:pt idx="10">
                    <c:v>ATSB</c:v>
                  </c:pt>
                  <c:pt idx="20">
                    <c:v>Cluster Average</c:v>
                  </c:pt>
                </c:lvl>
              </c:multiLvlStrCache>
            </c:multiLvlStrRef>
          </c:cat>
          <c:val>
            <c:numRef>
              <c:f>'[ATSB.Zambia.Ento_Final Results_v2024.03.25.xlsx]LT Densities by cluster_fun'!$H$6:$H$28</c:f>
              <c:numCache>
                <c:formatCode>General</c:formatCode>
                <c:ptCount val="23"/>
                <c:pt idx="0">
                  <c:v>0.52941179999999999</c:v>
                </c:pt>
                <c:pt idx="1">
                  <c:v>4.0927150000000001</c:v>
                </c:pt>
                <c:pt idx="2">
                  <c:v>3.0067569999999999</c:v>
                </c:pt>
                <c:pt idx="3">
                  <c:v>12.31481</c:v>
                </c:pt>
                <c:pt idx="4">
                  <c:v>3.5826769999999999</c:v>
                </c:pt>
                <c:pt idx="5">
                  <c:v>7.2317070000000001</c:v>
                </c:pt>
                <c:pt idx="6">
                  <c:v>6.6011899999999999</c:v>
                </c:pt>
                <c:pt idx="7">
                  <c:v>3.2080540000000002</c:v>
                </c:pt>
                <c:pt idx="8">
                  <c:v>4.3841460000000003</c:v>
                </c:pt>
                <c:pt idx="9">
                  <c:v>1.47973</c:v>
                </c:pt>
                <c:pt idx="10">
                  <c:v>0.3355263</c:v>
                </c:pt>
                <c:pt idx="11">
                  <c:v>9.2258060000000004</c:v>
                </c:pt>
                <c:pt idx="12">
                  <c:v>2.8466670000000001</c:v>
                </c:pt>
                <c:pt idx="13">
                  <c:v>4.8827160000000003</c:v>
                </c:pt>
                <c:pt idx="14">
                  <c:v>0.69565220000000005</c:v>
                </c:pt>
                <c:pt idx="15">
                  <c:v>1.4202900000000001</c:v>
                </c:pt>
                <c:pt idx="16">
                  <c:v>3.6585369999999999</c:v>
                </c:pt>
                <c:pt idx="17">
                  <c:v>2.6242040000000002</c:v>
                </c:pt>
                <c:pt idx="18">
                  <c:v>4.3358780000000001</c:v>
                </c:pt>
                <c:pt idx="19">
                  <c:v>2.0522879999999999</c:v>
                </c:pt>
                <c:pt idx="21">
                  <c:v>4.76206</c:v>
                </c:pt>
                <c:pt idx="22">
                  <c:v>3.217991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C11B-42B4-A97C-95BD5A2378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"/>
        <c:overlap val="-27"/>
        <c:axId val="918457312"/>
        <c:axId val="918457792"/>
      </c:barChart>
      <c:catAx>
        <c:axId val="91845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8457792"/>
        <c:crosses val="autoZero"/>
        <c:auto val="1"/>
        <c:lblAlgn val="ctr"/>
        <c:lblOffset val="100"/>
        <c:noMultiLvlLbl val="0"/>
      </c:catAx>
      <c:valAx>
        <c:axId val="91845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ysClr val="windowText" lastClr="000000"/>
                    </a:solidFill>
                  </a:rPr>
                  <a:t>Mean</a:t>
                </a:r>
                <a:r>
                  <a:rPr lang="en-US" baseline="0">
                    <a:solidFill>
                      <a:sysClr val="windowText" lastClr="000000"/>
                    </a:solidFill>
                  </a:rPr>
                  <a:t> per collection-night</a:t>
                </a:r>
                <a:endParaRPr lang="en-US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8457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ysClr val="windowText" lastClr="000000"/>
                </a:solidFill>
              </a:rPr>
              <a:t>Mean</a:t>
            </a:r>
            <a:r>
              <a:rPr lang="en-US" baseline="0">
                <a:solidFill>
                  <a:sysClr val="windowText" lastClr="000000"/>
                </a:solidFill>
              </a:rPr>
              <a:t> </a:t>
            </a:r>
            <a:r>
              <a:rPr lang="en-US" i="1">
                <a:solidFill>
                  <a:sysClr val="windowText" lastClr="000000"/>
                </a:solidFill>
              </a:rPr>
              <a:t>An. funestus </a:t>
            </a:r>
            <a:r>
              <a:rPr lang="en-US">
                <a:solidFill>
                  <a:sysClr val="windowText" lastClr="000000"/>
                </a:solidFill>
              </a:rPr>
              <a:t>per CDC LT collection-night</a:t>
            </a:r>
          </a:p>
        </c:rich>
      </c:tx>
      <c:layout>
        <c:manualLayout>
          <c:xMode val="edge"/>
          <c:yMode val="edge"/>
          <c:x val="0.17483512641442778"/>
          <c:y val="1.27226463104325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781350543692991"/>
          <c:y val="0.11501292300294524"/>
          <c:w val="0.86257865417790869"/>
          <c:h val="0.637210029597364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'[ATSB.Zambia.Ento_Final Results_v2024.03.25.xlsx]LT Densities by cluster_fun'!$H$33</c:f>
              <c:strCache>
                <c:ptCount val="1"/>
                <c:pt idx="0">
                  <c:v>Year 1</c:v>
                </c:pt>
              </c:strCache>
            </c:strRef>
          </c:tx>
          <c:spPr>
            <a:solidFill>
              <a:schemeClr val="bg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352-4BEF-8854-A822EFCF8C43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352-4BEF-8854-A822EFCF8C43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352-4BEF-8854-A822EFCF8C43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352-4BEF-8854-A822EFCF8C43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352-4BEF-8854-A822EFCF8C43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352-4BEF-8854-A822EFCF8C43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352-4BEF-8854-A822EFCF8C43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352-4BEF-8854-A822EFCF8C43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352-4BEF-8854-A822EFCF8C43}"/>
              </c:ext>
            </c:extLst>
          </c:dPt>
          <c:errBars>
            <c:errBarType val="both"/>
            <c:errValType val="cust"/>
            <c:noEndCap val="0"/>
            <c:plus>
              <c:numRef>
                <c:f>'[ATSB.Zambia.Ento_Final Results_v2024.03.25.xlsx]LT Densities by cluster_fun'!$V$6:$V$28</c:f>
                <c:numCache>
                  <c:formatCode>General</c:formatCode>
                  <c:ptCount val="23"/>
                  <c:pt idx="0">
                    <c:v>0.11381660000000002</c:v>
                  </c:pt>
                  <c:pt idx="1">
                    <c:v>0.78489999999999993</c:v>
                  </c:pt>
                  <c:pt idx="2">
                    <c:v>0.92856000000000005</c:v>
                  </c:pt>
                  <c:pt idx="3">
                    <c:v>4.6460599999999985</c:v>
                  </c:pt>
                  <c:pt idx="4">
                    <c:v>0.86090400000000011</c:v>
                  </c:pt>
                  <c:pt idx="5">
                    <c:v>2.3827720000000001</c:v>
                  </c:pt>
                  <c:pt idx="6">
                    <c:v>1.4370220000000007</c:v>
                  </c:pt>
                  <c:pt idx="7">
                    <c:v>0.49092199999999986</c:v>
                  </c:pt>
                  <c:pt idx="8">
                    <c:v>1.2668190000000004</c:v>
                  </c:pt>
                  <c:pt idx="9">
                    <c:v>0.40257080000000001</c:v>
                  </c:pt>
                  <c:pt idx="10">
                    <c:v>0.12063209999999999</c:v>
                  </c:pt>
                  <c:pt idx="11">
                    <c:v>3.23306</c:v>
                  </c:pt>
                  <c:pt idx="12">
                    <c:v>0.66498400000000002</c:v>
                  </c:pt>
                  <c:pt idx="13">
                    <c:v>0.81817099999999998</c:v>
                  </c:pt>
                  <c:pt idx="14">
                    <c:v>0.20636849999999995</c:v>
                  </c:pt>
                  <c:pt idx="15">
                    <c:v>0.26967640000000004</c:v>
                  </c:pt>
                  <c:pt idx="16">
                    <c:v>0.56382500000000002</c:v>
                  </c:pt>
                  <c:pt idx="17">
                    <c:v>0.90953100000000031</c:v>
                  </c:pt>
                  <c:pt idx="18">
                    <c:v>1.7722609999999994</c:v>
                  </c:pt>
                  <c:pt idx="19">
                    <c:v>0.51181999999999994</c:v>
                  </c:pt>
                  <c:pt idx="21">
                    <c:v>2.4643320000000002</c:v>
                  </c:pt>
                  <c:pt idx="22">
                    <c:v>1.4744809999999999</c:v>
                  </c:pt>
                </c:numCache>
              </c:numRef>
            </c:plus>
            <c:minus>
              <c:numRef>
                <c:f>'[ATSB.Zambia.Ento_Final Results_v2024.03.25.xlsx]LT Densities by cluster_fun'!$U$6:$U$28</c:f>
                <c:numCache>
                  <c:formatCode>General</c:formatCode>
                  <c:ptCount val="23"/>
                  <c:pt idx="0">
                    <c:v>0.1138166</c:v>
                  </c:pt>
                  <c:pt idx="1">
                    <c:v>0.78490000000000015</c:v>
                  </c:pt>
                  <c:pt idx="2">
                    <c:v>0.92855899999999991</c:v>
                  </c:pt>
                  <c:pt idx="3">
                    <c:v>4.6460620000000006</c:v>
                  </c:pt>
                  <c:pt idx="4">
                    <c:v>0.86090399999999989</c:v>
                  </c:pt>
                  <c:pt idx="5">
                    <c:v>2.3827720000000001</c:v>
                  </c:pt>
                  <c:pt idx="6">
                    <c:v>1.4370219999999998</c:v>
                  </c:pt>
                  <c:pt idx="7">
                    <c:v>0.49092200000000008</c:v>
                  </c:pt>
                  <c:pt idx="8">
                    <c:v>1.2668189999999999</c:v>
                  </c:pt>
                  <c:pt idx="9">
                    <c:v>0.40257059999999995</c:v>
                  </c:pt>
                  <c:pt idx="10">
                    <c:v>0.12063199999999999</c:v>
                  </c:pt>
                  <c:pt idx="11">
                    <c:v>3.2330620000000003</c:v>
                  </c:pt>
                  <c:pt idx="12">
                    <c:v>0.66498400000000002</c:v>
                  </c:pt>
                  <c:pt idx="13">
                    <c:v>0.81816999999999984</c:v>
                  </c:pt>
                  <c:pt idx="14">
                    <c:v>0.20636849999999998</c:v>
                  </c:pt>
                  <c:pt idx="15">
                    <c:v>0.26967629999999998</c:v>
                  </c:pt>
                  <c:pt idx="16">
                    <c:v>0.56382620000000006</c:v>
                  </c:pt>
                  <c:pt idx="17">
                    <c:v>0.90953099999999987</c:v>
                  </c:pt>
                  <c:pt idx="18">
                    <c:v>1.7722610000000003</c:v>
                  </c:pt>
                  <c:pt idx="19">
                    <c:v>0.51181999999999994</c:v>
                  </c:pt>
                  <c:pt idx="21">
                    <c:v>2.4643320000000002</c:v>
                  </c:pt>
                  <c:pt idx="22">
                    <c:v>1.4744812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'[ATSB.Zambia.Ento_Final Results_v2024.03.25.xlsx]LT Densities by cluster_fun'!$F$34:$G$56</c:f>
              <c:multiLvlStrCache>
                <c:ptCount val="23"/>
                <c:lvl>
                  <c:pt idx="0">
                    <c:v>C4</c:v>
                  </c:pt>
                  <c:pt idx="1">
                    <c:v>C19</c:v>
                  </c:pt>
                  <c:pt idx="2">
                    <c:v>C27</c:v>
                  </c:pt>
                  <c:pt idx="3">
                    <c:v>C38</c:v>
                  </c:pt>
                  <c:pt idx="4">
                    <c:v>C40</c:v>
                  </c:pt>
                  <c:pt idx="5">
                    <c:v>C51</c:v>
                  </c:pt>
                  <c:pt idx="6">
                    <c:v>C59</c:v>
                  </c:pt>
                  <c:pt idx="7">
                    <c:v>C69</c:v>
                  </c:pt>
                  <c:pt idx="8">
                    <c:v>C74</c:v>
                  </c:pt>
                  <c:pt idx="9">
                    <c:v>C79</c:v>
                  </c:pt>
                  <c:pt idx="10">
                    <c:v>C7</c:v>
                  </c:pt>
                  <c:pt idx="11">
                    <c:v>C10</c:v>
                  </c:pt>
                  <c:pt idx="12">
                    <c:v>C20</c:v>
                  </c:pt>
                  <c:pt idx="13">
                    <c:v>C23</c:v>
                  </c:pt>
                  <c:pt idx="14">
                    <c:v>C26</c:v>
                  </c:pt>
                  <c:pt idx="15">
                    <c:v>C29</c:v>
                  </c:pt>
                  <c:pt idx="16">
                    <c:v>C56</c:v>
                  </c:pt>
                  <c:pt idx="17">
                    <c:v>C67</c:v>
                  </c:pt>
                  <c:pt idx="18">
                    <c:v>C71</c:v>
                  </c:pt>
                  <c:pt idx="19">
                    <c:v>C80</c:v>
                  </c:pt>
                  <c:pt idx="21">
                    <c:v>Control </c:v>
                  </c:pt>
                  <c:pt idx="22">
                    <c:v>ATSB </c:v>
                  </c:pt>
                </c:lvl>
                <c:lvl>
                  <c:pt idx="0">
                    <c:v>Control</c:v>
                  </c:pt>
                  <c:pt idx="10">
                    <c:v>ATSB</c:v>
                  </c:pt>
                  <c:pt idx="20">
                    <c:v>Cluster Average</c:v>
                  </c:pt>
                </c:lvl>
              </c:multiLvlStrCache>
            </c:multiLvlStrRef>
          </c:cat>
          <c:val>
            <c:numRef>
              <c:f>'[ATSB.Zambia.Ento_Final Results_v2024.03.25.xlsx]LT Densities by cluster_fun'!$H$34:$H$56</c:f>
              <c:numCache>
                <c:formatCode>General</c:formatCode>
                <c:ptCount val="23"/>
                <c:pt idx="0">
                  <c:v>0.1927711</c:v>
                </c:pt>
                <c:pt idx="1">
                  <c:v>2.5125000000000002</c:v>
                </c:pt>
                <c:pt idx="2">
                  <c:v>3.0149249999999999</c:v>
                </c:pt>
                <c:pt idx="3">
                  <c:v>12.950620000000001</c:v>
                </c:pt>
                <c:pt idx="4">
                  <c:v>2.0333329999999998</c:v>
                </c:pt>
                <c:pt idx="5">
                  <c:v>5.390244</c:v>
                </c:pt>
                <c:pt idx="6">
                  <c:v>6.0459769999999997</c:v>
                </c:pt>
                <c:pt idx="7">
                  <c:v>1.6625000000000001</c:v>
                </c:pt>
                <c:pt idx="8">
                  <c:v>3.785714</c:v>
                </c:pt>
                <c:pt idx="9">
                  <c:v>0.67948719999999996</c:v>
                </c:pt>
                <c:pt idx="10">
                  <c:v>0.24390239999999999</c:v>
                </c:pt>
                <c:pt idx="11">
                  <c:v>8.1298700000000004</c:v>
                </c:pt>
                <c:pt idx="12">
                  <c:v>2.2875000000000001</c:v>
                </c:pt>
                <c:pt idx="13">
                  <c:v>2.7439019999999998</c:v>
                </c:pt>
                <c:pt idx="14">
                  <c:v>0.41975309999999999</c:v>
                </c:pt>
                <c:pt idx="15">
                  <c:v>0.72727269999999999</c:v>
                </c:pt>
                <c:pt idx="16">
                  <c:v>1.376471</c:v>
                </c:pt>
                <c:pt idx="17">
                  <c:v>2.3086419999999999</c:v>
                </c:pt>
                <c:pt idx="18">
                  <c:v>3.9666670000000002</c:v>
                </c:pt>
                <c:pt idx="19">
                  <c:v>1.5595239999999999</c:v>
                </c:pt>
                <c:pt idx="20">
                  <c:v>0</c:v>
                </c:pt>
                <c:pt idx="21">
                  <c:v>3.9156010000000001</c:v>
                </c:pt>
                <c:pt idx="22">
                  <c:v>2.3251930000000001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352-4BEF-8854-A822EFCF8C43}"/>
            </c:ext>
          </c:extLst>
        </c:ser>
        <c:ser>
          <c:idx val="1"/>
          <c:order val="1"/>
          <c:tx>
            <c:strRef>
              <c:f>'[ATSB.Zambia.Ento_Final Results_v2024.03.25.xlsx]LT Densities by cluster_fun'!$I$33</c:f>
              <c:strCache>
                <c:ptCount val="1"/>
                <c:pt idx="0">
                  <c:v>Year 2</c:v>
                </c:pt>
              </c:strCache>
            </c:strRef>
          </c:tx>
          <c:spPr>
            <a:pattFill prst="lgCheck">
              <a:fgClr>
                <a:schemeClr val="bg2"/>
              </a:fgClr>
              <a:bgClr>
                <a:schemeClr val="bg1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10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1352-4BEF-8854-A822EFCF8C43}"/>
              </c:ext>
            </c:extLst>
          </c:dPt>
          <c:dPt>
            <c:idx val="11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1352-4BEF-8854-A822EFCF8C43}"/>
              </c:ext>
            </c:extLst>
          </c:dPt>
          <c:dPt>
            <c:idx val="12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1352-4BEF-8854-A822EFCF8C43}"/>
              </c:ext>
            </c:extLst>
          </c:dPt>
          <c:dPt>
            <c:idx val="13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1352-4BEF-8854-A822EFCF8C43}"/>
              </c:ext>
            </c:extLst>
          </c:dPt>
          <c:dPt>
            <c:idx val="15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1352-4BEF-8854-A822EFCF8C43}"/>
              </c:ext>
            </c:extLst>
          </c:dPt>
          <c:dPt>
            <c:idx val="16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E-1352-4BEF-8854-A822EFCF8C43}"/>
              </c:ext>
            </c:extLst>
          </c:dPt>
          <c:dPt>
            <c:idx val="17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1352-4BEF-8854-A822EFCF8C43}"/>
              </c:ext>
            </c:extLst>
          </c:dPt>
          <c:dPt>
            <c:idx val="18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1352-4BEF-8854-A822EFCF8C43}"/>
              </c:ext>
            </c:extLst>
          </c:dPt>
          <c:dPt>
            <c:idx val="19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4-1352-4BEF-8854-A822EFCF8C43}"/>
              </c:ext>
            </c:extLst>
          </c:dPt>
          <c:dPt>
            <c:idx val="22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6-1352-4BEF-8854-A822EFCF8C43}"/>
              </c:ext>
            </c:extLst>
          </c:dPt>
          <c:errBars>
            <c:errBarType val="both"/>
            <c:errValType val="cust"/>
            <c:noEndCap val="0"/>
            <c:plus>
              <c:numRef>
                <c:f>'[ATSB.Zambia.Ento_Final Results_v2024.03.25.xlsx]LT Densities by cluster_fun'!$AD$6:$AD$28</c:f>
                <c:numCache>
                  <c:formatCode>General</c:formatCode>
                  <c:ptCount val="23"/>
                  <c:pt idx="0">
                    <c:v>0.33472259999999987</c:v>
                  </c:pt>
                  <c:pt idx="1">
                    <c:v>1.7728700000000002</c:v>
                  </c:pt>
                  <c:pt idx="2">
                    <c:v>0.64837899999999982</c:v>
                  </c:pt>
                  <c:pt idx="3">
                    <c:v>3.7360900000000008</c:v>
                  </c:pt>
                  <c:pt idx="4">
                    <c:v>1.627453</c:v>
                  </c:pt>
                  <c:pt idx="5">
                    <c:v>3.0163189999999993</c:v>
                  </c:pt>
                  <c:pt idx="6">
                    <c:v>2.1986020000000011</c:v>
                  </c:pt>
                  <c:pt idx="7">
                    <c:v>1.4266629999999996</c:v>
                  </c:pt>
                  <c:pt idx="8">
                    <c:v>1.3889969999999998</c:v>
                  </c:pt>
                  <c:pt idx="9">
                    <c:v>0.96226099999999981</c:v>
                  </c:pt>
                  <c:pt idx="10">
                    <c:v>0.16280280000000003</c:v>
                  </c:pt>
                  <c:pt idx="11">
                    <c:v>2.7607000000000017</c:v>
                  </c:pt>
                  <c:pt idx="12">
                    <c:v>0.69794199999999984</c:v>
                  </c:pt>
                  <c:pt idx="13">
                    <c:v>2.0634310000000005</c:v>
                  </c:pt>
                  <c:pt idx="14">
                    <c:v>0.48473700000000008</c:v>
                  </c:pt>
                  <c:pt idx="15">
                    <c:v>0.65141499999999963</c:v>
                  </c:pt>
                  <c:pt idx="16">
                    <c:v>2.0040609999999992</c:v>
                  </c:pt>
                  <c:pt idx="17">
                    <c:v>0.98485599999999973</c:v>
                  </c:pt>
                  <c:pt idx="18">
                    <c:v>1.6143260000000001</c:v>
                  </c:pt>
                  <c:pt idx="19">
                    <c:v>0.81684599999999996</c:v>
                  </c:pt>
                  <c:pt idx="21">
                    <c:v>2.1139340000000004</c:v>
                  </c:pt>
                  <c:pt idx="22">
                    <c:v>2.010211</c:v>
                  </c:pt>
                </c:numCache>
              </c:numRef>
            </c:plus>
            <c:minus>
              <c:numRef>
                <c:f>'[ATSB.Zambia.Ento_Final Results_v2024.03.25.xlsx]LT Densities by cluster_fun'!$AC$6:$AC$28</c:f>
                <c:numCache>
                  <c:formatCode>General</c:formatCode>
                  <c:ptCount val="23"/>
                  <c:pt idx="0">
                    <c:v>0.33472240000000009</c:v>
                  </c:pt>
                  <c:pt idx="1">
                    <c:v>1.7728700000000002</c:v>
                  </c:pt>
                  <c:pt idx="2">
                    <c:v>0.64837899999999982</c:v>
                  </c:pt>
                  <c:pt idx="3">
                    <c:v>3.7360829999999998</c:v>
                  </c:pt>
                  <c:pt idx="4">
                    <c:v>1.6274520000000003</c:v>
                  </c:pt>
                  <c:pt idx="5">
                    <c:v>3.0163169999999999</c:v>
                  </c:pt>
                  <c:pt idx="6">
                    <c:v>2.1986029999999994</c:v>
                  </c:pt>
                  <c:pt idx="7">
                    <c:v>1.426663</c:v>
                  </c:pt>
                  <c:pt idx="8">
                    <c:v>1.3889970000000003</c:v>
                  </c:pt>
                  <c:pt idx="9">
                    <c:v>0.96226199999999995</c:v>
                  </c:pt>
                  <c:pt idx="10">
                    <c:v>0.16280270000000002</c:v>
                  </c:pt>
                  <c:pt idx="11">
                    <c:v>2.7606939999999991</c:v>
                  </c:pt>
                  <c:pt idx="12">
                    <c:v>0.69794100000000014</c:v>
                  </c:pt>
                  <c:pt idx="13">
                    <c:v>2.0634310000000005</c:v>
                  </c:pt>
                  <c:pt idx="14">
                    <c:v>0.48473749999999999</c:v>
                  </c:pt>
                  <c:pt idx="15">
                    <c:v>0.65141600000000022</c:v>
                  </c:pt>
                  <c:pt idx="16">
                    <c:v>2.0040610000000001</c:v>
                  </c:pt>
                  <c:pt idx="17">
                    <c:v>0.98485600000000018</c:v>
                  </c:pt>
                  <c:pt idx="18">
                    <c:v>1.614325</c:v>
                  </c:pt>
                  <c:pt idx="19">
                    <c:v>0.81684599999999996</c:v>
                  </c:pt>
                  <c:pt idx="21">
                    <c:v>2.1139339999999995</c:v>
                  </c:pt>
                  <c:pt idx="22">
                    <c:v>2.0102120000000001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'[ATSB.Zambia.Ento_Final Results_v2024.03.25.xlsx]LT Densities by cluster_fun'!$F$34:$G$56</c:f>
              <c:multiLvlStrCache>
                <c:ptCount val="23"/>
                <c:lvl>
                  <c:pt idx="0">
                    <c:v>C4</c:v>
                  </c:pt>
                  <c:pt idx="1">
                    <c:v>C19</c:v>
                  </c:pt>
                  <c:pt idx="2">
                    <c:v>C27</c:v>
                  </c:pt>
                  <c:pt idx="3">
                    <c:v>C38</c:v>
                  </c:pt>
                  <c:pt idx="4">
                    <c:v>C40</c:v>
                  </c:pt>
                  <c:pt idx="5">
                    <c:v>C51</c:v>
                  </c:pt>
                  <c:pt idx="6">
                    <c:v>C59</c:v>
                  </c:pt>
                  <c:pt idx="7">
                    <c:v>C69</c:v>
                  </c:pt>
                  <c:pt idx="8">
                    <c:v>C74</c:v>
                  </c:pt>
                  <c:pt idx="9">
                    <c:v>C79</c:v>
                  </c:pt>
                  <c:pt idx="10">
                    <c:v>C7</c:v>
                  </c:pt>
                  <c:pt idx="11">
                    <c:v>C10</c:v>
                  </c:pt>
                  <c:pt idx="12">
                    <c:v>C20</c:v>
                  </c:pt>
                  <c:pt idx="13">
                    <c:v>C23</c:v>
                  </c:pt>
                  <c:pt idx="14">
                    <c:v>C26</c:v>
                  </c:pt>
                  <c:pt idx="15">
                    <c:v>C29</c:v>
                  </c:pt>
                  <c:pt idx="16">
                    <c:v>C56</c:v>
                  </c:pt>
                  <c:pt idx="17">
                    <c:v>C67</c:v>
                  </c:pt>
                  <c:pt idx="18">
                    <c:v>C71</c:v>
                  </c:pt>
                  <c:pt idx="19">
                    <c:v>C80</c:v>
                  </c:pt>
                  <c:pt idx="21">
                    <c:v>Control </c:v>
                  </c:pt>
                  <c:pt idx="22">
                    <c:v>ATSB </c:v>
                  </c:pt>
                </c:lvl>
                <c:lvl>
                  <c:pt idx="0">
                    <c:v>Control</c:v>
                  </c:pt>
                  <c:pt idx="10">
                    <c:v>ATSB</c:v>
                  </c:pt>
                  <c:pt idx="20">
                    <c:v>Cluster Average</c:v>
                  </c:pt>
                </c:lvl>
              </c:multiLvlStrCache>
            </c:multiLvlStrRef>
          </c:cat>
          <c:val>
            <c:numRef>
              <c:f>'[ATSB.Zambia.Ento_Final Results_v2024.03.25.xlsx]LT Densities by cluster_fun'!$I$34:$I$56</c:f>
              <c:numCache>
                <c:formatCode>General</c:formatCode>
                <c:ptCount val="23"/>
                <c:pt idx="0">
                  <c:v>0.92857140000000005</c:v>
                </c:pt>
                <c:pt idx="1">
                  <c:v>5.8732389999999999</c:v>
                </c:pt>
                <c:pt idx="2">
                  <c:v>3</c:v>
                </c:pt>
                <c:pt idx="3">
                  <c:v>11.67901</c:v>
                </c:pt>
                <c:pt idx="4">
                  <c:v>4.9701490000000002</c:v>
                </c:pt>
                <c:pt idx="5">
                  <c:v>9.0731710000000003</c:v>
                </c:pt>
                <c:pt idx="6">
                  <c:v>7.1975309999999997</c:v>
                </c:pt>
                <c:pt idx="7">
                  <c:v>5</c:v>
                </c:pt>
                <c:pt idx="8">
                  <c:v>5.0125000000000002</c:v>
                </c:pt>
                <c:pt idx="9">
                  <c:v>2.371429</c:v>
                </c:pt>
                <c:pt idx="10">
                  <c:v>0.4428571</c:v>
                </c:pt>
                <c:pt idx="11">
                  <c:v>10.307689999999999</c:v>
                </c:pt>
                <c:pt idx="12">
                  <c:v>3.4857140000000002</c:v>
                </c:pt>
                <c:pt idx="13">
                  <c:v>7.0750000000000002</c:v>
                </c:pt>
                <c:pt idx="14">
                  <c:v>0.97499999999999998</c:v>
                </c:pt>
                <c:pt idx="15">
                  <c:v>2.0555560000000002</c:v>
                </c:pt>
                <c:pt idx="16">
                  <c:v>6.1139239999999999</c:v>
                </c:pt>
                <c:pt idx="17">
                  <c:v>2.9605260000000002</c:v>
                </c:pt>
                <c:pt idx="18">
                  <c:v>4.6478869999999999</c:v>
                </c:pt>
                <c:pt idx="19">
                  <c:v>2.652174</c:v>
                </c:pt>
                <c:pt idx="20">
                  <c:v>0</c:v>
                </c:pt>
                <c:pt idx="21">
                  <c:v>5.6422869999999996</c:v>
                </c:pt>
                <c:pt idx="22">
                  <c:v>4.1503360000000002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1352-4BEF-8854-A822EFCF8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overlap val="17"/>
        <c:axId val="918457312"/>
        <c:axId val="918457792"/>
      </c:barChart>
      <c:catAx>
        <c:axId val="91845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8457792"/>
        <c:crosses val="autoZero"/>
        <c:auto val="1"/>
        <c:lblAlgn val="ctr"/>
        <c:lblOffset val="100"/>
        <c:noMultiLvlLbl val="0"/>
      </c:catAx>
      <c:valAx>
        <c:axId val="918457792"/>
        <c:scaling>
          <c:orientation val="minMax"/>
          <c:max val="2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ysClr val="windowText" lastClr="000000"/>
                    </a:solidFill>
                  </a:rPr>
                  <a:t>Mean</a:t>
                </a:r>
                <a:r>
                  <a:rPr lang="en-US" baseline="0">
                    <a:solidFill>
                      <a:sysClr val="windowText" lastClr="000000"/>
                    </a:solidFill>
                  </a:rPr>
                  <a:t> per collection-night</a:t>
                </a:r>
                <a:endParaRPr lang="en-US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845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936533898054108"/>
          <c:y val="0.1766794894912945"/>
          <c:w val="0.27643291617949795"/>
          <c:h val="5.9892779360026807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Mean</a:t>
            </a:r>
            <a:r>
              <a:rPr lang="en-US" sz="2000" baseline="0"/>
              <a:t> </a:t>
            </a:r>
            <a:r>
              <a:rPr lang="en-US" sz="2000"/>
              <a:t>Nightly</a:t>
            </a:r>
            <a:r>
              <a:rPr lang="en-US" sz="2000" baseline="0"/>
              <a:t> CDC LT Densities by Month</a:t>
            </a:r>
            <a:endParaRPr lang="en-US" sz="2000"/>
          </a:p>
        </c:rich>
      </c:tx>
      <c:layout>
        <c:manualLayout>
          <c:xMode val="edge"/>
          <c:yMode val="edge"/>
          <c:x val="0.25168162365954527"/>
          <c:y val="2.42173343674961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2"/>
          <c:order val="1"/>
          <c:tx>
            <c:strRef>
              <c:f>'[ATSB.Zambia.Ento Trends by Month.CDC.xlsx]CDC Differences by Month'!$AE$17:$AE$18</c:f>
              <c:strCache>
                <c:ptCount val="2"/>
                <c:pt idx="0">
                  <c:v>ATSB</c:v>
                </c:pt>
                <c:pt idx="1">
                  <c:v>Hi</c:v>
                </c:pt>
              </c:strCache>
            </c:strRef>
          </c:tx>
          <c:spPr>
            <a:solidFill>
              <a:schemeClr val="accent5">
                <a:alpha val="25000"/>
              </a:schemeClr>
            </a:solidFill>
            <a:ln>
              <a:noFill/>
            </a:ln>
            <a:effectLst/>
          </c:spPr>
          <c:cat>
            <c:multiLvlStrRef>
              <c:f>'[ATSB.Zambia.Ento Trends by Month.CDC.xlsx]CDC Differences by Month'!$AA$19:$AB$42</c:f>
              <c:multiLvlStrCache>
                <c:ptCount val="24"/>
                <c:lvl>
                  <c:pt idx="0">
                    <c:v>Nov</c:v>
                  </c:pt>
                  <c:pt idx="1">
                    <c:v>Dec</c:v>
                  </c:pt>
                  <c:pt idx="2">
                    <c:v>Jan</c:v>
                  </c:pt>
                  <c:pt idx="3">
                    <c:v>Feb</c:v>
                  </c:pt>
                  <c:pt idx="4">
                    <c:v>Mar</c:v>
                  </c:pt>
                  <c:pt idx="5">
                    <c:v>Apr</c:v>
                  </c:pt>
                  <c:pt idx="6">
                    <c:v>May</c:v>
                  </c:pt>
                  <c:pt idx="7">
                    <c:v>Jun</c:v>
                  </c:pt>
                  <c:pt idx="8">
                    <c:v>Jul</c:v>
                  </c:pt>
                  <c:pt idx="9">
                    <c:v>Aug</c:v>
                  </c:pt>
                  <c:pt idx="10">
                    <c:v>Sep</c:v>
                  </c:pt>
                  <c:pt idx="11">
                    <c:v>Oct</c:v>
                  </c:pt>
                  <c:pt idx="12">
                    <c:v>Nov</c:v>
                  </c:pt>
                  <c:pt idx="13">
                    <c:v>Dec</c:v>
                  </c:pt>
                  <c:pt idx="14">
                    <c:v>Jan</c:v>
                  </c:pt>
                  <c:pt idx="15">
                    <c:v>Feb</c:v>
                  </c:pt>
                  <c:pt idx="16">
                    <c:v>Mar</c:v>
                  </c:pt>
                  <c:pt idx="17">
                    <c:v>Apr</c:v>
                  </c:pt>
                  <c:pt idx="18">
                    <c:v>May</c:v>
                  </c:pt>
                  <c:pt idx="19">
                    <c:v>Jun</c:v>
                  </c:pt>
                  <c:pt idx="20">
                    <c:v>Jul</c:v>
                  </c:pt>
                  <c:pt idx="21">
                    <c:v>Aug</c:v>
                  </c:pt>
                  <c:pt idx="22">
                    <c:v>Sep</c:v>
                  </c:pt>
                  <c:pt idx="23">
                    <c:v>Oct</c:v>
                  </c:pt>
                </c:lvl>
                <c:lvl>
                  <c:pt idx="0">
                    <c:v>Year 1</c:v>
                  </c:pt>
                  <c:pt idx="12">
                    <c:v>Year 2</c:v>
                  </c:pt>
                </c:lvl>
              </c:multiLvlStrCache>
            </c:multiLvlStrRef>
          </c:cat>
          <c:val>
            <c:numRef>
              <c:f>'[ATSB.Zambia.Ento Trends by Month.CDC.xlsx]CDC Differences by Month'!$AE$19:$AE$42</c:f>
              <c:numCache>
                <c:formatCode>General</c:formatCode>
                <c:ptCount val="24"/>
                <c:pt idx="0">
                  <c:v>2.0698189999999999</c:v>
                </c:pt>
                <c:pt idx="1">
                  <c:v>2.3699300000000001</c:v>
                </c:pt>
                <c:pt idx="2">
                  <c:v>3.5370810000000001</c:v>
                </c:pt>
                <c:pt idx="3">
                  <c:v>6.2097379999999998</c:v>
                </c:pt>
                <c:pt idx="4">
                  <c:v>3.3853569999999999</c:v>
                </c:pt>
                <c:pt idx="5">
                  <c:v>4.1395410000000004</c:v>
                </c:pt>
                <c:pt idx="6">
                  <c:v>10.261850000000001</c:v>
                </c:pt>
                <c:pt idx="7">
                  <c:v>2.018532</c:v>
                </c:pt>
                <c:pt idx="12">
                  <c:v>7.3272490000000001</c:v>
                </c:pt>
                <c:pt idx="13">
                  <c:v>6.9725289999999998</c:v>
                </c:pt>
                <c:pt idx="14">
                  <c:v>6.0511609999999996</c:v>
                </c:pt>
                <c:pt idx="15">
                  <c:v>8.4051100000000005</c:v>
                </c:pt>
                <c:pt idx="16">
                  <c:v>9.0026109999999999</c:v>
                </c:pt>
                <c:pt idx="17">
                  <c:v>11.1427</c:v>
                </c:pt>
                <c:pt idx="18">
                  <c:v>5.6194360000000003</c:v>
                </c:pt>
                <c:pt idx="19">
                  <c:v>4.4524210000000002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56-4AAB-B11B-4686B08FDC9F}"/>
            </c:ext>
          </c:extLst>
        </c:ser>
        <c:ser>
          <c:idx val="0"/>
          <c:order val="2"/>
          <c:tx>
            <c:strRef>
              <c:f>'[ATSB.Zambia.Ento Trends by Month.CDC.xlsx]CDC Differences by Month'!$AC$17:$AC$18</c:f>
              <c:strCache>
                <c:ptCount val="2"/>
                <c:pt idx="0">
                  <c:v>ATSB</c:v>
                </c:pt>
                <c:pt idx="1">
                  <c:v>Low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cat>
            <c:multiLvlStrRef>
              <c:f>'[ATSB.Zambia.Ento Trends by Month.CDC.xlsx]CDC Differences by Month'!$AA$19:$AB$42</c:f>
              <c:multiLvlStrCache>
                <c:ptCount val="24"/>
                <c:lvl>
                  <c:pt idx="0">
                    <c:v>Nov</c:v>
                  </c:pt>
                  <c:pt idx="1">
                    <c:v>Dec</c:v>
                  </c:pt>
                  <c:pt idx="2">
                    <c:v>Jan</c:v>
                  </c:pt>
                  <c:pt idx="3">
                    <c:v>Feb</c:v>
                  </c:pt>
                  <c:pt idx="4">
                    <c:v>Mar</c:v>
                  </c:pt>
                  <c:pt idx="5">
                    <c:v>Apr</c:v>
                  </c:pt>
                  <c:pt idx="6">
                    <c:v>May</c:v>
                  </c:pt>
                  <c:pt idx="7">
                    <c:v>Jun</c:v>
                  </c:pt>
                  <c:pt idx="8">
                    <c:v>Jul</c:v>
                  </c:pt>
                  <c:pt idx="9">
                    <c:v>Aug</c:v>
                  </c:pt>
                  <c:pt idx="10">
                    <c:v>Sep</c:v>
                  </c:pt>
                  <c:pt idx="11">
                    <c:v>Oct</c:v>
                  </c:pt>
                  <c:pt idx="12">
                    <c:v>Nov</c:v>
                  </c:pt>
                  <c:pt idx="13">
                    <c:v>Dec</c:v>
                  </c:pt>
                  <c:pt idx="14">
                    <c:v>Jan</c:v>
                  </c:pt>
                  <c:pt idx="15">
                    <c:v>Feb</c:v>
                  </c:pt>
                  <c:pt idx="16">
                    <c:v>Mar</c:v>
                  </c:pt>
                  <c:pt idx="17">
                    <c:v>Apr</c:v>
                  </c:pt>
                  <c:pt idx="18">
                    <c:v>May</c:v>
                  </c:pt>
                  <c:pt idx="19">
                    <c:v>Jun</c:v>
                  </c:pt>
                  <c:pt idx="20">
                    <c:v>Jul</c:v>
                  </c:pt>
                  <c:pt idx="21">
                    <c:v>Aug</c:v>
                  </c:pt>
                  <c:pt idx="22">
                    <c:v>Sep</c:v>
                  </c:pt>
                  <c:pt idx="23">
                    <c:v>Oct</c:v>
                  </c:pt>
                </c:lvl>
                <c:lvl>
                  <c:pt idx="0">
                    <c:v>Year 1</c:v>
                  </c:pt>
                  <c:pt idx="12">
                    <c:v>Year 2</c:v>
                  </c:pt>
                </c:lvl>
              </c:multiLvlStrCache>
            </c:multiLvlStrRef>
          </c:cat>
          <c:val>
            <c:numRef>
              <c:f>'[ATSB.Zambia.Ento Trends by Month.CDC.xlsx]CDC Differences by Month'!$AC$19:$AC$42</c:f>
              <c:numCache>
                <c:formatCode>General</c:formatCode>
                <c:ptCount val="24"/>
                <c:pt idx="0">
                  <c:v>7.9117499999999952E-2</c:v>
                </c:pt>
                <c:pt idx="1">
                  <c:v>-0.16062789999999993</c:v>
                </c:pt>
                <c:pt idx="2">
                  <c:v>-1.2328200000000011E-2</c:v>
                </c:pt>
                <c:pt idx="3">
                  <c:v>0.49614430000000009</c:v>
                </c:pt>
                <c:pt idx="4">
                  <c:v>0.47031350000000005</c:v>
                </c:pt>
                <c:pt idx="5">
                  <c:v>1.3852120000000001</c:v>
                </c:pt>
                <c:pt idx="6">
                  <c:v>-0.12043409999999977</c:v>
                </c:pt>
                <c:pt idx="7">
                  <c:v>0.53248879999999998</c:v>
                </c:pt>
                <c:pt idx="12">
                  <c:v>-7.2347199999999834E-2</c:v>
                </c:pt>
                <c:pt idx="13">
                  <c:v>-0.18465070000000017</c:v>
                </c:pt>
                <c:pt idx="14">
                  <c:v>0.49620730000000002</c:v>
                </c:pt>
                <c:pt idx="15">
                  <c:v>2.2087509999999999</c:v>
                </c:pt>
                <c:pt idx="16">
                  <c:v>1.0377929999999997</c:v>
                </c:pt>
                <c:pt idx="17">
                  <c:v>1.3172980000000001</c:v>
                </c:pt>
                <c:pt idx="18">
                  <c:v>1.311258</c:v>
                </c:pt>
                <c:pt idx="19">
                  <c:v>0.67889219999999995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56-4AAB-B11B-4686B08FDC9F}"/>
            </c:ext>
          </c:extLst>
        </c:ser>
        <c:ser>
          <c:idx val="5"/>
          <c:order val="4"/>
          <c:tx>
            <c:strRef>
              <c:f>'[ATSB.Zambia.Ento Trends by Month.CDC.xlsx]CDC Differences by Month'!$AH$17:$AH$18</c:f>
              <c:strCache>
                <c:ptCount val="2"/>
                <c:pt idx="0">
                  <c:v>Control</c:v>
                </c:pt>
                <c:pt idx="1">
                  <c:v>Hi</c:v>
                </c:pt>
              </c:strCache>
            </c:strRef>
          </c:tx>
          <c:spPr>
            <a:solidFill>
              <a:schemeClr val="accent2">
                <a:alpha val="25000"/>
              </a:schemeClr>
            </a:solidFill>
            <a:ln>
              <a:noFill/>
            </a:ln>
            <a:effectLst/>
          </c:spPr>
          <c:cat>
            <c:multiLvlStrRef>
              <c:f>'[ATSB.Zambia.Ento Trends by Month.CDC.xlsx]CDC Differences by Month'!$AA$19:$AB$42</c:f>
              <c:multiLvlStrCache>
                <c:ptCount val="24"/>
                <c:lvl>
                  <c:pt idx="0">
                    <c:v>Nov</c:v>
                  </c:pt>
                  <c:pt idx="1">
                    <c:v>Dec</c:v>
                  </c:pt>
                  <c:pt idx="2">
                    <c:v>Jan</c:v>
                  </c:pt>
                  <c:pt idx="3">
                    <c:v>Feb</c:v>
                  </c:pt>
                  <c:pt idx="4">
                    <c:v>Mar</c:v>
                  </c:pt>
                  <c:pt idx="5">
                    <c:v>Apr</c:v>
                  </c:pt>
                  <c:pt idx="6">
                    <c:v>May</c:v>
                  </c:pt>
                  <c:pt idx="7">
                    <c:v>Jun</c:v>
                  </c:pt>
                  <c:pt idx="8">
                    <c:v>Jul</c:v>
                  </c:pt>
                  <c:pt idx="9">
                    <c:v>Aug</c:v>
                  </c:pt>
                  <c:pt idx="10">
                    <c:v>Sep</c:v>
                  </c:pt>
                  <c:pt idx="11">
                    <c:v>Oct</c:v>
                  </c:pt>
                  <c:pt idx="12">
                    <c:v>Nov</c:v>
                  </c:pt>
                  <c:pt idx="13">
                    <c:v>Dec</c:v>
                  </c:pt>
                  <c:pt idx="14">
                    <c:v>Jan</c:v>
                  </c:pt>
                  <c:pt idx="15">
                    <c:v>Feb</c:v>
                  </c:pt>
                  <c:pt idx="16">
                    <c:v>Mar</c:v>
                  </c:pt>
                  <c:pt idx="17">
                    <c:v>Apr</c:v>
                  </c:pt>
                  <c:pt idx="18">
                    <c:v>May</c:v>
                  </c:pt>
                  <c:pt idx="19">
                    <c:v>Jun</c:v>
                  </c:pt>
                  <c:pt idx="20">
                    <c:v>Jul</c:v>
                  </c:pt>
                  <c:pt idx="21">
                    <c:v>Aug</c:v>
                  </c:pt>
                  <c:pt idx="22">
                    <c:v>Sep</c:v>
                  </c:pt>
                  <c:pt idx="23">
                    <c:v>Oct</c:v>
                  </c:pt>
                </c:lvl>
                <c:lvl>
                  <c:pt idx="0">
                    <c:v>Year 1</c:v>
                  </c:pt>
                  <c:pt idx="12">
                    <c:v>Year 2</c:v>
                  </c:pt>
                </c:lvl>
              </c:multiLvlStrCache>
            </c:multiLvlStrRef>
          </c:cat>
          <c:val>
            <c:numRef>
              <c:f>'[ATSB.Zambia.Ento Trends by Month.CDC.xlsx]CDC Differences by Month'!$AH$19:$AH$42</c:f>
              <c:numCache>
                <c:formatCode>General</c:formatCode>
                <c:ptCount val="24"/>
                <c:pt idx="0">
                  <c:v>1.9014180000000001</c:v>
                </c:pt>
                <c:pt idx="1">
                  <c:v>2.3597540000000001</c:v>
                </c:pt>
                <c:pt idx="2">
                  <c:v>5.7499339999999997</c:v>
                </c:pt>
                <c:pt idx="3">
                  <c:v>8.9304319999999997</c:v>
                </c:pt>
                <c:pt idx="4">
                  <c:v>6.8386449999999996</c:v>
                </c:pt>
                <c:pt idx="5">
                  <c:v>14.380990000000001</c:v>
                </c:pt>
                <c:pt idx="6">
                  <c:v>12.963749999999999</c:v>
                </c:pt>
                <c:pt idx="7">
                  <c:v>3.4566400000000002</c:v>
                </c:pt>
                <c:pt idx="12">
                  <c:v>4.1713979999999999</c:v>
                </c:pt>
                <c:pt idx="13">
                  <c:v>6.439171</c:v>
                </c:pt>
                <c:pt idx="14">
                  <c:v>8.1221230000000002</c:v>
                </c:pt>
                <c:pt idx="15">
                  <c:v>16.02121</c:v>
                </c:pt>
                <c:pt idx="16">
                  <c:v>10.14498</c:v>
                </c:pt>
                <c:pt idx="17">
                  <c:v>17.977979999999999</c:v>
                </c:pt>
                <c:pt idx="18">
                  <c:v>5.8111499999999996</c:v>
                </c:pt>
                <c:pt idx="19">
                  <c:v>3.6833659999999999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56-4AAB-B11B-4686B08FDC9F}"/>
            </c:ext>
          </c:extLst>
        </c:ser>
        <c:ser>
          <c:idx val="3"/>
          <c:order val="5"/>
          <c:tx>
            <c:strRef>
              <c:f>'[ATSB.Zambia.Ento Trends by Month.CDC.xlsx]CDC Differences by Month'!$AF$17:$AF$18</c:f>
              <c:strCache>
                <c:ptCount val="2"/>
                <c:pt idx="0">
                  <c:v>Control</c:v>
                </c:pt>
                <c:pt idx="1">
                  <c:v>Low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/>
              </a:solidFill>
            </a:ln>
            <a:effectLst/>
          </c:spPr>
          <c:cat>
            <c:multiLvlStrRef>
              <c:f>'[ATSB.Zambia.Ento Trends by Month.CDC.xlsx]CDC Differences by Month'!$AA$19:$AB$42</c:f>
              <c:multiLvlStrCache>
                <c:ptCount val="24"/>
                <c:lvl>
                  <c:pt idx="0">
                    <c:v>Nov</c:v>
                  </c:pt>
                  <c:pt idx="1">
                    <c:v>Dec</c:v>
                  </c:pt>
                  <c:pt idx="2">
                    <c:v>Jan</c:v>
                  </c:pt>
                  <c:pt idx="3">
                    <c:v>Feb</c:v>
                  </c:pt>
                  <c:pt idx="4">
                    <c:v>Mar</c:v>
                  </c:pt>
                  <c:pt idx="5">
                    <c:v>Apr</c:v>
                  </c:pt>
                  <c:pt idx="6">
                    <c:v>May</c:v>
                  </c:pt>
                  <c:pt idx="7">
                    <c:v>Jun</c:v>
                  </c:pt>
                  <c:pt idx="8">
                    <c:v>Jul</c:v>
                  </c:pt>
                  <c:pt idx="9">
                    <c:v>Aug</c:v>
                  </c:pt>
                  <c:pt idx="10">
                    <c:v>Sep</c:v>
                  </c:pt>
                  <c:pt idx="11">
                    <c:v>Oct</c:v>
                  </c:pt>
                  <c:pt idx="12">
                    <c:v>Nov</c:v>
                  </c:pt>
                  <c:pt idx="13">
                    <c:v>Dec</c:v>
                  </c:pt>
                  <c:pt idx="14">
                    <c:v>Jan</c:v>
                  </c:pt>
                  <c:pt idx="15">
                    <c:v>Feb</c:v>
                  </c:pt>
                  <c:pt idx="16">
                    <c:v>Mar</c:v>
                  </c:pt>
                  <c:pt idx="17">
                    <c:v>Apr</c:v>
                  </c:pt>
                  <c:pt idx="18">
                    <c:v>May</c:v>
                  </c:pt>
                  <c:pt idx="19">
                    <c:v>Jun</c:v>
                  </c:pt>
                  <c:pt idx="20">
                    <c:v>Jul</c:v>
                  </c:pt>
                  <c:pt idx="21">
                    <c:v>Aug</c:v>
                  </c:pt>
                  <c:pt idx="22">
                    <c:v>Sep</c:v>
                  </c:pt>
                  <c:pt idx="23">
                    <c:v>Oct</c:v>
                  </c:pt>
                </c:lvl>
                <c:lvl>
                  <c:pt idx="0">
                    <c:v>Year 1</c:v>
                  </c:pt>
                  <c:pt idx="12">
                    <c:v>Year 2</c:v>
                  </c:pt>
                </c:lvl>
              </c:multiLvlStrCache>
            </c:multiLvlStrRef>
          </c:cat>
          <c:val>
            <c:numRef>
              <c:f>'[ATSB.Zambia.Ento Trends by Month.CDC.xlsx]CDC Differences by Month'!$AF$19:$AF$42</c:f>
              <c:numCache>
                <c:formatCode>General</c:formatCode>
                <c:ptCount val="24"/>
                <c:pt idx="0">
                  <c:v>0.24911989999999995</c:v>
                </c:pt>
                <c:pt idx="1">
                  <c:v>-0.1179958000000001</c:v>
                </c:pt>
                <c:pt idx="2">
                  <c:v>0</c:v>
                </c:pt>
                <c:pt idx="3">
                  <c:v>1.5185469999999999</c:v>
                </c:pt>
                <c:pt idx="4">
                  <c:v>1.1817640000000003</c:v>
                </c:pt>
                <c:pt idx="5">
                  <c:v>0.80713369999999962</c:v>
                </c:pt>
                <c:pt idx="6">
                  <c:v>2.0158420000000001</c:v>
                </c:pt>
                <c:pt idx="7">
                  <c:v>0.22652859999999997</c:v>
                </c:pt>
                <c:pt idx="12">
                  <c:v>1.0150429999999999</c:v>
                </c:pt>
                <c:pt idx="13">
                  <c:v>0.28631930000000017</c:v>
                </c:pt>
                <c:pt idx="14">
                  <c:v>1.919114</c:v>
                </c:pt>
                <c:pt idx="15">
                  <c:v>4.1606120000000004</c:v>
                </c:pt>
                <c:pt idx="16">
                  <c:v>3.7325699999999999</c:v>
                </c:pt>
                <c:pt idx="17">
                  <c:v>1.4020229999999998</c:v>
                </c:pt>
                <c:pt idx="18">
                  <c:v>1.2797589999999999</c:v>
                </c:pt>
                <c:pt idx="19">
                  <c:v>1.6431640000000001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56-4AAB-B11B-4686B08FDC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70358015"/>
        <c:axId val="1569707775"/>
      </c:areaChart>
      <c:lineChart>
        <c:grouping val="standard"/>
        <c:varyColors val="0"/>
        <c:ser>
          <c:idx val="1"/>
          <c:order val="0"/>
          <c:tx>
            <c:strRef>
              <c:f>'[ATSB.Zambia.Ento Trends by Month.CDC.xlsx]CDC Differences by Month'!$AD$17:$AD$18</c:f>
              <c:strCache>
                <c:ptCount val="2"/>
                <c:pt idx="0">
                  <c:v>ATSB</c:v>
                </c:pt>
                <c:pt idx="1">
                  <c:v>Mean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'[ATSB.Zambia.Ento Trends by Month.CDC.xlsx]CDC Differences by Month'!$AA$19:$AB$42</c:f>
              <c:multiLvlStrCache>
                <c:ptCount val="24"/>
                <c:lvl>
                  <c:pt idx="0">
                    <c:v>Nov</c:v>
                  </c:pt>
                  <c:pt idx="1">
                    <c:v>Dec</c:v>
                  </c:pt>
                  <c:pt idx="2">
                    <c:v>Jan</c:v>
                  </c:pt>
                  <c:pt idx="3">
                    <c:v>Feb</c:v>
                  </c:pt>
                  <c:pt idx="4">
                    <c:v>Mar</c:v>
                  </c:pt>
                  <c:pt idx="5">
                    <c:v>Apr</c:v>
                  </c:pt>
                  <c:pt idx="6">
                    <c:v>May</c:v>
                  </c:pt>
                  <c:pt idx="7">
                    <c:v>Jun</c:v>
                  </c:pt>
                  <c:pt idx="8">
                    <c:v>Jul</c:v>
                  </c:pt>
                  <c:pt idx="9">
                    <c:v>Aug</c:v>
                  </c:pt>
                  <c:pt idx="10">
                    <c:v>Sep</c:v>
                  </c:pt>
                  <c:pt idx="11">
                    <c:v>Oct</c:v>
                  </c:pt>
                  <c:pt idx="12">
                    <c:v>Nov</c:v>
                  </c:pt>
                  <c:pt idx="13">
                    <c:v>Dec</c:v>
                  </c:pt>
                  <c:pt idx="14">
                    <c:v>Jan</c:v>
                  </c:pt>
                  <c:pt idx="15">
                    <c:v>Feb</c:v>
                  </c:pt>
                  <c:pt idx="16">
                    <c:v>Mar</c:v>
                  </c:pt>
                  <c:pt idx="17">
                    <c:v>Apr</c:v>
                  </c:pt>
                  <c:pt idx="18">
                    <c:v>May</c:v>
                  </c:pt>
                  <c:pt idx="19">
                    <c:v>Jun</c:v>
                  </c:pt>
                  <c:pt idx="20">
                    <c:v>Jul</c:v>
                  </c:pt>
                  <c:pt idx="21">
                    <c:v>Aug</c:v>
                  </c:pt>
                  <c:pt idx="22">
                    <c:v>Sep</c:v>
                  </c:pt>
                  <c:pt idx="23">
                    <c:v>Oct</c:v>
                  </c:pt>
                </c:lvl>
                <c:lvl>
                  <c:pt idx="0">
                    <c:v>Year 1</c:v>
                  </c:pt>
                  <c:pt idx="12">
                    <c:v>Year 2</c:v>
                  </c:pt>
                </c:lvl>
              </c:multiLvlStrCache>
            </c:multiLvlStrRef>
          </c:cat>
          <c:val>
            <c:numRef>
              <c:f>'[ATSB.Zambia.Ento Trends by Month.CDC.xlsx]CDC Differences by Month'!$AD$19:$AD$42</c:f>
              <c:numCache>
                <c:formatCode>General</c:formatCode>
                <c:ptCount val="24"/>
                <c:pt idx="0">
                  <c:v>1.074468</c:v>
                </c:pt>
                <c:pt idx="1">
                  <c:v>1.104651</c:v>
                </c:pt>
                <c:pt idx="2">
                  <c:v>1.7623759999999999</c:v>
                </c:pt>
                <c:pt idx="3">
                  <c:v>3.3529409999999999</c:v>
                </c:pt>
                <c:pt idx="4">
                  <c:v>1.927835</c:v>
                </c:pt>
                <c:pt idx="5">
                  <c:v>2.7623760000000002</c:v>
                </c:pt>
                <c:pt idx="6">
                  <c:v>5.0707069999999996</c:v>
                </c:pt>
                <c:pt idx="7">
                  <c:v>1.2755099999999999</c:v>
                </c:pt>
                <c:pt idx="12">
                  <c:v>3.6274510000000002</c:v>
                </c:pt>
                <c:pt idx="13">
                  <c:v>3.393939</c:v>
                </c:pt>
                <c:pt idx="14">
                  <c:v>3.2736839999999998</c:v>
                </c:pt>
                <c:pt idx="15">
                  <c:v>5.3069309999999996</c:v>
                </c:pt>
                <c:pt idx="16">
                  <c:v>5.0202020000000003</c:v>
                </c:pt>
                <c:pt idx="17">
                  <c:v>6.23</c:v>
                </c:pt>
                <c:pt idx="18">
                  <c:v>3.465347</c:v>
                </c:pt>
                <c:pt idx="19">
                  <c:v>2.5656569999999999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956-4AAB-B11B-4686B08FDC9F}"/>
            </c:ext>
          </c:extLst>
        </c:ser>
        <c:ser>
          <c:idx val="4"/>
          <c:order val="3"/>
          <c:tx>
            <c:strRef>
              <c:f>'[ATSB.Zambia.Ento Trends by Month.CDC.xlsx]CDC Differences by Month'!$AG$17:$AG$18</c:f>
              <c:strCache>
                <c:ptCount val="2"/>
                <c:pt idx="0">
                  <c:v>Control</c:v>
                </c:pt>
                <c:pt idx="1">
                  <c:v>Mean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'[ATSB.Zambia.Ento Trends by Month.CDC.xlsx]CDC Differences by Month'!$AA$19:$AB$42</c:f>
              <c:multiLvlStrCache>
                <c:ptCount val="24"/>
                <c:lvl>
                  <c:pt idx="0">
                    <c:v>Nov</c:v>
                  </c:pt>
                  <c:pt idx="1">
                    <c:v>Dec</c:v>
                  </c:pt>
                  <c:pt idx="2">
                    <c:v>Jan</c:v>
                  </c:pt>
                  <c:pt idx="3">
                    <c:v>Feb</c:v>
                  </c:pt>
                  <c:pt idx="4">
                    <c:v>Mar</c:v>
                  </c:pt>
                  <c:pt idx="5">
                    <c:v>Apr</c:v>
                  </c:pt>
                  <c:pt idx="6">
                    <c:v>May</c:v>
                  </c:pt>
                  <c:pt idx="7">
                    <c:v>Jun</c:v>
                  </c:pt>
                  <c:pt idx="8">
                    <c:v>Jul</c:v>
                  </c:pt>
                  <c:pt idx="9">
                    <c:v>Aug</c:v>
                  </c:pt>
                  <c:pt idx="10">
                    <c:v>Sep</c:v>
                  </c:pt>
                  <c:pt idx="11">
                    <c:v>Oct</c:v>
                  </c:pt>
                  <c:pt idx="12">
                    <c:v>Nov</c:v>
                  </c:pt>
                  <c:pt idx="13">
                    <c:v>Dec</c:v>
                  </c:pt>
                  <c:pt idx="14">
                    <c:v>Jan</c:v>
                  </c:pt>
                  <c:pt idx="15">
                    <c:v>Feb</c:v>
                  </c:pt>
                  <c:pt idx="16">
                    <c:v>Mar</c:v>
                  </c:pt>
                  <c:pt idx="17">
                    <c:v>Apr</c:v>
                  </c:pt>
                  <c:pt idx="18">
                    <c:v>May</c:v>
                  </c:pt>
                  <c:pt idx="19">
                    <c:v>Jun</c:v>
                  </c:pt>
                  <c:pt idx="20">
                    <c:v>Jul</c:v>
                  </c:pt>
                  <c:pt idx="21">
                    <c:v>Aug</c:v>
                  </c:pt>
                  <c:pt idx="22">
                    <c:v>Sep</c:v>
                  </c:pt>
                  <c:pt idx="23">
                    <c:v>Oct</c:v>
                  </c:pt>
                </c:lvl>
                <c:lvl>
                  <c:pt idx="0">
                    <c:v>Year 1</c:v>
                  </c:pt>
                  <c:pt idx="12">
                    <c:v>Year 2</c:v>
                  </c:pt>
                </c:lvl>
              </c:multiLvlStrCache>
            </c:multiLvlStrRef>
          </c:cat>
          <c:val>
            <c:numRef>
              <c:f>'[ATSB.Zambia.Ento Trends by Month.CDC.xlsx]CDC Differences by Month'!$AG$19:$AG$42</c:f>
              <c:numCache>
                <c:formatCode>General</c:formatCode>
                <c:ptCount val="24"/>
                <c:pt idx="0">
                  <c:v>1.075269</c:v>
                </c:pt>
                <c:pt idx="1">
                  <c:v>1.120879</c:v>
                </c:pt>
                <c:pt idx="2">
                  <c:v>2.6274510000000002</c:v>
                </c:pt>
                <c:pt idx="3">
                  <c:v>5.2244900000000003</c:v>
                </c:pt>
                <c:pt idx="4">
                  <c:v>4.0102039999999999</c:v>
                </c:pt>
                <c:pt idx="5">
                  <c:v>7.5940589999999997</c:v>
                </c:pt>
                <c:pt idx="6">
                  <c:v>7.4897960000000001</c:v>
                </c:pt>
                <c:pt idx="7">
                  <c:v>1.8415840000000001</c:v>
                </c:pt>
                <c:pt idx="12">
                  <c:v>2.5932200000000001</c:v>
                </c:pt>
                <c:pt idx="13">
                  <c:v>3.3627449999999999</c:v>
                </c:pt>
                <c:pt idx="14">
                  <c:v>5.0206189999999999</c:v>
                </c:pt>
                <c:pt idx="15">
                  <c:v>10.090909999999999</c:v>
                </c:pt>
                <c:pt idx="16">
                  <c:v>6.9387759999999998</c:v>
                </c:pt>
                <c:pt idx="17">
                  <c:v>9.69</c:v>
                </c:pt>
                <c:pt idx="18">
                  <c:v>3.545455</c:v>
                </c:pt>
                <c:pt idx="19">
                  <c:v>2.663265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56-4AAB-B11B-4686B08FDC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0358015"/>
        <c:axId val="1569707775"/>
      </c:lineChart>
      <c:catAx>
        <c:axId val="1670358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9707775"/>
        <c:crosses val="autoZero"/>
        <c:auto val="1"/>
        <c:lblAlgn val="ctr"/>
        <c:lblOffset val="100"/>
        <c:noMultiLvlLbl val="0"/>
      </c:catAx>
      <c:valAx>
        <c:axId val="156970777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Mean No. </a:t>
                </a:r>
                <a:r>
                  <a:rPr lang="en-US" sz="1800" i="1"/>
                  <a:t>An. funestus </a:t>
                </a:r>
                <a:r>
                  <a:rPr lang="en-US" sz="1800"/>
                  <a:t>females per trap-night</a:t>
                </a:r>
              </a:p>
            </c:rich>
          </c:tx>
          <c:layout>
            <c:manualLayout>
              <c:xMode val="edge"/>
              <c:yMode val="edge"/>
              <c:x val="8.788732706265328E-3"/>
              <c:y val="0.172603647886950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3580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81172285458038307"/>
          <c:y val="0.16667564487789871"/>
          <c:w val="0.15898136973206592"/>
          <c:h val="9.2506085717604589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ysClr val="windowText" lastClr="000000"/>
                </a:solidFill>
              </a:rPr>
              <a:t>Mean </a:t>
            </a:r>
            <a:r>
              <a:rPr lang="en-US" i="1">
                <a:solidFill>
                  <a:sysClr val="windowText" lastClr="000000"/>
                </a:solidFill>
              </a:rPr>
              <a:t>An. funestus </a:t>
            </a:r>
            <a:r>
              <a:rPr lang="en-US">
                <a:solidFill>
                  <a:sysClr val="windowText" lastClr="000000"/>
                </a:solidFill>
              </a:rPr>
              <a:t>per HLC collection-night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771485212052946"/>
          <c:y val="0.11076337985175648"/>
          <c:w val="0.86269372648187992"/>
          <c:h val="0.6004097262591034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78C-4488-A808-349C226DECE9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78C-4488-A808-349C226DECE9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78C-4488-A808-349C226DECE9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78C-4488-A808-349C226DECE9}"/>
              </c:ext>
            </c:extLst>
          </c:dPt>
          <c:dPt>
            <c:idx val="4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78C-4488-A808-349C226DECE9}"/>
              </c:ext>
            </c:extLst>
          </c:dPt>
          <c:dPt>
            <c:idx val="5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78C-4488-A808-349C226DECE9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78C-4488-A808-349C226DECE9}"/>
              </c:ext>
            </c:extLst>
          </c:dPt>
          <c:dPt>
            <c:idx val="7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678C-4488-A808-349C226DECE9}"/>
              </c:ext>
            </c:extLst>
          </c:dPt>
          <c:dPt>
            <c:idx val="8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678C-4488-A808-349C226DECE9}"/>
              </c:ext>
            </c:extLst>
          </c:dPt>
          <c:dPt>
            <c:idx val="9"/>
            <c:invertIfNegative val="0"/>
            <c:bubble3D val="0"/>
            <c:spPr>
              <a:solidFill>
                <a:schemeClr val="bg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678C-4488-A808-349C226DECE9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678C-4488-A808-349C226DECE9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678C-4488-A808-349C226DECE9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678C-4488-A808-349C226DECE9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678C-4488-A808-349C226DECE9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678C-4488-A808-349C226DECE9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678C-4488-A808-349C226DECE9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678C-4488-A808-349C226DECE9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678C-4488-A808-349C226DECE9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678C-4488-A808-349C226DECE9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678C-4488-A808-349C226DECE9}"/>
              </c:ext>
            </c:extLst>
          </c:dPt>
          <c:dPt>
            <c:idx val="2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678C-4488-A808-349C226DECE9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2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678C-4488-A808-349C226DECE9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'[ATSB.Zambia.Ento_Final Results_v2024.03.25.xlsx]HL Densities by cluster_fun (2)'!$M$6:$M$28</c:f>
                <c:numCache>
                  <c:formatCode>General</c:formatCode>
                  <c:ptCount val="23"/>
                  <c:pt idx="0">
                    <c:v>0.1057129</c:v>
                  </c:pt>
                  <c:pt idx="1">
                    <c:v>0.58987400000000001</c:v>
                  </c:pt>
                  <c:pt idx="2">
                    <c:v>0.91460900000000001</c:v>
                  </c:pt>
                  <c:pt idx="3">
                    <c:v>1.9567439999999996</c:v>
                  </c:pt>
                  <c:pt idx="4">
                    <c:v>0.58098200000000011</c:v>
                  </c:pt>
                  <c:pt idx="5">
                    <c:v>1.7963360000000002</c:v>
                  </c:pt>
                  <c:pt idx="6">
                    <c:v>1.2532450000000002</c:v>
                  </c:pt>
                  <c:pt idx="7">
                    <c:v>0.50771299999999986</c:v>
                  </c:pt>
                  <c:pt idx="8">
                    <c:v>1.068492</c:v>
                  </c:pt>
                  <c:pt idx="9">
                    <c:v>0.4269927</c:v>
                  </c:pt>
                  <c:pt idx="10">
                    <c:v>7.5060200000000021E-2</c:v>
                  </c:pt>
                  <c:pt idx="11">
                    <c:v>2.572082</c:v>
                  </c:pt>
                  <c:pt idx="12">
                    <c:v>0.19188459999999996</c:v>
                  </c:pt>
                  <c:pt idx="13">
                    <c:v>1.791868</c:v>
                  </c:pt>
                  <c:pt idx="14">
                    <c:v>0.18288170000000004</c:v>
                  </c:pt>
                  <c:pt idx="15">
                    <c:v>7.8597400000000012E-2</c:v>
                  </c:pt>
                  <c:pt idx="16">
                    <c:v>1.8710819999999999</c:v>
                  </c:pt>
                  <c:pt idx="17">
                    <c:v>0.36467800000000006</c:v>
                  </c:pt>
                  <c:pt idx="18">
                    <c:v>1.1440410000000001</c:v>
                  </c:pt>
                  <c:pt idx="19">
                    <c:v>0.59714499999999981</c:v>
                  </c:pt>
                  <c:pt idx="21">
                    <c:v>1.2898110000000003</c:v>
                  </c:pt>
                  <c:pt idx="22">
                    <c:v>2.0926740000000001</c:v>
                  </c:pt>
                </c:numCache>
              </c:numRef>
            </c:plus>
            <c:minus>
              <c:numRef>
                <c:f>'[ATSB.Zambia.Ento_Final Results_v2024.03.25.xlsx]HL Densities by cluster_fun (2)'!$L$6:$L$28</c:f>
                <c:numCache>
                  <c:formatCode>General</c:formatCode>
                  <c:ptCount val="23"/>
                  <c:pt idx="0">
                    <c:v>0.10571300000000002</c:v>
                  </c:pt>
                  <c:pt idx="1">
                    <c:v>0.58987309999999993</c:v>
                  </c:pt>
                  <c:pt idx="2">
                    <c:v>0.91460900000000001</c:v>
                  </c:pt>
                  <c:pt idx="3">
                    <c:v>1.9567440000000005</c:v>
                  </c:pt>
                  <c:pt idx="4">
                    <c:v>0.58098169999999993</c:v>
                  </c:pt>
                  <c:pt idx="5">
                    <c:v>1.7963360000000002</c:v>
                  </c:pt>
                  <c:pt idx="6">
                    <c:v>1.2532450000000002</c:v>
                  </c:pt>
                  <c:pt idx="7">
                    <c:v>0.50771300000000008</c:v>
                  </c:pt>
                  <c:pt idx="8">
                    <c:v>1.0684920000000002</c:v>
                  </c:pt>
                  <c:pt idx="9">
                    <c:v>0.4269927</c:v>
                  </c:pt>
                  <c:pt idx="10">
                    <c:v>7.5060099999999991E-2</c:v>
                  </c:pt>
                  <c:pt idx="11">
                    <c:v>2.5720839999999994</c:v>
                  </c:pt>
                  <c:pt idx="12">
                    <c:v>0.19188460000000002</c:v>
                  </c:pt>
                  <c:pt idx="13">
                    <c:v>1.791868</c:v>
                  </c:pt>
                  <c:pt idx="14">
                    <c:v>0.18288159999999998</c:v>
                  </c:pt>
                  <c:pt idx="15">
                    <c:v>7.8597399999999984E-2</c:v>
                  </c:pt>
                  <c:pt idx="16">
                    <c:v>1.8710830000000001</c:v>
                  </c:pt>
                  <c:pt idx="17">
                    <c:v>0.36467800000000006</c:v>
                  </c:pt>
                  <c:pt idx="18">
                    <c:v>1.144042</c:v>
                  </c:pt>
                  <c:pt idx="19">
                    <c:v>0.59714540000000005</c:v>
                  </c:pt>
                  <c:pt idx="21">
                    <c:v>1.289811</c:v>
                  </c:pt>
                  <c:pt idx="22">
                    <c:v>2.0926734000000002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'[ATSB.Zambia.Ento_Final Results_v2024.03.25.xlsx]HL Densities by cluster_fun (2)'!$F$6:$G$28</c:f>
              <c:multiLvlStrCache>
                <c:ptCount val="23"/>
                <c:lvl>
                  <c:pt idx="0">
                    <c:v>C4</c:v>
                  </c:pt>
                  <c:pt idx="1">
                    <c:v>C19</c:v>
                  </c:pt>
                  <c:pt idx="2">
                    <c:v>C27</c:v>
                  </c:pt>
                  <c:pt idx="3">
                    <c:v>C38</c:v>
                  </c:pt>
                  <c:pt idx="4">
                    <c:v>C40</c:v>
                  </c:pt>
                  <c:pt idx="5">
                    <c:v>C51</c:v>
                  </c:pt>
                  <c:pt idx="6">
                    <c:v>C59</c:v>
                  </c:pt>
                  <c:pt idx="7">
                    <c:v>C69</c:v>
                  </c:pt>
                  <c:pt idx="8">
                    <c:v>C74</c:v>
                  </c:pt>
                  <c:pt idx="9">
                    <c:v>C79</c:v>
                  </c:pt>
                  <c:pt idx="10">
                    <c:v>C7</c:v>
                  </c:pt>
                  <c:pt idx="11">
                    <c:v>C10</c:v>
                  </c:pt>
                  <c:pt idx="12">
                    <c:v>C20</c:v>
                  </c:pt>
                  <c:pt idx="13">
                    <c:v>C23</c:v>
                  </c:pt>
                  <c:pt idx="14">
                    <c:v>C26</c:v>
                  </c:pt>
                  <c:pt idx="15">
                    <c:v>C29</c:v>
                  </c:pt>
                  <c:pt idx="16">
                    <c:v>C56</c:v>
                  </c:pt>
                  <c:pt idx="17">
                    <c:v>C67</c:v>
                  </c:pt>
                  <c:pt idx="18">
                    <c:v>C71</c:v>
                  </c:pt>
                  <c:pt idx="19">
                    <c:v>C80</c:v>
                  </c:pt>
                  <c:pt idx="21">
                    <c:v>Control</c:v>
                  </c:pt>
                  <c:pt idx="22">
                    <c:v>ATSB</c:v>
                  </c:pt>
                </c:lvl>
                <c:lvl>
                  <c:pt idx="0">
                    <c:v>Control</c:v>
                  </c:pt>
                  <c:pt idx="10">
                    <c:v>ATSB</c:v>
                  </c:pt>
                  <c:pt idx="20">
                    <c:v>Cluster Average</c:v>
                  </c:pt>
                </c:lvl>
              </c:multiLvlStrCache>
            </c:multiLvlStrRef>
          </c:cat>
          <c:val>
            <c:numRef>
              <c:f>'[ATSB.Zambia.Ento_Final Results_v2024.03.25.xlsx]HL Densities by cluster_fun (2)'!$H$6:$H$28</c:f>
              <c:numCache>
                <c:formatCode>General</c:formatCode>
                <c:ptCount val="23"/>
                <c:pt idx="0">
                  <c:v>0.20886080000000001</c:v>
                </c:pt>
                <c:pt idx="1">
                  <c:v>1.2530859999999999</c:v>
                </c:pt>
                <c:pt idx="2">
                  <c:v>2.5562499999999999</c:v>
                </c:pt>
                <c:pt idx="3">
                  <c:v>6.4730540000000003</c:v>
                </c:pt>
                <c:pt idx="4">
                  <c:v>1.2822579999999999</c:v>
                </c:pt>
                <c:pt idx="5">
                  <c:v>4.9352520000000002</c:v>
                </c:pt>
                <c:pt idx="6">
                  <c:v>3.3276840000000001</c:v>
                </c:pt>
                <c:pt idx="7">
                  <c:v>1.5375000000000001</c:v>
                </c:pt>
                <c:pt idx="8">
                  <c:v>2.6219510000000001</c:v>
                </c:pt>
                <c:pt idx="9">
                  <c:v>0.56774190000000002</c:v>
                </c:pt>
                <c:pt idx="10">
                  <c:v>0.12820509999999999</c:v>
                </c:pt>
                <c:pt idx="11">
                  <c:v>9.6190479999999994</c:v>
                </c:pt>
                <c:pt idx="12">
                  <c:v>0.41509430000000003</c:v>
                </c:pt>
                <c:pt idx="13">
                  <c:v>5.8588959999999997</c:v>
                </c:pt>
                <c:pt idx="14">
                  <c:v>0.29651159999999999</c:v>
                </c:pt>
                <c:pt idx="15">
                  <c:v>0.17482519999999999</c:v>
                </c:pt>
                <c:pt idx="16">
                  <c:v>3.9342109999999999</c:v>
                </c:pt>
                <c:pt idx="17">
                  <c:v>1.588957</c:v>
                </c:pt>
                <c:pt idx="18">
                  <c:v>3.0902259999999999</c:v>
                </c:pt>
                <c:pt idx="19">
                  <c:v>1.3121020000000001</c:v>
                </c:pt>
                <c:pt idx="21">
                  <c:v>2.5057469999999999</c:v>
                </c:pt>
                <c:pt idx="22">
                  <c:v>2.6864620000000001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678C-4488-A808-349C226DEC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"/>
        <c:overlap val="-27"/>
        <c:axId val="918457312"/>
        <c:axId val="918457792"/>
      </c:barChart>
      <c:catAx>
        <c:axId val="91845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8457792"/>
        <c:crosses val="autoZero"/>
        <c:auto val="1"/>
        <c:lblAlgn val="ctr"/>
        <c:lblOffset val="100"/>
        <c:noMultiLvlLbl val="0"/>
      </c:catAx>
      <c:valAx>
        <c:axId val="91845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ysClr val="windowText" lastClr="000000"/>
                    </a:solidFill>
                  </a:rPr>
                  <a:t>Mean</a:t>
                </a:r>
                <a:r>
                  <a:rPr lang="en-US" baseline="0">
                    <a:solidFill>
                      <a:sysClr val="windowText" lastClr="000000"/>
                    </a:solidFill>
                  </a:rPr>
                  <a:t> per collection-night</a:t>
                </a:r>
                <a:endParaRPr lang="en-US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8457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ysClr val="windowText" lastClr="000000"/>
                </a:solidFill>
              </a:rPr>
              <a:t>Mean</a:t>
            </a:r>
            <a:r>
              <a:rPr lang="en-US" baseline="0">
                <a:solidFill>
                  <a:sysClr val="windowText" lastClr="000000"/>
                </a:solidFill>
              </a:rPr>
              <a:t> </a:t>
            </a:r>
            <a:r>
              <a:rPr lang="en-US" i="1">
                <a:solidFill>
                  <a:sysClr val="windowText" lastClr="000000"/>
                </a:solidFill>
              </a:rPr>
              <a:t>An. funestus </a:t>
            </a:r>
            <a:r>
              <a:rPr lang="en-US">
                <a:solidFill>
                  <a:sysClr val="windowText" lastClr="000000"/>
                </a:solidFill>
              </a:rPr>
              <a:t>per HLC collection-night</a:t>
            </a:r>
          </a:p>
        </c:rich>
      </c:tx>
      <c:layout>
        <c:manualLayout>
          <c:xMode val="edge"/>
          <c:yMode val="edge"/>
          <c:x val="0.17483512641442778"/>
          <c:y val="1.27226463104325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781350543692991"/>
          <c:y val="0.11501292300294524"/>
          <c:w val="0.86257865417790869"/>
          <c:h val="0.637210029597364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'[ATSB.Zambia.Ento_Final Results_v2024.03.25.xlsx]HL Densities by cluster_fun (2)'!$H$33</c:f>
              <c:strCache>
                <c:ptCount val="1"/>
                <c:pt idx="0">
                  <c:v>Year 1</c:v>
                </c:pt>
              </c:strCache>
            </c:strRef>
          </c:tx>
          <c:spPr>
            <a:solidFill>
              <a:schemeClr val="bg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A26-4ECD-86FD-44096DD2D905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A26-4ECD-86FD-44096DD2D905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A26-4ECD-86FD-44096DD2D905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A26-4ECD-86FD-44096DD2D905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A26-4ECD-86FD-44096DD2D905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A26-4ECD-86FD-44096DD2D905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A26-4ECD-86FD-44096DD2D905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FA26-4ECD-86FD-44096DD2D905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FA26-4ECD-86FD-44096DD2D905}"/>
              </c:ext>
            </c:extLst>
          </c:dPt>
          <c:errBars>
            <c:errBarType val="both"/>
            <c:errValType val="cust"/>
            <c:noEndCap val="0"/>
            <c:plus>
              <c:numRef>
                <c:f>'[ATSB.Zambia.Ento_Final Results_v2024.03.25.xlsx]HL Densities by cluster_fun (2)'!$V$6:$V$28</c:f>
                <c:numCache>
                  <c:formatCode>General</c:formatCode>
                  <c:ptCount val="23"/>
                  <c:pt idx="0">
                    <c:v>7.8118400000000005E-2</c:v>
                  </c:pt>
                  <c:pt idx="1">
                    <c:v>8.3734200000000009E-2</c:v>
                  </c:pt>
                  <c:pt idx="2">
                    <c:v>1.681235</c:v>
                  </c:pt>
                  <c:pt idx="3">
                    <c:v>2.6782080000000006</c:v>
                  </c:pt>
                  <c:pt idx="4">
                    <c:v>0.99652980000000002</c:v>
                  </c:pt>
                  <c:pt idx="5">
                    <c:v>0.72303099999999998</c:v>
                  </c:pt>
                  <c:pt idx="6">
                    <c:v>2.2422820000000003</c:v>
                  </c:pt>
                  <c:pt idx="7">
                    <c:v>0.4909399000000001</c:v>
                  </c:pt>
                  <c:pt idx="8">
                    <c:v>1.0382480000000001</c:v>
                  </c:pt>
                  <c:pt idx="9">
                    <c:v>7.0052900000000001E-2</c:v>
                  </c:pt>
                  <c:pt idx="10">
                    <c:v>3.3216700000000002E-2</c:v>
                  </c:pt>
                  <c:pt idx="11">
                    <c:v>0.92188499999999962</c:v>
                  </c:pt>
                  <c:pt idx="12">
                    <c:v>0.12595250000000002</c:v>
                  </c:pt>
                  <c:pt idx="13">
                    <c:v>2.3966409999999998</c:v>
                  </c:pt>
                  <c:pt idx="14">
                    <c:v>0.35533870000000001</c:v>
                  </c:pt>
                  <c:pt idx="15">
                    <c:v>0.12059139999999999</c:v>
                  </c:pt>
                  <c:pt idx="16">
                    <c:v>0.28594360000000002</c:v>
                  </c:pt>
                  <c:pt idx="17">
                    <c:v>0.55576500000000006</c:v>
                  </c:pt>
                  <c:pt idx="18">
                    <c:v>2.0504100000000003</c:v>
                  </c:pt>
                  <c:pt idx="19">
                    <c:v>3.8593599999999999E-2</c:v>
                  </c:pt>
                  <c:pt idx="21">
                    <c:v>1.1978219999999999</c:v>
                  </c:pt>
                  <c:pt idx="22">
                    <c:v>0.75480100000000006</c:v>
                  </c:pt>
                </c:numCache>
              </c:numRef>
            </c:plus>
            <c:minus>
              <c:numRef>
                <c:f>'[ATSB.Zambia.Ento_Final Results_v2024.03.25.xlsx]HL Densities by cluster_fun (2)'!$U$6:$U$28</c:f>
                <c:numCache>
                  <c:formatCode>General</c:formatCode>
                  <c:ptCount val="23"/>
                  <c:pt idx="0">
                    <c:v>7.8118300000000002E-2</c:v>
                  </c:pt>
                  <c:pt idx="1">
                    <c:v>8.3734299999999998E-2</c:v>
                  </c:pt>
                  <c:pt idx="2">
                    <c:v>1.681236</c:v>
                  </c:pt>
                  <c:pt idx="3">
                    <c:v>2.6782069999999996</c:v>
                  </c:pt>
                  <c:pt idx="4">
                    <c:v>0.99652960000000002</c:v>
                  </c:pt>
                  <c:pt idx="5">
                    <c:v>0.72303100000000009</c:v>
                  </c:pt>
                  <c:pt idx="6">
                    <c:v>2.2422819999999994</c:v>
                  </c:pt>
                  <c:pt idx="7">
                    <c:v>0.49093989999999998</c:v>
                  </c:pt>
                  <c:pt idx="8">
                    <c:v>1.0382476</c:v>
                  </c:pt>
                  <c:pt idx="9">
                    <c:v>7.0052900000000001E-2</c:v>
                  </c:pt>
                  <c:pt idx="10">
                    <c:v>3.3216700000000002E-2</c:v>
                  </c:pt>
                  <c:pt idx="11">
                    <c:v>0.92188500000000029</c:v>
                  </c:pt>
                  <c:pt idx="12">
                    <c:v>0.1259525</c:v>
                  </c:pt>
                  <c:pt idx="13">
                    <c:v>2.3966406999999998</c:v>
                  </c:pt>
                  <c:pt idx="14">
                    <c:v>0.35533859999999995</c:v>
                  </c:pt>
                  <c:pt idx="15">
                    <c:v>0.12059140000000002</c:v>
                  </c:pt>
                  <c:pt idx="16">
                    <c:v>0.28594370000000002</c:v>
                  </c:pt>
                  <c:pt idx="17">
                    <c:v>0.5557643000000001</c:v>
                  </c:pt>
                  <c:pt idx="18">
                    <c:v>2.0504099999999998</c:v>
                  </c:pt>
                  <c:pt idx="19">
                    <c:v>3.8593700000000002E-2</c:v>
                  </c:pt>
                  <c:pt idx="21">
                    <c:v>1.1978225</c:v>
                  </c:pt>
                  <c:pt idx="22">
                    <c:v>0.75480099999999994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'[ATSB.Zambia.Ento_Final Results_v2024.03.25.xlsx]HL Densities by cluster_fun (2)'!$F$34:$G$56</c:f>
              <c:multiLvlStrCache>
                <c:ptCount val="23"/>
                <c:lvl>
                  <c:pt idx="0">
                    <c:v>C4</c:v>
                  </c:pt>
                  <c:pt idx="1">
                    <c:v>C19</c:v>
                  </c:pt>
                  <c:pt idx="2">
                    <c:v>C27</c:v>
                  </c:pt>
                  <c:pt idx="3">
                    <c:v>C38</c:v>
                  </c:pt>
                  <c:pt idx="4">
                    <c:v>C40</c:v>
                  </c:pt>
                  <c:pt idx="5">
                    <c:v>C51</c:v>
                  </c:pt>
                  <c:pt idx="6">
                    <c:v>C59</c:v>
                  </c:pt>
                  <c:pt idx="7">
                    <c:v>C69</c:v>
                  </c:pt>
                  <c:pt idx="8">
                    <c:v>C74</c:v>
                  </c:pt>
                  <c:pt idx="9">
                    <c:v>C79</c:v>
                  </c:pt>
                  <c:pt idx="10">
                    <c:v>C7</c:v>
                  </c:pt>
                  <c:pt idx="11">
                    <c:v>C10</c:v>
                  </c:pt>
                  <c:pt idx="12">
                    <c:v>C20</c:v>
                  </c:pt>
                  <c:pt idx="13">
                    <c:v>C23</c:v>
                  </c:pt>
                  <c:pt idx="14">
                    <c:v>C26</c:v>
                  </c:pt>
                  <c:pt idx="15">
                    <c:v>C29</c:v>
                  </c:pt>
                  <c:pt idx="16">
                    <c:v>C56</c:v>
                  </c:pt>
                  <c:pt idx="17">
                    <c:v>C67</c:v>
                  </c:pt>
                  <c:pt idx="18">
                    <c:v>C71</c:v>
                  </c:pt>
                  <c:pt idx="19">
                    <c:v>C80</c:v>
                  </c:pt>
                  <c:pt idx="21">
                    <c:v>Control </c:v>
                  </c:pt>
                  <c:pt idx="22">
                    <c:v>ATSB </c:v>
                  </c:pt>
                </c:lvl>
                <c:lvl>
                  <c:pt idx="0">
                    <c:v>Control</c:v>
                  </c:pt>
                  <c:pt idx="10">
                    <c:v>ATSB</c:v>
                  </c:pt>
                  <c:pt idx="20">
                    <c:v>Cluster Average</c:v>
                  </c:pt>
                </c:lvl>
              </c:multiLvlStrCache>
            </c:multiLvlStrRef>
          </c:cat>
          <c:val>
            <c:numRef>
              <c:f>'[ATSB.Zambia.Ento_Final Results_v2024.03.25.xlsx]HL Densities by cluster_fun (2)'!$H$34:$H$56</c:f>
              <c:numCache>
                <c:formatCode>General</c:formatCode>
                <c:ptCount val="23"/>
                <c:pt idx="0">
                  <c:v>0.1204819</c:v>
                </c:pt>
                <c:pt idx="1">
                  <c:v>0.1529412</c:v>
                </c:pt>
                <c:pt idx="2">
                  <c:v>3.1866669999999999</c:v>
                </c:pt>
                <c:pt idx="3">
                  <c:v>4.3373489999999997</c:v>
                </c:pt>
                <c:pt idx="4">
                  <c:v>0.90384620000000004</c:v>
                </c:pt>
                <c:pt idx="5">
                  <c:v>1.5964910000000001</c:v>
                </c:pt>
                <c:pt idx="6">
                  <c:v>4.5652169999999996</c:v>
                </c:pt>
                <c:pt idx="7">
                  <c:v>0.81111109999999997</c:v>
                </c:pt>
                <c:pt idx="8">
                  <c:v>1.9638549999999999</c:v>
                </c:pt>
                <c:pt idx="9">
                  <c:v>3.5714299999999997E-2</c:v>
                </c:pt>
                <c:pt idx="10">
                  <c:v>2.40964E-2</c:v>
                </c:pt>
                <c:pt idx="11">
                  <c:v>2.0649350000000002</c:v>
                </c:pt>
                <c:pt idx="12">
                  <c:v>0.2183908</c:v>
                </c:pt>
                <c:pt idx="13">
                  <c:v>3</c:v>
                </c:pt>
                <c:pt idx="14">
                  <c:v>0.54761899999999997</c:v>
                </c:pt>
                <c:pt idx="15">
                  <c:v>0.16176470000000001</c:v>
                </c:pt>
                <c:pt idx="16">
                  <c:v>0.30666670000000001</c:v>
                </c:pt>
                <c:pt idx="17">
                  <c:v>1.481481</c:v>
                </c:pt>
                <c:pt idx="18">
                  <c:v>3.0862069999999999</c:v>
                </c:pt>
                <c:pt idx="19">
                  <c:v>3.4482800000000001E-2</c:v>
                </c:pt>
                <c:pt idx="20">
                  <c:v>0</c:v>
                </c:pt>
                <c:pt idx="21">
                  <c:v>1.809949</c:v>
                </c:pt>
                <c:pt idx="22">
                  <c:v>1.0332479999999999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FA26-4ECD-86FD-44096DD2D905}"/>
            </c:ext>
          </c:extLst>
        </c:ser>
        <c:ser>
          <c:idx val="1"/>
          <c:order val="1"/>
          <c:tx>
            <c:strRef>
              <c:f>'[ATSB.Zambia.Ento_Final Results_v2024.03.25.xlsx]HL Densities by cluster_fun (2)'!$I$33</c:f>
              <c:strCache>
                <c:ptCount val="1"/>
                <c:pt idx="0">
                  <c:v>Year 2</c:v>
                </c:pt>
              </c:strCache>
            </c:strRef>
          </c:tx>
          <c:spPr>
            <a:pattFill prst="lgCheck">
              <a:fgClr>
                <a:schemeClr val="bg2"/>
              </a:fgClr>
              <a:bgClr>
                <a:schemeClr val="bg1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10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FA26-4ECD-86FD-44096DD2D905}"/>
              </c:ext>
            </c:extLst>
          </c:dPt>
          <c:dPt>
            <c:idx val="11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FA26-4ECD-86FD-44096DD2D905}"/>
              </c:ext>
            </c:extLst>
          </c:dPt>
          <c:dPt>
            <c:idx val="12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FA26-4ECD-86FD-44096DD2D905}"/>
              </c:ext>
            </c:extLst>
          </c:dPt>
          <c:dPt>
            <c:idx val="13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FA26-4ECD-86FD-44096DD2D905}"/>
              </c:ext>
            </c:extLst>
          </c:dPt>
          <c:dPt>
            <c:idx val="15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FA26-4ECD-86FD-44096DD2D905}"/>
              </c:ext>
            </c:extLst>
          </c:dPt>
          <c:dPt>
            <c:idx val="16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E-FA26-4ECD-86FD-44096DD2D905}"/>
              </c:ext>
            </c:extLst>
          </c:dPt>
          <c:dPt>
            <c:idx val="17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FA26-4ECD-86FD-44096DD2D905}"/>
              </c:ext>
            </c:extLst>
          </c:dPt>
          <c:dPt>
            <c:idx val="18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FA26-4ECD-86FD-44096DD2D905}"/>
              </c:ext>
            </c:extLst>
          </c:dPt>
          <c:dPt>
            <c:idx val="19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4-FA26-4ECD-86FD-44096DD2D905}"/>
              </c:ext>
            </c:extLst>
          </c:dPt>
          <c:dPt>
            <c:idx val="22"/>
            <c:invertIfNegative val="0"/>
            <c:bubble3D val="0"/>
            <c:spPr>
              <a:pattFill prst="lgCheck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6-FA26-4ECD-86FD-44096DD2D905}"/>
              </c:ext>
            </c:extLst>
          </c:dPt>
          <c:errBars>
            <c:errBarType val="both"/>
            <c:errValType val="cust"/>
            <c:noEndCap val="0"/>
            <c:plus>
              <c:numRef>
                <c:f>'[ATSB.Zambia.Ento_Final Results_v2024.03.25.xlsx]HL Densities by cluster_fun (2)'!$AD$6:$AD$28</c:f>
                <c:numCache>
                  <c:formatCode>General</c:formatCode>
                  <c:ptCount val="23"/>
                  <c:pt idx="0">
                    <c:v>0.20385439999999994</c:v>
                  </c:pt>
                  <c:pt idx="1">
                    <c:v>1.1836980000000001</c:v>
                  </c:pt>
                  <c:pt idx="2">
                    <c:v>0.86917899999999992</c:v>
                  </c:pt>
                  <c:pt idx="3">
                    <c:v>2.7961869999999998</c:v>
                  </c:pt>
                  <c:pt idx="4">
                    <c:v>0.69499299999999997</c:v>
                  </c:pt>
                  <c:pt idx="5">
                    <c:v>2.9070820000000008</c:v>
                  </c:pt>
                  <c:pt idx="6">
                    <c:v>0.89693999999999985</c:v>
                  </c:pt>
                  <c:pt idx="7">
                    <c:v>0.93412499999999987</c:v>
                  </c:pt>
                  <c:pt idx="8">
                    <c:v>1.8809589999999998</c:v>
                  </c:pt>
                  <c:pt idx="9">
                    <c:v>0.91064499999999993</c:v>
                  </c:pt>
                  <c:pt idx="10">
                    <c:v>0.15199750000000001</c:v>
                  </c:pt>
                  <c:pt idx="11">
                    <c:v>4.2734400000000008</c:v>
                  </c:pt>
                  <c:pt idx="12">
                    <c:v>0.39021820000000007</c:v>
                  </c:pt>
                  <c:pt idx="13">
                    <c:v>2.5309740000000005</c:v>
                  </c:pt>
                  <c:pt idx="14">
                    <c:v>9.1653300000000007E-2</c:v>
                  </c:pt>
                  <c:pt idx="15">
                    <c:v>0.10327850000000002</c:v>
                  </c:pt>
                  <c:pt idx="16">
                    <c:v>3.5189780000000006</c:v>
                  </c:pt>
                  <c:pt idx="17">
                    <c:v>0.47613800000000017</c:v>
                  </c:pt>
                  <c:pt idx="18">
                    <c:v>1.2802460000000004</c:v>
                  </c:pt>
                  <c:pt idx="19">
                    <c:v>1.2464109999999997</c:v>
                  </c:pt>
                  <c:pt idx="21">
                    <c:v>1.7865150000000001</c:v>
                  </c:pt>
                  <c:pt idx="22">
                    <c:v>3.6529769999999999</c:v>
                  </c:pt>
                </c:numCache>
              </c:numRef>
            </c:plus>
            <c:minus>
              <c:numRef>
                <c:f>'[ATSB.Zambia.Ento_Final Results_v2024.03.25.xlsx]HL Densities by cluster_fun (2)'!$AC$6:$AC$28</c:f>
                <c:numCache>
                  <c:formatCode>General</c:formatCode>
                  <c:ptCount val="23"/>
                  <c:pt idx="0">
                    <c:v>0.20385449999999999</c:v>
                  </c:pt>
                  <c:pt idx="1">
                    <c:v>1.1836969999999998</c:v>
                  </c:pt>
                  <c:pt idx="2">
                    <c:v>0.86917899999999992</c:v>
                  </c:pt>
                  <c:pt idx="3">
                    <c:v>2.7961859999999996</c:v>
                  </c:pt>
                  <c:pt idx="4">
                    <c:v>0.6949943999999999</c:v>
                  </c:pt>
                  <c:pt idx="5">
                    <c:v>2.9070779999999994</c:v>
                  </c:pt>
                  <c:pt idx="6">
                    <c:v>0.89693899999999993</c:v>
                  </c:pt>
                  <c:pt idx="7">
                    <c:v>0.93412600000000001</c:v>
                  </c:pt>
                  <c:pt idx="8">
                    <c:v>1.8809579999999999</c:v>
                  </c:pt>
                  <c:pt idx="9">
                    <c:v>0.9106451000000001</c:v>
                  </c:pt>
                  <c:pt idx="10">
                    <c:v>0.1519974</c:v>
                  </c:pt>
                  <c:pt idx="11">
                    <c:v>4.273439999999999</c:v>
                  </c:pt>
                  <c:pt idx="12">
                    <c:v>0.39021819999999996</c:v>
                  </c:pt>
                  <c:pt idx="13">
                    <c:v>2.5309779999999993</c:v>
                  </c:pt>
                  <c:pt idx="14">
                    <c:v>9.1653299999999993E-2</c:v>
                  </c:pt>
                  <c:pt idx="15">
                    <c:v>0.1032785</c:v>
                  </c:pt>
                  <c:pt idx="16">
                    <c:v>3.5189790000000003</c:v>
                  </c:pt>
                  <c:pt idx="17">
                    <c:v>0.47613799999999995</c:v>
                  </c:pt>
                  <c:pt idx="18">
                    <c:v>1.2802449999999999</c:v>
                  </c:pt>
                  <c:pt idx="19">
                    <c:v>1.2464109999999999</c:v>
                  </c:pt>
                  <c:pt idx="21">
                    <c:v>1.7865150000000001</c:v>
                  </c:pt>
                  <c:pt idx="22">
                    <c:v>3.6529762000000003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'[ATSB.Zambia.Ento_Final Results_v2024.03.25.xlsx]HL Densities by cluster_fun (2)'!$F$34:$G$56</c:f>
              <c:multiLvlStrCache>
                <c:ptCount val="23"/>
                <c:lvl>
                  <c:pt idx="0">
                    <c:v>C4</c:v>
                  </c:pt>
                  <c:pt idx="1">
                    <c:v>C19</c:v>
                  </c:pt>
                  <c:pt idx="2">
                    <c:v>C27</c:v>
                  </c:pt>
                  <c:pt idx="3">
                    <c:v>C38</c:v>
                  </c:pt>
                  <c:pt idx="4">
                    <c:v>C40</c:v>
                  </c:pt>
                  <c:pt idx="5">
                    <c:v>C51</c:v>
                  </c:pt>
                  <c:pt idx="6">
                    <c:v>C59</c:v>
                  </c:pt>
                  <c:pt idx="7">
                    <c:v>C69</c:v>
                  </c:pt>
                  <c:pt idx="8">
                    <c:v>C74</c:v>
                  </c:pt>
                  <c:pt idx="9">
                    <c:v>C79</c:v>
                  </c:pt>
                  <c:pt idx="10">
                    <c:v>C7</c:v>
                  </c:pt>
                  <c:pt idx="11">
                    <c:v>C10</c:v>
                  </c:pt>
                  <c:pt idx="12">
                    <c:v>C20</c:v>
                  </c:pt>
                  <c:pt idx="13">
                    <c:v>C23</c:v>
                  </c:pt>
                  <c:pt idx="14">
                    <c:v>C26</c:v>
                  </c:pt>
                  <c:pt idx="15">
                    <c:v>C29</c:v>
                  </c:pt>
                  <c:pt idx="16">
                    <c:v>C56</c:v>
                  </c:pt>
                  <c:pt idx="17">
                    <c:v>C67</c:v>
                  </c:pt>
                  <c:pt idx="18">
                    <c:v>C71</c:v>
                  </c:pt>
                  <c:pt idx="19">
                    <c:v>C80</c:v>
                  </c:pt>
                  <c:pt idx="21">
                    <c:v>Control </c:v>
                  </c:pt>
                  <c:pt idx="22">
                    <c:v>ATSB </c:v>
                  </c:pt>
                </c:lvl>
                <c:lvl>
                  <c:pt idx="0">
                    <c:v>Control</c:v>
                  </c:pt>
                  <c:pt idx="10">
                    <c:v>ATSB</c:v>
                  </c:pt>
                  <c:pt idx="20">
                    <c:v>Cluster Average</c:v>
                  </c:pt>
                </c:lvl>
              </c:multiLvlStrCache>
            </c:multiLvlStrRef>
          </c:cat>
          <c:val>
            <c:numRef>
              <c:f>'[ATSB.Zambia.Ento_Final Results_v2024.03.25.xlsx]HL Densities by cluster_fun (2)'!$I$34:$I$56</c:f>
              <c:numCache>
                <c:formatCode>General</c:formatCode>
                <c:ptCount val="23"/>
                <c:pt idx="0">
                  <c:v>0.30666670000000001</c:v>
                </c:pt>
                <c:pt idx="1">
                  <c:v>2.4675319999999998</c:v>
                </c:pt>
                <c:pt idx="2">
                  <c:v>2</c:v>
                </c:pt>
                <c:pt idx="3">
                  <c:v>8.5833329999999997</c:v>
                </c:pt>
                <c:pt idx="4">
                  <c:v>1.5555559999999999</c:v>
                </c:pt>
                <c:pt idx="5">
                  <c:v>7.2560979999999997</c:v>
                </c:pt>
                <c:pt idx="6">
                  <c:v>1.988235</c:v>
                </c:pt>
                <c:pt idx="7">
                  <c:v>2.4714290000000001</c:v>
                </c:pt>
                <c:pt idx="8">
                  <c:v>3.2962959999999999</c:v>
                </c:pt>
                <c:pt idx="9">
                  <c:v>1.1971830000000001</c:v>
                </c:pt>
                <c:pt idx="10">
                  <c:v>0.2465753</c:v>
                </c:pt>
                <c:pt idx="11">
                  <c:v>16.01099</c:v>
                </c:pt>
                <c:pt idx="12">
                  <c:v>0.65277779999999996</c:v>
                </c:pt>
                <c:pt idx="13">
                  <c:v>8.7530859999999997</c:v>
                </c:pt>
                <c:pt idx="14">
                  <c:v>5.6818199999999999E-2</c:v>
                </c:pt>
                <c:pt idx="15">
                  <c:v>0.18666669999999999</c:v>
                </c:pt>
                <c:pt idx="16">
                  <c:v>7.4675320000000003</c:v>
                </c:pt>
                <c:pt idx="17">
                  <c:v>1.695122</c:v>
                </c:pt>
                <c:pt idx="18">
                  <c:v>3.0933329999999999</c:v>
                </c:pt>
                <c:pt idx="19">
                  <c:v>2.9</c:v>
                </c:pt>
                <c:pt idx="20">
                  <c:v>0</c:v>
                </c:pt>
                <c:pt idx="21">
                  <c:v>3.203325</c:v>
                </c:pt>
                <c:pt idx="22">
                  <c:v>4.3354590000000002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FA26-4ECD-86FD-44096DD2D9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overlap val="17"/>
        <c:axId val="918457312"/>
        <c:axId val="918457792"/>
      </c:barChart>
      <c:catAx>
        <c:axId val="91845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8457792"/>
        <c:crosses val="autoZero"/>
        <c:auto val="1"/>
        <c:lblAlgn val="ctr"/>
        <c:lblOffset val="100"/>
        <c:noMultiLvlLbl val="0"/>
      </c:catAx>
      <c:valAx>
        <c:axId val="918457792"/>
        <c:scaling>
          <c:orientation val="minMax"/>
          <c:max val="2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ysClr val="windowText" lastClr="000000"/>
                    </a:solidFill>
                  </a:rPr>
                  <a:t>Mean</a:t>
                </a:r>
                <a:r>
                  <a:rPr lang="en-US" baseline="0">
                    <a:solidFill>
                      <a:sysClr val="windowText" lastClr="000000"/>
                    </a:solidFill>
                  </a:rPr>
                  <a:t> per collection-night</a:t>
                </a:r>
                <a:endParaRPr lang="en-US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845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936533898054108"/>
          <c:y val="0.1766794894912945"/>
          <c:w val="0.27643291617949795"/>
          <c:h val="5.9892779360026807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Mean</a:t>
            </a:r>
            <a:r>
              <a:rPr lang="en-US" sz="2000" baseline="0" dirty="0"/>
              <a:t> </a:t>
            </a:r>
            <a:r>
              <a:rPr lang="en-US" sz="2000" dirty="0"/>
              <a:t>Nightly</a:t>
            </a:r>
            <a:r>
              <a:rPr lang="en-US" sz="2000" baseline="0" dirty="0"/>
              <a:t> HLC Densities by Month</a:t>
            </a:r>
            <a:endParaRPr lang="en-US" sz="2000" dirty="0"/>
          </a:p>
        </c:rich>
      </c:tx>
      <c:layout>
        <c:manualLayout>
          <c:xMode val="edge"/>
          <c:yMode val="edge"/>
          <c:x val="0.25168162365954527"/>
          <c:y val="2.42173343674961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6078129290498526E-2"/>
          <c:y val="9.4770501824801567E-2"/>
          <c:w val="0.8892877238059429"/>
          <c:h val="0.87789426146108396"/>
        </c:manualLayout>
      </c:layout>
      <c:areaChart>
        <c:grouping val="standard"/>
        <c:varyColors val="0"/>
        <c:ser>
          <c:idx val="2"/>
          <c:order val="1"/>
          <c:tx>
            <c:strRef>
              <c:f>'[ATSB.Zambia.Ento Trends by Month.HLC.xlsx]HLC Differences by Month'!$AE$17:$AE$18</c:f>
              <c:strCache>
                <c:ptCount val="2"/>
                <c:pt idx="0">
                  <c:v>ATSB</c:v>
                </c:pt>
                <c:pt idx="1">
                  <c:v>Hi</c:v>
                </c:pt>
              </c:strCache>
            </c:strRef>
          </c:tx>
          <c:spPr>
            <a:solidFill>
              <a:schemeClr val="accent5">
                <a:alpha val="25000"/>
              </a:schemeClr>
            </a:solidFill>
            <a:ln>
              <a:noFill/>
            </a:ln>
            <a:effectLst/>
          </c:spPr>
          <c:cat>
            <c:multiLvlStrRef>
              <c:f>'[ATSB.Zambia.Ento Trends by Month.HLC.xlsx]HLC Differences by Month'!$AA$19:$AB$42</c:f>
              <c:multiLvlStrCache>
                <c:ptCount val="24"/>
                <c:lvl>
                  <c:pt idx="0">
                    <c:v>Nov</c:v>
                  </c:pt>
                  <c:pt idx="1">
                    <c:v>Dec</c:v>
                  </c:pt>
                  <c:pt idx="2">
                    <c:v>Jan</c:v>
                  </c:pt>
                  <c:pt idx="3">
                    <c:v>Feb</c:v>
                  </c:pt>
                  <c:pt idx="4">
                    <c:v>Mar</c:v>
                  </c:pt>
                  <c:pt idx="5">
                    <c:v>Apr</c:v>
                  </c:pt>
                  <c:pt idx="6">
                    <c:v>May</c:v>
                  </c:pt>
                  <c:pt idx="7">
                    <c:v>Jun</c:v>
                  </c:pt>
                  <c:pt idx="8">
                    <c:v>Jul</c:v>
                  </c:pt>
                  <c:pt idx="9">
                    <c:v>Aug</c:v>
                  </c:pt>
                  <c:pt idx="10">
                    <c:v>Sep</c:v>
                  </c:pt>
                  <c:pt idx="11">
                    <c:v>Oct</c:v>
                  </c:pt>
                  <c:pt idx="12">
                    <c:v>Nov</c:v>
                  </c:pt>
                  <c:pt idx="13">
                    <c:v>Dec</c:v>
                  </c:pt>
                  <c:pt idx="14">
                    <c:v>Jan</c:v>
                  </c:pt>
                  <c:pt idx="15">
                    <c:v>Feb</c:v>
                  </c:pt>
                  <c:pt idx="16">
                    <c:v>Mar</c:v>
                  </c:pt>
                  <c:pt idx="17">
                    <c:v>Apr</c:v>
                  </c:pt>
                  <c:pt idx="18">
                    <c:v>May</c:v>
                  </c:pt>
                  <c:pt idx="19">
                    <c:v>Jun</c:v>
                  </c:pt>
                  <c:pt idx="20">
                    <c:v>Jul</c:v>
                  </c:pt>
                  <c:pt idx="21">
                    <c:v>Aug</c:v>
                  </c:pt>
                  <c:pt idx="22">
                    <c:v>Sep</c:v>
                  </c:pt>
                  <c:pt idx="23">
                    <c:v>Oct</c:v>
                  </c:pt>
                </c:lvl>
                <c:lvl>
                  <c:pt idx="0">
                    <c:v>Year 1</c:v>
                  </c:pt>
                  <c:pt idx="12">
                    <c:v>Year 2</c:v>
                  </c:pt>
                </c:lvl>
              </c:multiLvlStrCache>
            </c:multiLvlStrRef>
          </c:cat>
          <c:val>
            <c:numRef>
              <c:f>'[ATSB.Zambia.Ento Trends by Month.HLC.xlsx]HLC Differences by Month'!$AE$19:$AE$42</c:f>
              <c:numCache>
                <c:formatCode>General</c:formatCode>
                <c:ptCount val="24"/>
                <c:pt idx="0">
                  <c:v>0.5492783</c:v>
                </c:pt>
                <c:pt idx="1">
                  <c:v>0.5648242</c:v>
                </c:pt>
                <c:pt idx="2">
                  <c:v>2.0950419999999998</c:v>
                </c:pt>
                <c:pt idx="3">
                  <c:v>3.9567610000000002</c:v>
                </c:pt>
                <c:pt idx="4">
                  <c:v>1.9674910000000001</c:v>
                </c:pt>
                <c:pt idx="5">
                  <c:v>3.0367999999999999</c:v>
                </c:pt>
                <c:pt idx="6">
                  <c:v>3.3724319999999999</c:v>
                </c:pt>
                <c:pt idx="7">
                  <c:v>1.0953809999999999</c:v>
                </c:pt>
                <c:pt idx="12">
                  <c:v>7.6669479999999997</c:v>
                </c:pt>
                <c:pt idx="13">
                  <c:v>10.946160000000001</c:v>
                </c:pt>
                <c:pt idx="14">
                  <c:v>7.6979179999999996</c:v>
                </c:pt>
                <c:pt idx="15">
                  <c:v>14.32957</c:v>
                </c:pt>
                <c:pt idx="16">
                  <c:v>9.4002119999999998</c:v>
                </c:pt>
                <c:pt idx="17">
                  <c:v>13.350580000000001</c:v>
                </c:pt>
                <c:pt idx="18">
                  <c:v>4.1566239999999999</c:v>
                </c:pt>
                <c:pt idx="19">
                  <c:v>3.8300770000000002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26-4B58-B33A-848EEB25CF74}"/>
            </c:ext>
          </c:extLst>
        </c:ser>
        <c:ser>
          <c:idx val="0"/>
          <c:order val="2"/>
          <c:tx>
            <c:strRef>
              <c:f>'[ATSB.Zambia.Ento Trends by Month.HLC.xlsx]HLC Differences by Month'!$AC$17:$AC$18</c:f>
              <c:strCache>
                <c:ptCount val="2"/>
                <c:pt idx="0">
                  <c:v>ATSB</c:v>
                </c:pt>
                <c:pt idx="1">
                  <c:v>Low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cat>
            <c:multiLvlStrRef>
              <c:f>'[ATSB.Zambia.Ento Trends by Month.HLC.xlsx]HLC Differences by Month'!$AA$19:$AB$42</c:f>
              <c:multiLvlStrCache>
                <c:ptCount val="24"/>
                <c:lvl>
                  <c:pt idx="0">
                    <c:v>Nov</c:v>
                  </c:pt>
                  <c:pt idx="1">
                    <c:v>Dec</c:v>
                  </c:pt>
                  <c:pt idx="2">
                    <c:v>Jan</c:v>
                  </c:pt>
                  <c:pt idx="3">
                    <c:v>Feb</c:v>
                  </c:pt>
                  <c:pt idx="4">
                    <c:v>Mar</c:v>
                  </c:pt>
                  <c:pt idx="5">
                    <c:v>Apr</c:v>
                  </c:pt>
                  <c:pt idx="6">
                    <c:v>May</c:v>
                  </c:pt>
                  <c:pt idx="7">
                    <c:v>Jun</c:v>
                  </c:pt>
                  <c:pt idx="8">
                    <c:v>Jul</c:v>
                  </c:pt>
                  <c:pt idx="9">
                    <c:v>Aug</c:v>
                  </c:pt>
                  <c:pt idx="10">
                    <c:v>Sep</c:v>
                  </c:pt>
                  <c:pt idx="11">
                    <c:v>Oct</c:v>
                  </c:pt>
                  <c:pt idx="12">
                    <c:v>Nov</c:v>
                  </c:pt>
                  <c:pt idx="13">
                    <c:v>Dec</c:v>
                  </c:pt>
                  <c:pt idx="14">
                    <c:v>Jan</c:v>
                  </c:pt>
                  <c:pt idx="15">
                    <c:v>Feb</c:v>
                  </c:pt>
                  <c:pt idx="16">
                    <c:v>Mar</c:v>
                  </c:pt>
                  <c:pt idx="17">
                    <c:v>Apr</c:v>
                  </c:pt>
                  <c:pt idx="18">
                    <c:v>May</c:v>
                  </c:pt>
                  <c:pt idx="19">
                    <c:v>Jun</c:v>
                  </c:pt>
                  <c:pt idx="20">
                    <c:v>Jul</c:v>
                  </c:pt>
                  <c:pt idx="21">
                    <c:v>Aug</c:v>
                  </c:pt>
                  <c:pt idx="22">
                    <c:v>Sep</c:v>
                  </c:pt>
                  <c:pt idx="23">
                    <c:v>Oct</c:v>
                  </c:pt>
                </c:lvl>
                <c:lvl>
                  <c:pt idx="0">
                    <c:v>Year 1</c:v>
                  </c:pt>
                  <c:pt idx="12">
                    <c:v>Year 2</c:v>
                  </c:pt>
                </c:lvl>
              </c:multiLvlStrCache>
            </c:multiLvlStrRef>
          </c:cat>
          <c:val>
            <c:numRef>
              <c:f>'[ATSB.Zambia.Ento Trends by Month.HLC.xlsx]HLC Differences by Month'!$AC$19:$AC$42</c:f>
              <c:numCache>
                <c:formatCode>General</c:formatCode>
                <c:ptCount val="24"/>
                <c:pt idx="0">
                  <c:v>2.2150300000000012E-2</c:v>
                </c:pt>
                <c:pt idx="1">
                  <c:v>-8.7551499999999977E-2</c:v>
                </c:pt>
                <c:pt idx="2">
                  <c:v>-5.9006300000000067E-2</c:v>
                </c:pt>
                <c:pt idx="3">
                  <c:v>-0.74623430000000002</c:v>
                </c:pt>
                <c:pt idx="4">
                  <c:v>0.12866270000000002</c:v>
                </c:pt>
                <c:pt idx="5">
                  <c:v>-0.13680019999999993</c:v>
                </c:pt>
                <c:pt idx="6">
                  <c:v>6.4461300000000055E-2</c:v>
                </c:pt>
                <c:pt idx="7">
                  <c:v>-0.24689629999999996</c:v>
                </c:pt>
                <c:pt idx="12">
                  <c:v>-0.49453410000000009</c:v>
                </c:pt>
                <c:pt idx="13">
                  <c:v>-1.4167439999999996</c:v>
                </c:pt>
                <c:pt idx="14">
                  <c:v>-0.15336339999999993</c:v>
                </c:pt>
                <c:pt idx="15">
                  <c:v>4.8809900000000184E-2</c:v>
                </c:pt>
                <c:pt idx="16">
                  <c:v>0.61847959999999969</c:v>
                </c:pt>
                <c:pt idx="17">
                  <c:v>-1.1198090000000001</c:v>
                </c:pt>
                <c:pt idx="18">
                  <c:v>-9.8371499999999834E-2</c:v>
                </c:pt>
                <c:pt idx="19">
                  <c:v>-0.8708931000000002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26-4B58-B33A-848EEB25CF74}"/>
            </c:ext>
          </c:extLst>
        </c:ser>
        <c:ser>
          <c:idx val="5"/>
          <c:order val="4"/>
          <c:tx>
            <c:strRef>
              <c:f>'[ATSB.Zambia.Ento Trends by Month.HLC.xlsx]HLC Differences by Month'!$AH$17:$AH$18</c:f>
              <c:strCache>
                <c:ptCount val="2"/>
                <c:pt idx="0">
                  <c:v>Control</c:v>
                </c:pt>
                <c:pt idx="1">
                  <c:v>Hi</c:v>
                </c:pt>
              </c:strCache>
            </c:strRef>
          </c:tx>
          <c:spPr>
            <a:solidFill>
              <a:schemeClr val="accent2">
                <a:alpha val="25000"/>
              </a:schemeClr>
            </a:solidFill>
            <a:ln>
              <a:noFill/>
            </a:ln>
            <a:effectLst/>
          </c:spPr>
          <c:cat>
            <c:multiLvlStrRef>
              <c:f>'[ATSB.Zambia.Ento Trends by Month.HLC.xlsx]HLC Differences by Month'!$AA$19:$AB$42</c:f>
              <c:multiLvlStrCache>
                <c:ptCount val="24"/>
                <c:lvl>
                  <c:pt idx="0">
                    <c:v>Nov</c:v>
                  </c:pt>
                  <c:pt idx="1">
                    <c:v>Dec</c:v>
                  </c:pt>
                  <c:pt idx="2">
                    <c:v>Jan</c:v>
                  </c:pt>
                  <c:pt idx="3">
                    <c:v>Feb</c:v>
                  </c:pt>
                  <c:pt idx="4">
                    <c:v>Mar</c:v>
                  </c:pt>
                  <c:pt idx="5">
                    <c:v>Apr</c:v>
                  </c:pt>
                  <c:pt idx="6">
                    <c:v>May</c:v>
                  </c:pt>
                  <c:pt idx="7">
                    <c:v>Jun</c:v>
                  </c:pt>
                  <c:pt idx="8">
                    <c:v>Jul</c:v>
                  </c:pt>
                  <c:pt idx="9">
                    <c:v>Aug</c:v>
                  </c:pt>
                  <c:pt idx="10">
                    <c:v>Sep</c:v>
                  </c:pt>
                  <c:pt idx="11">
                    <c:v>Oct</c:v>
                  </c:pt>
                  <c:pt idx="12">
                    <c:v>Nov</c:v>
                  </c:pt>
                  <c:pt idx="13">
                    <c:v>Dec</c:v>
                  </c:pt>
                  <c:pt idx="14">
                    <c:v>Jan</c:v>
                  </c:pt>
                  <c:pt idx="15">
                    <c:v>Feb</c:v>
                  </c:pt>
                  <c:pt idx="16">
                    <c:v>Mar</c:v>
                  </c:pt>
                  <c:pt idx="17">
                    <c:v>Apr</c:v>
                  </c:pt>
                  <c:pt idx="18">
                    <c:v>May</c:v>
                  </c:pt>
                  <c:pt idx="19">
                    <c:v>Jun</c:v>
                  </c:pt>
                  <c:pt idx="20">
                    <c:v>Jul</c:v>
                  </c:pt>
                  <c:pt idx="21">
                    <c:v>Aug</c:v>
                  </c:pt>
                  <c:pt idx="22">
                    <c:v>Sep</c:v>
                  </c:pt>
                  <c:pt idx="23">
                    <c:v>Oct</c:v>
                  </c:pt>
                </c:lvl>
                <c:lvl>
                  <c:pt idx="0">
                    <c:v>Year 1</c:v>
                  </c:pt>
                  <c:pt idx="12">
                    <c:v>Year 2</c:v>
                  </c:pt>
                </c:lvl>
              </c:multiLvlStrCache>
            </c:multiLvlStrRef>
          </c:cat>
          <c:val>
            <c:numRef>
              <c:f>'[ATSB.Zambia.Ento Trends by Month.HLC.xlsx]HLC Differences by Month'!$AH$19:$AH$42</c:f>
              <c:numCache>
                <c:formatCode>General</c:formatCode>
                <c:ptCount val="24"/>
                <c:pt idx="0">
                  <c:v>0.3960708</c:v>
                </c:pt>
                <c:pt idx="1">
                  <c:v>0.64004470000000002</c:v>
                </c:pt>
                <c:pt idx="2">
                  <c:v>2.9794330000000002</c:v>
                </c:pt>
                <c:pt idx="3">
                  <c:v>4.8754479999999996</c:v>
                </c:pt>
                <c:pt idx="4">
                  <c:v>4.1983560000000004</c:v>
                </c:pt>
                <c:pt idx="5">
                  <c:v>5.6542599999999998</c:v>
                </c:pt>
                <c:pt idx="6">
                  <c:v>6.0791000000000004</c:v>
                </c:pt>
                <c:pt idx="7">
                  <c:v>3.409726</c:v>
                </c:pt>
                <c:pt idx="12">
                  <c:v>2.4097680000000001</c:v>
                </c:pt>
                <c:pt idx="13">
                  <c:v>3.4021180000000002</c:v>
                </c:pt>
                <c:pt idx="14">
                  <c:v>7.761539</c:v>
                </c:pt>
                <c:pt idx="15">
                  <c:v>10.197179999999999</c:v>
                </c:pt>
                <c:pt idx="16">
                  <c:v>10.830880000000001</c:v>
                </c:pt>
                <c:pt idx="17">
                  <c:v>7.3444529999999997</c:v>
                </c:pt>
                <c:pt idx="18">
                  <c:v>2.5641729999999998</c:v>
                </c:pt>
                <c:pt idx="19">
                  <c:v>1.7498549999999999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26-4B58-B33A-848EEB25CF74}"/>
            </c:ext>
          </c:extLst>
        </c:ser>
        <c:ser>
          <c:idx val="3"/>
          <c:order val="5"/>
          <c:tx>
            <c:strRef>
              <c:f>'[ATSB.Zambia.Ento Trends by Month.HLC.xlsx]HLC Differences by Month'!$AF$17:$AF$18</c:f>
              <c:strCache>
                <c:ptCount val="2"/>
                <c:pt idx="0">
                  <c:v>Control</c:v>
                </c:pt>
                <c:pt idx="1">
                  <c:v>Low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/>
              </a:solidFill>
            </a:ln>
            <a:effectLst/>
          </c:spPr>
          <c:cat>
            <c:multiLvlStrRef>
              <c:f>'[ATSB.Zambia.Ento Trends by Month.HLC.xlsx]HLC Differences by Month'!$AA$19:$AB$42</c:f>
              <c:multiLvlStrCache>
                <c:ptCount val="24"/>
                <c:lvl>
                  <c:pt idx="0">
                    <c:v>Nov</c:v>
                  </c:pt>
                  <c:pt idx="1">
                    <c:v>Dec</c:v>
                  </c:pt>
                  <c:pt idx="2">
                    <c:v>Jan</c:v>
                  </c:pt>
                  <c:pt idx="3">
                    <c:v>Feb</c:v>
                  </c:pt>
                  <c:pt idx="4">
                    <c:v>Mar</c:v>
                  </c:pt>
                  <c:pt idx="5">
                    <c:v>Apr</c:v>
                  </c:pt>
                  <c:pt idx="6">
                    <c:v>May</c:v>
                  </c:pt>
                  <c:pt idx="7">
                    <c:v>Jun</c:v>
                  </c:pt>
                  <c:pt idx="8">
                    <c:v>Jul</c:v>
                  </c:pt>
                  <c:pt idx="9">
                    <c:v>Aug</c:v>
                  </c:pt>
                  <c:pt idx="10">
                    <c:v>Sep</c:v>
                  </c:pt>
                  <c:pt idx="11">
                    <c:v>Oct</c:v>
                  </c:pt>
                  <c:pt idx="12">
                    <c:v>Nov</c:v>
                  </c:pt>
                  <c:pt idx="13">
                    <c:v>Dec</c:v>
                  </c:pt>
                  <c:pt idx="14">
                    <c:v>Jan</c:v>
                  </c:pt>
                  <c:pt idx="15">
                    <c:v>Feb</c:v>
                  </c:pt>
                  <c:pt idx="16">
                    <c:v>Mar</c:v>
                  </c:pt>
                  <c:pt idx="17">
                    <c:v>Apr</c:v>
                  </c:pt>
                  <c:pt idx="18">
                    <c:v>May</c:v>
                  </c:pt>
                  <c:pt idx="19">
                    <c:v>Jun</c:v>
                  </c:pt>
                  <c:pt idx="20">
                    <c:v>Jul</c:v>
                  </c:pt>
                  <c:pt idx="21">
                    <c:v>Aug</c:v>
                  </c:pt>
                  <c:pt idx="22">
                    <c:v>Sep</c:v>
                  </c:pt>
                  <c:pt idx="23">
                    <c:v>Oct</c:v>
                  </c:pt>
                </c:lvl>
                <c:lvl>
                  <c:pt idx="0">
                    <c:v>Year 1</c:v>
                  </c:pt>
                  <c:pt idx="12">
                    <c:v>Year 2</c:v>
                  </c:pt>
                </c:lvl>
              </c:multiLvlStrCache>
            </c:multiLvlStrRef>
          </c:cat>
          <c:val>
            <c:numRef>
              <c:f>'[ATSB.Zambia.Ento Trends by Month.HLC.xlsx]HLC Differences by Month'!$AF$19:$AF$42</c:f>
              <c:numCache>
                <c:formatCode>General</c:formatCode>
                <c:ptCount val="24"/>
                <c:pt idx="0">
                  <c:v>2.3682299999999989E-2</c:v>
                </c:pt>
                <c:pt idx="1">
                  <c:v>9.305999999999981E-3</c:v>
                </c:pt>
                <c:pt idx="2">
                  <c:v>0</c:v>
                </c:pt>
                <c:pt idx="3">
                  <c:v>0.27306680000000005</c:v>
                </c:pt>
                <c:pt idx="4">
                  <c:v>5.8524999999999938E-2</c:v>
                </c:pt>
                <c:pt idx="5">
                  <c:v>0.32722169999999995</c:v>
                </c:pt>
                <c:pt idx="6">
                  <c:v>-1.0602320000000001</c:v>
                </c:pt>
                <c:pt idx="7">
                  <c:v>-0.58280330000000014</c:v>
                </c:pt>
                <c:pt idx="12">
                  <c:v>0.40990409999999999</c:v>
                </c:pt>
                <c:pt idx="13">
                  <c:v>0.30661950000000004</c:v>
                </c:pt>
                <c:pt idx="14">
                  <c:v>-0.23212769999999994</c:v>
                </c:pt>
                <c:pt idx="15">
                  <c:v>0.89715809999999951</c:v>
                </c:pt>
                <c:pt idx="16">
                  <c:v>0.93382330000000024</c:v>
                </c:pt>
                <c:pt idx="17">
                  <c:v>1.008489</c:v>
                </c:pt>
                <c:pt idx="18">
                  <c:v>-2.2117100000000001E-2</c:v>
                </c:pt>
                <c:pt idx="19">
                  <c:v>0.14913540000000003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26-4B58-B33A-848EEB25CF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70358015"/>
        <c:axId val="1569707775"/>
      </c:areaChart>
      <c:lineChart>
        <c:grouping val="standard"/>
        <c:varyColors val="0"/>
        <c:ser>
          <c:idx val="1"/>
          <c:order val="0"/>
          <c:tx>
            <c:strRef>
              <c:f>'[ATSB.Zambia.Ento Trends by Month.HLC.xlsx]HLC Differences by Month'!$AD$17:$AD$18</c:f>
              <c:strCache>
                <c:ptCount val="2"/>
                <c:pt idx="0">
                  <c:v>ATSB</c:v>
                </c:pt>
                <c:pt idx="1">
                  <c:v>Mean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'[ATSB.Zambia.Ento Trends by Month.HLC.xlsx]HLC Differences by Month'!$AA$19:$AB$42</c:f>
              <c:multiLvlStrCache>
                <c:ptCount val="24"/>
                <c:lvl>
                  <c:pt idx="0">
                    <c:v>Nov</c:v>
                  </c:pt>
                  <c:pt idx="1">
                    <c:v>Dec</c:v>
                  </c:pt>
                  <c:pt idx="2">
                    <c:v>Jan</c:v>
                  </c:pt>
                  <c:pt idx="3">
                    <c:v>Feb</c:v>
                  </c:pt>
                  <c:pt idx="4">
                    <c:v>Mar</c:v>
                  </c:pt>
                  <c:pt idx="5">
                    <c:v>Apr</c:v>
                  </c:pt>
                  <c:pt idx="6">
                    <c:v>May</c:v>
                  </c:pt>
                  <c:pt idx="7">
                    <c:v>Jun</c:v>
                  </c:pt>
                  <c:pt idx="8">
                    <c:v>Jul</c:v>
                  </c:pt>
                  <c:pt idx="9">
                    <c:v>Aug</c:v>
                  </c:pt>
                  <c:pt idx="10">
                    <c:v>Sep</c:v>
                  </c:pt>
                  <c:pt idx="11">
                    <c:v>Oct</c:v>
                  </c:pt>
                  <c:pt idx="12">
                    <c:v>Nov</c:v>
                  </c:pt>
                  <c:pt idx="13">
                    <c:v>Dec</c:v>
                  </c:pt>
                  <c:pt idx="14">
                    <c:v>Jan</c:v>
                  </c:pt>
                  <c:pt idx="15">
                    <c:v>Feb</c:v>
                  </c:pt>
                  <c:pt idx="16">
                    <c:v>Mar</c:v>
                  </c:pt>
                  <c:pt idx="17">
                    <c:v>Apr</c:v>
                  </c:pt>
                  <c:pt idx="18">
                    <c:v>May</c:v>
                  </c:pt>
                  <c:pt idx="19">
                    <c:v>Jun</c:v>
                  </c:pt>
                  <c:pt idx="20">
                    <c:v>Jul</c:v>
                  </c:pt>
                  <c:pt idx="21">
                    <c:v>Aug</c:v>
                  </c:pt>
                  <c:pt idx="22">
                    <c:v>Sep</c:v>
                  </c:pt>
                  <c:pt idx="23">
                    <c:v>Oct</c:v>
                  </c:pt>
                </c:lvl>
                <c:lvl>
                  <c:pt idx="0">
                    <c:v>Year 1</c:v>
                  </c:pt>
                  <c:pt idx="12">
                    <c:v>Year 2</c:v>
                  </c:pt>
                </c:lvl>
              </c:multiLvlStrCache>
            </c:multiLvlStrRef>
          </c:cat>
          <c:val>
            <c:numRef>
              <c:f>'[ATSB.Zambia.Ento Trends by Month.HLC.xlsx]HLC Differences by Month'!$AD$19:$AD$42</c:f>
              <c:numCache>
                <c:formatCode>General</c:formatCode>
                <c:ptCount val="24"/>
                <c:pt idx="0">
                  <c:v>0.28571429999999998</c:v>
                </c:pt>
                <c:pt idx="1">
                  <c:v>0.2386364</c:v>
                </c:pt>
                <c:pt idx="2">
                  <c:v>1.0180180000000001</c:v>
                </c:pt>
                <c:pt idx="3">
                  <c:v>1.6052630000000001</c:v>
                </c:pt>
                <c:pt idx="4">
                  <c:v>1.0480769999999999</c:v>
                </c:pt>
                <c:pt idx="5">
                  <c:v>1.45</c:v>
                </c:pt>
                <c:pt idx="6">
                  <c:v>1.7184470000000001</c:v>
                </c:pt>
                <c:pt idx="7">
                  <c:v>0.42424240000000002</c:v>
                </c:pt>
                <c:pt idx="12">
                  <c:v>3.5862069999999999</c:v>
                </c:pt>
                <c:pt idx="13">
                  <c:v>4.7647060000000003</c:v>
                </c:pt>
                <c:pt idx="14">
                  <c:v>3.7722769999999999</c:v>
                </c:pt>
                <c:pt idx="15">
                  <c:v>7.1891889999999998</c:v>
                </c:pt>
                <c:pt idx="16">
                  <c:v>5.0093459999999999</c:v>
                </c:pt>
                <c:pt idx="17">
                  <c:v>6.1153849999999998</c:v>
                </c:pt>
                <c:pt idx="18">
                  <c:v>2.0291260000000002</c:v>
                </c:pt>
                <c:pt idx="19">
                  <c:v>1.479592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A26-4B58-B33A-848EEB25CF74}"/>
            </c:ext>
          </c:extLst>
        </c:ser>
        <c:ser>
          <c:idx val="4"/>
          <c:order val="3"/>
          <c:tx>
            <c:strRef>
              <c:f>'[ATSB.Zambia.Ento Trends by Month.HLC.xlsx]HLC Differences by Month'!$AG$17:$AG$18</c:f>
              <c:strCache>
                <c:ptCount val="2"/>
                <c:pt idx="0">
                  <c:v>Control</c:v>
                </c:pt>
                <c:pt idx="1">
                  <c:v>Mean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'[ATSB.Zambia.Ento Trends by Month.HLC.xlsx]HLC Differences by Month'!$AA$19:$AB$42</c:f>
              <c:multiLvlStrCache>
                <c:ptCount val="24"/>
                <c:lvl>
                  <c:pt idx="0">
                    <c:v>Nov</c:v>
                  </c:pt>
                  <c:pt idx="1">
                    <c:v>Dec</c:v>
                  </c:pt>
                  <c:pt idx="2">
                    <c:v>Jan</c:v>
                  </c:pt>
                  <c:pt idx="3">
                    <c:v>Feb</c:v>
                  </c:pt>
                  <c:pt idx="4">
                    <c:v>Mar</c:v>
                  </c:pt>
                  <c:pt idx="5">
                    <c:v>Apr</c:v>
                  </c:pt>
                  <c:pt idx="6">
                    <c:v>May</c:v>
                  </c:pt>
                  <c:pt idx="7">
                    <c:v>Jun</c:v>
                  </c:pt>
                  <c:pt idx="8">
                    <c:v>Jul</c:v>
                  </c:pt>
                  <c:pt idx="9">
                    <c:v>Aug</c:v>
                  </c:pt>
                  <c:pt idx="10">
                    <c:v>Sep</c:v>
                  </c:pt>
                  <c:pt idx="11">
                    <c:v>Oct</c:v>
                  </c:pt>
                  <c:pt idx="12">
                    <c:v>Nov</c:v>
                  </c:pt>
                  <c:pt idx="13">
                    <c:v>Dec</c:v>
                  </c:pt>
                  <c:pt idx="14">
                    <c:v>Jan</c:v>
                  </c:pt>
                  <c:pt idx="15">
                    <c:v>Feb</c:v>
                  </c:pt>
                  <c:pt idx="16">
                    <c:v>Mar</c:v>
                  </c:pt>
                  <c:pt idx="17">
                    <c:v>Apr</c:v>
                  </c:pt>
                  <c:pt idx="18">
                    <c:v>May</c:v>
                  </c:pt>
                  <c:pt idx="19">
                    <c:v>Jun</c:v>
                  </c:pt>
                  <c:pt idx="20">
                    <c:v>Jul</c:v>
                  </c:pt>
                  <c:pt idx="21">
                    <c:v>Aug</c:v>
                  </c:pt>
                  <c:pt idx="22">
                    <c:v>Sep</c:v>
                  </c:pt>
                  <c:pt idx="23">
                    <c:v>Oct</c:v>
                  </c:pt>
                </c:lvl>
                <c:lvl>
                  <c:pt idx="0">
                    <c:v>Year 1</c:v>
                  </c:pt>
                  <c:pt idx="12">
                    <c:v>Year 2</c:v>
                  </c:pt>
                </c:lvl>
              </c:multiLvlStrCache>
            </c:multiLvlStrRef>
          </c:cat>
          <c:val>
            <c:numRef>
              <c:f>'[ATSB.Zambia.Ento Trends by Month.HLC.xlsx]HLC Differences by Month'!$AG$19:$AG$42</c:f>
              <c:numCache>
                <c:formatCode>General</c:formatCode>
                <c:ptCount val="24"/>
                <c:pt idx="0">
                  <c:v>0.20987649999999999</c:v>
                </c:pt>
                <c:pt idx="1">
                  <c:v>0.3246753</c:v>
                </c:pt>
                <c:pt idx="2">
                  <c:v>1.520408</c:v>
                </c:pt>
                <c:pt idx="3">
                  <c:v>2.5742569999999998</c:v>
                </c:pt>
                <c:pt idx="4">
                  <c:v>2.1284399999999999</c:v>
                </c:pt>
                <c:pt idx="5">
                  <c:v>2.9907409999999999</c:v>
                </c:pt>
                <c:pt idx="6">
                  <c:v>2.5094340000000002</c:v>
                </c:pt>
                <c:pt idx="7">
                  <c:v>1.413462</c:v>
                </c:pt>
                <c:pt idx="12">
                  <c:v>1.4098360000000001</c:v>
                </c:pt>
                <c:pt idx="13">
                  <c:v>1.8543689999999999</c:v>
                </c:pt>
                <c:pt idx="14">
                  <c:v>3.7647059999999999</c:v>
                </c:pt>
                <c:pt idx="15">
                  <c:v>5.5471700000000004</c:v>
                </c:pt>
                <c:pt idx="16">
                  <c:v>5.8823530000000002</c:v>
                </c:pt>
                <c:pt idx="17">
                  <c:v>4.1764710000000003</c:v>
                </c:pt>
                <c:pt idx="18">
                  <c:v>1.271028</c:v>
                </c:pt>
                <c:pt idx="19">
                  <c:v>0.94949490000000003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A26-4B58-B33A-848EEB25CF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0358015"/>
        <c:axId val="1569707775"/>
      </c:lineChart>
      <c:catAx>
        <c:axId val="1670358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9707775"/>
        <c:crosses val="autoZero"/>
        <c:auto val="1"/>
        <c:lblAlgn val="ctr"/>
        <c:lblOffset val="100"/>
        <c:noMultiLvlLbl val="0"/>
      </c:catAx>
      <c:valAx>
        <c:axId val="1569707775"/>
        <c:scaling>
          <c:orientation val="minMax"/>
          <c:max val="15"/>
          <c:min val="-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Mean No. </a:t>
                </a:r>
                <a:r>
                  <a:rPr lang="en-US" sz="1800" i="1"/>
                  <a:t>An. funestus </a:t>
                </a:r>
                <a:r>
                  <a:rPr lang="en-US" sz="1800"/>
                  <a:t>females per trap-night</a:t>
                </a:r>
              </a:p>
            </c:rich>
          </c:tx>
          <c:layout>
            <c:manualLayout>
              <c:xMode val="edge"/>
              <c:yMode val="edge"/>
              <c:x val="8.788732706265328E-3"/>
              <c:y val="0.172603647886950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3580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81172285458038307"/>
          <c:y val="0.16667564487789871"/>
          <c:w val="0.15898136973206592"/>
          <c:h val="9.2506085717604589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82463-FCE6-7678-9E90-C3E21ED7C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9AF8A0-0C95-30DF-0478-8E417E8327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8F0CD-4113-CACF-6916-9AE1FFE0C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171F-C584-46F8-A1B3-05C849DF744B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80851-50FA-C950-2B19-78480986F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320EB-EC72-2A09-E7DA-31201B95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CA62-B758-4A38-AF77-016BFE884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06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524EE-2B6F-63AE-C5A7-7648BE5F2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C76A4-6CAB-D714-6012-7D75107F4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8B2AE-1F09-BD01-0AE0-029D8E76B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171F-C584-46F8-A1B3-05C849DF744B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6B9D8-A426-511E-D679-7FE34B8DB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7F289-C768-4B9E-3985-F5E5CADBB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CA62-B758-4A38-AF77-016BFE884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555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C513C-1E7A-4939-3AD7-2112EDE53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D95CB1-F709-4117-28FE-36212C9982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558C4-4434-68E6-57FB-0BD480405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171F-C584-46F8-A1B3-05C849DF744B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D6175-58CE-777C-D7CA-0E679036B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4B8B9-5DE5-6F94-DBD9-E0264DCB4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CA62-B758-4A38-AF77-016BFE884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462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902A7-901D-0B75-F0AE-413A3660E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2CFC3-1C42-90F2-7813-418476138D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E18653-4EB9-49DC-18C4-F3C6B1AAE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20CF2A-C470-55DC-CC8F-FC43A031A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171F-C584-46F8-A1B3-05C849DF744B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3E0BC4-E86F-1428-C2C6-89855BD76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E6EAB-698A-D64A-94C7-247F6DC36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CA62-B758-4A38-AF77-016BFE884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034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808DF-6A11-8DDE-AD06-F9EB31F45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C5680-1EF0-7688-6537-5AABD63E8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97113-81E6-42AC-CA86-EE74C6E2F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7D89AF-BB81-2895-702D-BC49078087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EFAB5-94A8-8C8D-4E5F-995F3AD76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77B9C5-7D96-B7A1-FCC7-40973C572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171F-C584-46F8-A1B3-05C849DF744B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0F4653-33A2-0A58-FFD8-BB577CFEA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C7B627-E3B2-2346-2C60-4F35C04B7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CA62-B758-4A38-AF77-016BFE884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EC885-CBED-99D4-A5A1-56B369F98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C0EC91-30F2-62ED-AD2A-DABA98156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171F-C584-46F8-A1B3-05C849DF744B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FD1A5F-509C-84A9-F9D1-4286041A6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7A3C6D-D0D2-634C-335F-0473685B5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CA62-B758-4A38-AF77-016BFE884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968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83563F-FB7C-77DA-ED28-DF2381CE3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171F-C584-46F8-A1B3-05C849DF744B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3B7FB2-94F0-6BBB-9A0C-F025B3BCA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9FCD8D-731F-0A7F-8B7D-418BB7421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CA62-B758-4A38-AF77-016BFE884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48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C1B98-A4C7-F220-7E04-BC5089D5C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83E36-23E5-5DBE-451E-7430DED8C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37EFF-7859-181F-B3C5-5A3F8E686C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85CE3A-437A-2F7C-A637-6C0187CCE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171F-C584-46F8-A1B3-05C849DF744B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A4182-B891-2A26-647E-535E0B20B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ACB6A-7C46-8CAD-817C-81F0A6ED3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CA62-B758-4A38-AF77-016BFE884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442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4D315-5B9C-FF0C-C441-1771A37AC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CFEE25-93C4-A4D8-2E93-CCA9F900AB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9720B-47B1-AAD1-0DDC-3F43CCBD6E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1D4481-FB5F-B077-0DD1-81C50BF30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171F-C584-46F8-A1B3-05C849DF744B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EABA56-80D7-A32D-43EC-5182FC53D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9CEA41-8BC9-5BAE-2E20-B87247AAE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CA62-B758-4A38-AF77-016BFE884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08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2F1B0-694F-2CCE-BD5A-7BAB72C98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20CCF2-F8D3-EE28-C947-8CEA9F8756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4D362-5DD5-4258-C89C-B569C301E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171F-C584-46F8-A1B3-05C849DF744B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9B447-50DA-A796-37F6-2F06BA0BB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8D338-C697-645B-B741-08CECA791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CA62-B758-4A38-AF77-016BFE884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591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72B46A-DDF0-77FB-8D46-7EB6253D6C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B367DE-A19F-0983-185B-1460EFDC6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60F5F-8BC8-8B92-96FE-A7E11853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171F-C584-46F8-A1B3-05C849DF744B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9C46D-0923-BED7-E8A1-85CDBFC8C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A2E35-3FB3-CBCB-BC58-9F2225D1E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CA62-B758-4A38-AF77-016BFE884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18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5F1217-AB3B-B63D-4187-57D476680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C981E-1439-89AF-E860-920B9DD55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F5C75-431C-BC60-A774-AE823F994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E3171F-C584-46F8-A1B3-05C849DF744B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A746C-2251-273D-636B-878B8C50AA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F5EEF-5F31-4353-D58F-1167AC107A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83CA62-B758-4A38-AF77-016BFE884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92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B9458F-64EF-F28D-2059-6267066B1F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127" y="240002"/>
            <a:ext cx="11166763" cy="683635"/>
          </a:xfrm>
        </p:spPr>
        <p:txBody>
          <a:bodyPr>
            <a:normAutofit/>
          </a:bodyPr>
          <a:lstStyle/>
          <a:p>
            <a:pPr algn="just"/>
            <a:r>
              <a:rPr lang="en-US" sz="1800" b="1" dirty="0"/>
              <a:t>Table S1 </a:t>
            </a:r>
            <a:r>
              <a:rPr lang="en-US" sz="1800" dirty="0"/>
              <a:t>(a) Summary of standard of care vector control coverage estimates by cluster and study year; (b) Balance among study arms with respect to the underlying standard of care vector control coverage estimates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9DF89D7-828A-B66C-9B72-5F1A3019B5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099614"/>
              </p:ext>
            </p:extLst>
          </p:nvPr>
        </p:nvGraphicFramePr>
        <p:xfrm>
          <a:off x="1582136" y="1124018"/>
          <a:ext cx="8676744" cy="4803482"/>
        </p:xfrm>
        <a:graphic>
          <a:graphicData uri="http://schemas.openxmlformats.org/drawingml/2006/table">
            <a:tbl>
              <a:tblPr/>
              <a:tblGrid>
                <a:gridCol w="493251">
                  <a:extLst>
                    <a:ext uri="{9D8B030D-6E8A-4147-A177-3AD203B41FA5}">
                      <a16:colId xmlns:a16="http://schemas.microsoft.com/office/drawing/2014/main" val="355320678"/>
                    </a:ext>
                  </a:extLst>
                </a:gridCol>
                <a:gridCol w="822086">
                  <a:extLst>
                    <a:ext uri="{9D8B030D-6E8A-4147-A177-3AD203B41FA5}">
                      <a16:colId xmlns:a16="http://schemas.microsoft.com/office/drawing/2014/main" val="4058832195"/>
                    </a:ext>
                  </a:extLst>
                </a:gridCol>
                <a:gridCol w="642723">
                  <a:extLst>
                    <a:ext uri="{9D8B030D-6E8A-4147-A177-3AD203B41FA5}">
                      <a16:colId xmlns:a16="http://schemas.microsoft.com/office/drawing/2014/main" val="159783159"/>
                    </a:ext>
                  </a:extLst>
                </a:gridCol>
                <a:gridCol w="1001449">
                  <a:extLst>
                    <a:ext uri="{9D8B030D-6E8A-4147-A177-3AD203B41FA5}">
                      <a16:colId xmlns:a16="http://schemas.microsoft.com/office/drawing/2014/main" val="126366883"/>
                    </a:ext>
                  </a:extLst>
                </a:gridCol>
                <a:gridCol w="986503">
                  <a:extLst>
                    <a:ext uri="{9D8B030D-6E8A-4147-A177-3AD203B41FA5}">
                      <a16:colId xmlns:a16="http://schemas.microsoft.com/office/drawing/2014/main" val="1095273175"/>
                    </a:ext>
                  </a:extLst>
                </a:gridCol>
                <a:gridCol w="1378863">
                  <a:extLst>
                    <a:ext uri="{9D8B030D-6E8A-4147-A177-3AD203B41FA5}">
                      <a16:colId xmlns:a16="http://schemas.microsoft.com/office/drawing/2014/main" val="2790189292"/>
                    </a:ext>
                  </a:extLst>
                </a:gridCol>
                <a:gridCol w="986503">
                  <a:extLst>
                    <a:ext uri="{9D8B030D-6E8A-4147-A177-3AD203B41FA5}">
                      <a16:colId xmlns:a16="http://schemas.microsoft.com/office/drawing/2014/main" val="934631715"/>
                    </a:ext>
                  </a:extLst>
                </a:gridCol>
                <a:gridCol w="986503">
                  <a:extLst>
                    <a:ext uri="{9D8B030D-6E8A-4147-A177-3AD203B41FA5}">
                      <a16:colId xmlns:a16="http://schemas.microsoft.com/office/drawing/2014/main" val="3696829157"/>
                    </a:ext>
                  </a:extLst>
                </a:gridCol>
                <a:gridCol w="1378863">
                  <a:extLst>
                    <a:ext uri="{9D8B030D-6E8A-4147-A177-3AD203B41FA5}">
                      <a16:colId xmlns:a16="http://schemas.microsoft.com/office/drawing/2014/main" val="1298704157"/>
                    </a:ext>
                  </a:extLst>
                </a:gridCol>
              </a:tblGrid>
              <a:tr h="110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(a)</a:t>
                      </a: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890136"/>
                  </a:ext>
                </a:extLst>
              </a:tr>
              <a:tr h="11030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 </a:t>
                      </a:r>
                      <a:r>
                        <a:rPr lang="en-US" sz="10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2 </a:t>
                      </a:r>
                      <a:r>
                        <a:rPr lang="en-US" sz="10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033296"/>
                  </a:ext>
                </a:extLst>
              </a:tr>
              <a:tr h="635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Cluster 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Study Arm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 of Households That Received IRS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 of Households with at least one ITN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 of Households with either IRS or at least 1 ITN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 of Households That Received IRS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 of Households with at least one ITN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 of Households with either IRS or at least 1 ITN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9763400"/>
                  </a:ext>
                </a:extLst>
              </a:tr>
              <a:tr h="1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C07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Luampa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0.53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0888679"/>
                  </a:ext>
                </a:extLst>
              </a:tr>
              <a:tr h="215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C10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Nkeyema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0.93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0.93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7674667"/>
                  </a:ext>
                </a:extLst>
              </a:tr>
              <a:tr h="1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C20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Kaoma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0.29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0.94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0.94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0.47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3184012"/>
                  </a:ext>
                </a:extLst>
              </a:tr>
              <a:tr h="1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C23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Luampa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0.47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0.58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7565727"/>
                  </a:ext>
                </a:extLst>
              </a:tr>
              <a:tr h="1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C26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Kaoma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0.67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71138"/>
                  </a:ext>
                </a:extLst>
              </a:tr>
              <a:tr h="1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C29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Luampa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0.94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0.94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0.58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5731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C56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Nkeyema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1643514"/>
                  </a:ext>
                </a:extLst>
              </a:tr>
              <a:tr h="1103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C67</a:t>
                      </a:r>
                    </a:p>
                  </a:txBody>
                  <a:tcPr marL="7701" marR="7701" marT="77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Luampa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0.81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0.78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0.89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7389404"/>
                  </a:ext>
                </a:extLst>
              </a:tr>
              <a:tr h="1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C71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Kaoma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0.24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0.79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0.83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76953"/>
                  </a:ext>
                </a:extLst>
              </a:tr>
              <a:tr h="1467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C80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Nkeyema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0.24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0.79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0.79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1497977"/>
                  </a:ext>
                </a:extLst>
              </a:tr>
              <a:tr h="1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C04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Luampa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0.93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0.93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0.25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3702563"/>
                  </a:ext>
                </a:extLst>
              </a:tr>
              <a:tr h="1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C19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Luampa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0.22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9140074"/>
                  </a:ext>
                </a:extLst>
              </a:tr>
              <a:tr h="1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C27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Luampa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0.58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0.89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519476"/>
                  </a:ext>
                </a:extLst>
              </a:tr>
              <a:tr h="1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C38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Luampa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0.16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3938150"/>
                  </a:ext>
                </a:extLst>
              </a:tr>
              <a:tr h="1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C40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Kaoma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0.19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7917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C51</a:t>
                      </a:r>
                    </a:p>
                  </a:txBody>
                  <a:tcPr marL="7701" marR="7701" marT="77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Nkeyema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0.94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0.94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3457672"/>
                  </a:ext>
                </a:extLst>
              </a:tr>
              <a:tr h="1103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C59</a:t>
                      </a:r>
                    </a:p>
                  </a:txBody>
                  <a:tcPr marL="7701" marR="7701" marT="77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Kaoma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0.78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0.94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523185"/>
                  </a:ext>
                </a:extLst>
              </a:tr>
              <a:tr h="1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C69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Kaoma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0.88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0.75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2772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C74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Nkeyema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0.13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0.88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0.88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90213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C79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Nkeyema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0.21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</a:t>
                      </a:r>
                    </a:p>
                  </a:txBody>
                  <a:tcPr marL="7701" marR="7701" marT="7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4044809"/>
                  </a:ext>
                </a:extLst>
              </a:tr>
              <a:tr h="11030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3266302"/>
                  </a:ext>
                </a:extLst>
              </a:tr>
              <a:tr h="21531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PermaNet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® 2.0 were distributed between February - March 2022; Fludora® Fusion was sprayed from October to December 2021</a:t>
                      </a: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769249"/>
                  </a:ext>
                </a:extLst>
              </a:tr>
              <a:tr h="21531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Veeralin®LN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were distributed from September to October 2022; Fludora® Fusion was sprayed from October to November 2022</a:t>
                      </a:r>
                    </a:p>
                  </a:txBody>
                  <a:tcPr marL="7701" marR="7701" marT="77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861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542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B9458F-64EF-F28D-2059-6267066B1F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127" y="240002"/>
            <a:ext cx="11166763" cy="683635"/>
          </a:xfrm>
        </p:spPr>
        <p:txBody>
          <a:bodyPr>
            <a:normAutofit/>
          </a:bodyPr>
          <a:lstStyle/>
          <a:p>
            <a:pPr algn="just"/>
            <a:r>
              <a:rPr lang="en-US" sz="1800" b="1" dirty="0"/>
              <a:t>Table S1 </a:t>
            </a:r>
            <a:r>
              <a:rPr lang="en-US" sz="1800" dirty="0"/>
              <a:t>(a) Summary of standard of care vector control coverage estimates by cluster and study year; (b) Balance among study arms with respect to the underlying standard of care vector control coverage estimates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306C6F1-FB88-893B-EEEA-AEA844C12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535113"/>
              </p:ext>
            </p:extLst>
          </p:nvPr>
        </p:nvGraphicFramePr>
        <p:xfrm>
          <a:off x="80817" y="1757268"/>
          <a:ext cx="12030365" cy="3625439"/>
        </p:xfrm>
        <a:graphic>
          <a:graphicData uri="http://schemas.openxmlformats.org/drawingml/2006/table">
            <a:tbl>
              <a:tblPr/>
              <a:tblGrid>
                <a:gridCol w="389828">
                  <a:extLst>
                    <a:ext uri="{9D8B030D-6E8A-4147-A177-3AD203B41FA5}">
                      <a16:colId xmlns:a16="http://schemas.microsoft.com/office/drawing/2014/main" val="1530095266"/>
                    </a:ext>
                  </a:extLst>
                </a:gridCol>
                <a:gridCol w="519772">
                  <a:extLst>
                    <a:ext uri="{9D8B030D-6E8A-4147-A177-3AD203B41FA5}">
                      <a16:colId xmlns:a16="http://schemas.microsoft.com/office/drawing/2014/main" val="3755633318"/>
                    </a:ext>
                  </a:extLst>
                </a:gridCol>
                <a:gridCol w="297688">
                  <a:extLst>
                    <a:ext uri="{9D8B030D-6E8A-4147-A177-3AD203B41FA5}">
                      <a16:colId xmlns:a16="http://schemas.microsoft.com/office/drawing/2014/main" val="251683067"/>
                    </a:ext>
                  </a:extLst>
                </a:gridCol>
                <a:gridCol w="389828">
                  <a:extLst>
                    <a:ext uri="{9D8B030D-6E8A-4147-A177-3AD203B41FA5}">
                      <a16:colId xmlns:a16="http://schemas.microsoft.com/office/drawing/2014/main" val="1243846661"/>
                    </a:ext>
                  </a:extLst>
                </a:gridCol>
                <a:gridCol w="517410">
                  <a:extLst>
                    <a:ext uri="{9D8B030D-6E8A-4147-A177-3AD203B41FA5}">
                      <a16:colId xmlns:a16="http://schemas.microsoft.com/office/drawing/2014/main" val="2794555477"/>
                    </a:ext>
                  </a:extLst>
                </a:gridCol>
                <a:gridCol w="425269">
                  <a:extLst>
                    <a:ext uri="{9D8B030D-6E8A-4147-A177-3AD203B41FA5}">
                      <a16:colId xmlns:a16="http://schemas.microsoft.com/office/drawing/2014/main" val="3869911260"/>
                    </a:ext>
                  </a:extLst>
                </a:gridCol>
                <a:gridCol w="508009">
                  <a:extLst>
                    <a:ext uri="{9D8B030D-6E8A-4147-A177-3AD203B41FA5}">
                      <a16:colId xmlns:a16="http://schemas.microsoft.com/office/drawing/2014/main" val="2901829694"/>
                    </a:ext>
                  </a:extLst>
                </a:gridCol>
                <a:gridCol w="37752">
                  <a:extLst>
                    <a:ext uri="{9D8B030D-6E8A-4147-A177-3AD203B41FA5}">
                      <a16:colId xmlns:a16="http://schemas.microsoft.com/office/drawing/2014/main" val="243171684"/>
                    </a:ext>
                  </a:extLst>
                </a:gridCol>
                <a:gridCol w="297688">
                  <a:extLst>
                    <a:ext uri="{9D8B030D-6E8A-4147-A177-3AD203B41FA5}">
                      <a16:colId xmlns:a16="http://schemas.microsoft.com/office/drawing/2014/main" val="660013114"/>
                    </a:ext>
                  </a:extLst>
                </a:gridCol>
                <a:gridCol w="389828">
                  <a:extLst>
                    <a:ext uri="{9D8B030D-6E8A-4147-A177-3AD203B41FA5}">
                      <a16:colId xmlns:a16="http://schemas.microsoft.com/office/drawing/2014/main" val="3894808538"/>
                    </a:ext>
                  </a:extLst>
                </a:gridCol>
                <a:gridCol w="517410">
                  <a:extLst>
                    <a:ext uri="{9D8B030D-6E8A-4147-A177-3AD203B41FA5}">
                      <a16:colId xmlns:a16="http://schemas.microsoft.com/office/drawing/2014/main" val="38432158"/>
                    </a:ext>
                  </a:extLst>
                </a:gridCol>
                <a:gridCol w="425269">
                  <a:extLst>
                    <a:ext uri="{9D8B030D-6E8A-4147-A177-3AD203B41FA5}">
                      <a16:colId xmlns:a16="http://schemas.microsoft.com/office/drawing/2014/main" val="917160431"/>
                    </a:ext>
                  </a:extLst>
                </a:gridCol>
                <a:gridCol w="508009">
                  <a:extLst>
                    <a:ext uri="{9D8B030D-6E8A-4147-A177-3AD203B41FA5}">
                      <a16:colId xmlns:a16="http://schemas.microsoft.com/office/drawing/2014/main" val="138104935"/>
                    </a:ext>
                  </a:extLst>
                </a:gridCol>
                <a:gridCol w="37752">
                  <a:extLst>
                    <a:ext uri="{9D8B030D-6E8A-4147-A177-3AD203B41FA5}">
                      <a16:colId xmlns:a16="http://schemas.microsoft.com/office/drawing/2014/main" val="1966992178"/>
                    </a:ext>
                  </a:extLst>
                </a:gridCol>
                <a:gridCol w="297688">
                  <a:extLst>
                    <a:ext uri="{9D8B030D-6E8A-4147-A177-3AD203B41FA5}">
                      <a16:colId xmlns:a16="http://schemas.microsoft.com/office/drawing/2014/main" val="1306418771"/>
                    </a:ext>
                  </a:extLst>
                </a:gridCol>
                <a:gridCol w="389828">
                  <a:extLst>
                    <a:ext uri="{9D8B030D-6E8A-4147-A177-3AD203B41FA5}">
                      <a16:colId xmlns:a16="http://schemas.microsoft.com/office/drawing/2014/main" val="2425557499"/>
                    </a:ext>
                  </a:extLst>
                </a:gridCol>
                <a:gridCol w="517410">
                  <a:extLst>
                    <a:ext uri="{9D8B030D-6E8A-4147-A177-3AD203B41FA5}">
                      <a16:colId xmlns:a16="http://schemas.microsoft.com/office/drawing/2014/main" val="3555378448"/>
                    </a:ext>
                  </a:extLst>
                </a:gridCol>
                <a:gridCol w="425269">
                  <a:extLst>
                    <a:ext uri="{9D8B030D-6E8A-4147-A177-3AD203B41FA5}">
                      <a16:colId xmlns:a16="http://schemas.microsoft.com/office/drawing/2014/main" val="219903415"/>
                    </a:ext>
                  </a:extLst>
                </a:gridCol>
                <a:gridCol w="557624">
                  <a:extLst>
                    <a:ext uri="{9D8B030D-6E8A-4147-A177-3AD203B41FA5}">
                      <a16:colId xmlns:a16="http://schemas.microsoft.com/office/drawing/2014/main" val="3510599768"/>
                    </a:ext>
                  </a:extLst>
                </a:gridCol>
                <a:gridCol w="37752">
                  <a:extLst>
                    <a:ext uri="{9D8B030D-6E8A-4147-A177-3AD203B41FA5}">
                      <a16:colId xmlns:a16="http://schemas.microsoft.com/office/drawing/2014/main" val="1940116802"/>
                    </a:ext>
                  </a:extLst>
                </a:gridCol>
                <a:gridCol w="297688">
                  <a:extLst>
                    <a:ext uri="{9D8B030D-6E8A-4147-A177-3AD203B41FA5}">
                      <a16:colId xmlns:a16="http://schemas.microsoft.com/office/drawing/2014/main" val="3278642553"/>
                    </a:ext>
                  </a:extLst>
                </a:gridCol>
                <a:gridCol w="389828">
                  <a:extLst>
                    <a:ext uri="{9D8B030D-6E8A-4147-A177-3AD203B41FA5}">
                      <a16:colId xmlns:a16="http://schemas.microsoft.com/office/drawing/2014/main" val="2197588197"/>
                    </a:ext>
                  </a:extLst>
                </a:gridCol>
                <a:gridCol w="517410">
                  <a:extLst>
                    <a:ext uri="{9D8B030D-6E8A-4147-A177-3AD203B41FA5}">
                      <a16:colId xmlns:a16="http://schemas.microsoft.com/office/drawing/2014/main" val="2757593640"/>
                    </a:ext>
                  </a:extLst>
                </a:gridCol>
                <a:gridCol w="489059">
                  <a:extLst>
                    <a:ext uri="{9D8B030D-6E8A-4147-A177-3AD203B41FA5}">
                      <a16:colId xmlns:a16="http://schemas.microsoft.com/office/drawing/2014/main" val="3832071089"/>
                    </a:ext>
                  </a:extLst>
                </a:gridCol>
                <a:gridCol w="600150">
                  <a:extLst>
                    <a:ext uri="{9D8B030D-6E8A-4147-A177-3AD203B41FA5}">
                      <a16:colId xmlns:a16="http://schemas.microsoft.com/office/drawing/2014/main" val="35299268"/>
                    </a:ext>
                  </a:extLst>
                </a:gridCol>
                <a:gridCol w="37752">
                  <a:extLst>
                    <a:ext uri="{9D8B030D-6E8A-4147-A177-3AD203B41FA5}">
                      <a16:colId xmlns:a16="http://schemas.microsoft.com/office/drawing/2014/main" val="961431525"/>
                    </a:ext>
                  </a:extLst>
                </a:gridCol>
                <a:gridCol w="297688">
                  <a:extLst>
                    <a:ext uri="{9D8B030D-6E8A-4147-A177-3AD203B41FA5}">
                      <a16:colId xmlns:a16="http://schemas.microsoft.com/office/drawing/2014/main" val="398654118"/>
                    </a:ext>
                  </a:extLst>
                </a:gridCol>
                <a:gridCol w="389828">
                  <a:extLst>
                    <a:ext uri="{9D8B030D-6E8A-4147-A177-3AD203B41FA5}">
                      <a16:colId xmlns:a16="http://schemas.microsoft.com/office/drawing/2014/main" val="3326352412"/>
                    </a:ext>
                  </a:extLst>
                </a:gridCol>
                <a:gridCol w="517410">
                  <a:extLst>
                    <a:ext uri="{9D8B030D-6E8A-4147-A177-3AD203B41FA5}">
                      <a16:colId xmlns:a16="http://schemas.microsoft.com/office/drawing/2014/main" val="3669221212"/>
                    </a:ext>
                  </a:extLst>
                </a:gridCol>
                <a:gridCol w="425269">
                  <a:extLst>
                    <a:ext uri="{9D8B030D-6E8A-4147-A177-3AD203B41FA5}">
                      <a16:colId xmlns:a16="http://schemas.microsoft.com/office/drawing/2014/main" val="2963652321"/>
                    </a:ext>
                  </a:extLst>
                </a:gridCol>
                <a:gridCol w="581200">
                  <a:extLst>
                    <a:ext uri="{9D8B030D-6E8A-4147-A177-3AD203B41FA5}">
                      <a16:colId xmlns:a16="http://schemas.microsoft.com/office/drawing/2014/main" val="3166163841"/>
                    </a:ext>
                  </a:extLst>
                </a:gridCol>
              </a:tblGrid>
              <a:tr h="5758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(b)</a:t>
                      </a:r>
                    </a:p>
                  </a:txBody>
                  <a:tcPr marL="6176" marR="6176" marT="61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 of households that received IRS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 of households with enough ITNs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 of households with either IRS or enough ITNs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 of households with either IRS or at least one ITN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 of population reporting net use last night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706984"/>
                  </a:ext>
                </a:extLst>
              </a:tr>
              <a:tr h="28270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Std. Err.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[95% Conf.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Interval]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Std. Err.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[95% Conf.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Interval]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Std. Err.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[95% Conf.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Interval]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Std. Err.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[95% Conf.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Interval]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Std. Err.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[95% Conf.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Interval]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124625"/>
                  </a:ext>
                </a:extLst>
              </a:tr>
              <a:tr h="22583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Overall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3168207"/>
                  </a:ext>
                </a:extLst>
              </a:tr>
              <a:tr h="2258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8632359"/>
                  </a:ext>
                </a:extLst>
              </a:tr>
              <a:tr h="2258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802190"/>
                  </a:ext>
                </a:extLst>
              </a:tr>
              <a:tr h="2258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Difference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0.474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0.845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0.3119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0.7520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0.863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90782"/>
                  </a:ext>
                </a:extLst>
              </a:tr>
              <a:tr h="22583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2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Overall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9954862"/>
                  </a:ext>
                </a:extLst>
              </a:tr>
              <a:tr h="2258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5815608"/>
                  </a:ext>
                </a:extLst>
              </a:tr>
              <a:tr h="2258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096710"/>
                  </a:ext>
                </a:extLst>
              </a:tr>
              <a:tr h="2827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Difference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-22%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0.7626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0.226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0.0628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0.0758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0.046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212659"/>
                  </a:ext>
                </a:extLst>
              </a:tr>
              <a:tr h="22583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Overall </a:t>
                      </a:r>
                    </a:p>
                  </a:txBody>
                  <a:tcPr marL="6176" marR="6176" marT="617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Overall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79668"/>
                  </a:ext>
                </a:extLst>
              </a:tr>
              <a:tr h="2258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286684"/>
                  </a:ext>
                </a:extLst>
              </a:tr>
              <a:tr h="2258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1581954"/>
                  </a:ext>
                </a:extLst>
              </a:tr>
              <a:tr h="2258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Difference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0.555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0.267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0.0658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0.114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0.144</a:t>
                      </a:r>
                    </a:p>
                  </a:txBody>
                  <a:tcPr marL="6176" marR="6176" marT="61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135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8412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309B837-ED44-4F69-A666-130D32B8B5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3693239"/>
              </p:ext>
            </p:extLst>
          </p:nvPr>
        </p:nvGraphicFramePr>
        <p:xfrm>
          <a:off x="429491" y="1248973"/>
          <a:ext cx="7144809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id="{59B9458F-64EF-F28D-2059-6267066B1F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127" y="240002"/>
            <a:ext cx="11166763" cy="683635"/>
          </a:xfrm>
        </p:spPr>
        <p:txBody>
          <a:bodyPr>
            <a:normAutofit/>
          </a:bodyPr>
          <a:lstStyle/>
          <a:p>
            <a:pPr algn="just"/>
            <a:r>
              <a:rPr lang="en-US" sz="1800" b="1" dirty="0"/>
              <a:t>Figure S1. </a:t>
            </a:r>
            <a:r>
              <a:rPr lang="en-US" sz="1800" dirty="0"/>
              <a:t>CDC LT capture rates </a:t>
            </a:r>
            <a:r>
              <a:rPr lang="en-US" sz="1800" b="1" dirty="0"/>
              <a:t>(a) by cluster</a:t>
            </a:r>
            <a:r>
              <a:rPr lang="en-US" sz="1800" dirty="0"/>
              <a:t>; (b) by year (shown by cluster); and (c) by month (shown by study arm).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BD5AB4-FDFC-D0F6-FCA0-E0729A410041}"/>
              </a:ext>
            </a:extLst>
          </p:cNvPr>
          <p:cNvSpPr txBox="1"/>
          <p:nvPr/>
        </p:nvSpPr>
        <p:spPr>
          <a:xfrm>
            <a:off x="558800" y="1248973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(a)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6DF3A5-A024-F372-CF3B-92B6744B690F}"/>
              </a:ext>
            </a:extLst>
          </p:cNvPr>
          <p:cNvSpPr txBox="1"/>
          <p:nvPr/>
        </p:nvSpPr>
        <p:spPr>
          <a:xfrm>
            <a:off x="7703127" y="1976107"/>
            <a:ext cx="41933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Coefficient of Variation (CV) across study clusters </a:t>
            </a:r>
          </a:p>
          <a:p>
            <a:pPr algn="r"/>
            <a:endParaRPr lang="en-US" dirty="0"/>
          </a:p>
          <a:p>
            <a:pPr algn="r"/>
            <a:r>
              <a:rPr lang="en-US" dirty="0"/>
              <a:t>Overall CV = 0.769</a:t>
            </a:r>
          </a:p>
          <a:p>
            <a:pPr algn="r"/>
            <a:r>
              <a:rPr lang="en-US" dirty="0"/>
              <a:t>CV in the control arm = 0.727</a:t>
            </a:r>
          </a:p>
          <a:p>
            <a:pPr algn="r"/>
            <a:r>
              <a:rPr lang="en-US" dirty="0"/>
              <a:t>CV in the ATSB arm = 0.806</a:t>
            </a:r>
          </a:p>
        </p:txBody>
      </p:sp>
    </p:spTree>
    <p:extLst>
      <p:ext uri="{BB962C8B-B14F-4D97-AF65-F5344CB8AC3E}">
        <p14:creationId xmlns:p14="http://schemas.microsoft.com/office/powerpoint/2010/main" val="3731865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4CA33F0-BB23-4412-B745-A49B1CFF82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1162862"/>
              </p:ext>
            </p:extLst>
          </p:nvPr>
        </p:nvGraphicFramePr>
        <p:xfrm>
          <a:off x="429767" y="1216152"/>
          <a:ext cx="7144809" cy="537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id="{59B9458F-64EF-F28D-2059-6267066B1F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127" y="240002"/>
            <a:ext cx="11166763" cy="683635"/>
          </a:xfrm>
        </p:spPr>
        <p:txBody>
          <a:bodyPr>
            <a:normAutofit/>
          </a:bodyPr>
          <a:lstStyle/>
          <a:p>
            <a:pPr algn="just"/>
            <a:r>
              <a:rPr lang="en-US" sz="1800" b="1" dirty="0"/>
              <a:t>Figure S1. </a:t>
            </a:r>
            <a:r>
              <a:rPr lang="en-US" sz="1800" dirty="0"/>
              <a:t>CDC LT capture rates (a) by cluster; </a:t>
            </a:r>
            <a:r>
              <a:rPr lang="en-US" sz="1800" b="1" dirty="0"/>
              <a:t>(b) by year (shown by cluster)</a:t>
            </a:r>
            <a:r>
              <a:rPr lang="en-US" sz="1800" dirty="0"/>
              <a:t>; and (c) by month (shown by study arm).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BD5AB4-FDFC-D0F6-FCA0-E0729A410041}"/>
              </a:ext>
            </a:extLst>
          </p:cNvPr>
          <p:cNvSpPr txBox="1"/>
          <p:nvPr/>
        </p:nvSpPr>
        <p:spPr>
          <a:xfrm>
            <a:off x="557784" y="1252728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(b)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095DE1-7AFD-1011-D00A-F241CC95DD71}"/>
              </a:ext>
            </a:extLst>
          </p:cNvPr>
          <p:cNvSpPr txBox="1"/>
          <p:nvPr/>
        </p:nvSpPr>
        <p:spPr>
          <a:xfrm>
            <a:off x="7703127" y="1976107"/>
            <a:ext cx="41933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Coefficient of Variation (CV) across study years </a:t>
            </a:r>
          </a:p>
          <a:p>
            <a:pPr algn="r"/>
            <a:endParaRPr lang="en-US" dirty="0"/>
          </a:p>
          <a:p>
            <a:pPr algn="r"/>
            <a:r>
              <a:rPr lang="en-US" dirty="0"/>
              <a:t>Overall CV = 0.478</a:t>
            </a:r>
          </a:p>
          <a:p>
            <a:pPr algn="r"/>
            <a:r>
              <a:rPr lang="en-US" dirty="0"/>
              <a:t>CV in the control arm = 0.437</a:t>
            </a:r>
          </a:p>
          <a:p>
            <a:pPr algn="r"/>
            <a:r>
              <a:rPr lang="en-US" dirty="0"/>
              <a:t>CV in the ATSB arm = 0.518</a:t>
            </a:r>
          </a:p>
        </p:txBody>
      </p:sp>
    </p:spTree>
    <p:extLst>
      <p:ext uri="{BB962C8B-B14F-4D97-AF65-F5344CB8AC3E}">
        <p14:creationId xmlns:p14="http://schemas.microsoft.com/office/powerpoint/2010/main" val="2902173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B30014E-4BBA-84D7-51AE-4465C67BFE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081177"/>
              </p:ext>
            </p:extLst>
          </p:nvPr>
        </p:nvGraphicFramePr>
        <p:xfrm>
          <a:off x="557784" y="923637"/>
          <a:ext cx="8678333" cy="5807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id="{59B9458F-64EF-F28D-2059-6267066B1F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127" y="240002"/>
            <a:ext cx="11166763" cy="683635"/>
          </a:xfrm>
        </p:spPr>
        <p:txBody>
          <a:bodyPr>
            <a:normAutofit/>
          </a:bodyPr>
          <a:lstStyle/>
          <a:p>
            <a:pPr algn="just"/>
            <a:r>
              <a:rPr lang="en-US" sz="1800" b="1" dirty="0"/>
              <a:t>Figure S1. </a:t>
            </a:r>
            <a:r>
              <a:rPr lang="en-US" sz="1800" dirty="0"/>
              <a:t>CDC LT capture rates (a) by cluster; (b) by year (shown by cluster); and </a:t>
            </a:r>
            <a:r>
              <a:rPr lang="en-US" sz="1800" b="1" dirty="0"/>
              <a:t>(c) by month (shown by study arm).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BD5AB4-FDFC-D0F6-FCA0-E0729A410041}"/>
              </a:ext>
            </a:extLst>
          </p:cNvPr>
          <p:cNvSpPr txBox="1"/>
          <p:nvPr/>
        </p:nvSpPr>
        <p:spPr>
          <a:xfrm>
            <a:off x="557784" y="1252728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(c)</a:t>
            </a:r>
          </a:p>
        </p:txBody>
      </p:sp>
    </p:spTree>
    <p:extLst>
      <p:ext uri="{BB962C8B-B14F-4D97-AF65-F5344CB8AC3E}">
        <p14:creationId xmlns:p14="http://schemas.microsoft.com/office/powerpoint/2010/main" val="921817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B9458F-64EF-F28D-2059-6267066B1F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127" y="240002"/>
            <a:ext cx="11166763" cy="683635"/>
          </a:xfrm>
        </p:spPr>
        <p:txBody>
          <a:bodyPr>
            <a:normAutofit/>
          </a:bodyPr>
          <a:lstStyle/>
          <a:p>
            <a:pPr algn="just"/>
            <a:r>
              <a:rPr lang="en-US" sz="1800" b="1" dirty="0"/>
              <a:t>Figure S2.</a:t>
            </a:r>
            <a:r>
              <a:rPr lang="en-US" sz="1800" dirty="0"/>
              <a:t> HLC landing rates </a:t>
            </a:r>
            <a:r>
              <a:rPr lang="en-US" sz="1800" b="1" dirty="0"/>
              <a:t>(a) by cluster</a:t>
            </a:r>
            <a:r>
              <a:rPr lang="en-US" sz="1800" dirty="0"/>
              <a:t>; (b) by year (shown by cluster); and (c) by month (shown by study arm).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F293DF6-176A-4F7E-975F-9B95ED0A36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7403971"/>
              </p:ext>
            </p:extLst>
          </p:nvPr>
        </p:nvGraphicFramePr>
        <p:xfrm>
          <a:off x="429491" y="1220232"/>
          <a:ext cx="7144809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8BD5AB4-FDFC-D0F6-FCA0-E0729A410041}"/>
              </a:ext>
            </a:extLst>
          </p:cNvPr>
          <p:cNvSpPr txBox="1"/>
          <p:nvPr/>
        </p:nvSpPr>
        <p:spPr>
          <a:xfrm>
            <a:off x="558800" y="1248973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(a)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377AE7-F86B-2AF2-FE73-190D8E026B0B}"/>
              </a:ext>
            </a:extLst>
          </p:cNvPr>
          <p:cNvSpPr txBox="1"/>
          <p:nvPr/>
        </p:nvSpPr>
        <p:spPr>
          <a:xfrm>
            <a:off x="7703127" y="1976107"/>
            <a:ext cx="41933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Coefficient of Variation (CV) across study clusters </a:t>
            </a:r>
          </a:p>
          <a:p>
            <a:pPr algn="r"/>
            <a:endParaRPr lang="en-US" dirty="0"/>
          </a:p>
          <a:p>
            <a:pPr algn="r"/>
            <a:r>
              <a:rPr lang="en-US" dirty="0"/>
              <a:t>Overall CV = 0.948</a:t>
            </a:r>
          </a:p>
          <a:p>
            <a:pPr algn="r"/>
            <a:r>
              <a:rPr lang="en-US" dirty="0"/>
              <a:t>CV in the control arm = 0.800</a:t>
            </a:r>
          </a:p>
          <a:p>
            <a:pPr algn="r"/>
            <a:r>
              <a:rPr lang="en-US" dirty="0"/>
              <a:t>CV in the ATSB arm </a:t>
            </a:r>
            <a:r>
              <a:rPr lang="en-US"/>
              <a:t>= 1.17</a:t>
            </a:r>
          </a:p>
        </p:txBody>
      </p:sp>
    </p:spTree>
    <p:extLst>
      <p:ext uri="{BB962C8B-B14F-4D97-AF65-F5344CB8AC3E}">
        <p14:creationId xmlns:p14="http://schemas.microsoft.com/office/powerpoint/2010/main" val="794556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7CFE53D-CA60-4E0C-BB0F-2981BDE8C7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5516637"/>
              </p:ext>
            </p:extLst>
          </p:nvPr>
        </p:nvGraphicFramePr>
        <p:xfrm>
          <a:off x="429768" y="1216152"/>
          <a:ext cx="7144809" cy="537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id="{59B9458F-64EF-F28D-2059-6267066B1F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127" y="240002"/>
            <a:ext cx="11166763" cy="683635"/>
          </a:xfrm>
        </p:spPr>
        <p:txBody>
          <a:bodyPr>
            <a:normAutofit/>
          </a:bodyPr>
          <a:lstStyle/>
          <a:p>
            <a:pPr algn="just"/>
            <a:r>
              <a:rPr lang="en-US" sz="1800" b="1" dirty="0"/>
              <a:t>Figure S2. </a:t>
            </a:r>
            <a:r>
              <a:rPr lang="en-US" sz="1800" dirty="0"/>
              <a:t>HLC</a:t>
            </a:r>
            <a:r>
              <a:rPr lang="en-US" sz="1800" b="1" dirty="0"/>
              <a:t> </a:t>
            </a:r>
            <a:r>
              <a:rPr lang="en-US" sz="1800" dirty="0"/>
              <a:t>landing rates (a) by cluster; (b) </a:t>
            </a:r>
            <a:r>
              <a:rPr lang="en-US" sz="1800" b="1" dirty="0"/>
              <a:t>by year (shown by cluster)</a:t>
            </a:r>
            <a:r>
              <a:rPr lang="en-US" sz="1800" dirty="0"/>
              <a:t>; and (c) by month (shown by study arm).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BD5AB4-FDFC-D0F6-FCA0-E0729A410041}"/>
              </a:ext>
            </a:extLst>
          </p:cNvPr>
          <p:cNvSpPr txBox="1"/>
          <p:nvPr/>
        </p:nvSpPr>
        <p:spPr>
          <a:xfrm>
            <a:off x="557784" y="1252728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(b)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6F98B4-A860-9516-1C4C-232D146E1449}"/>
              </a:ext>
            </a:extLst>
          </p:cNvPr>
          <p:cNvSpPr txBox="1"/>
          <p:nvPr/>
        </p:nvSpPr>
        <p:spPr>
          <a:xfrm>
            <a:off x="7703127" y="1976107"/>
            <a:ext cx="41933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Coefficient of Variation (CV) across study years </a:t>
            </a:r>
          </a:p>
          <a:p>
            <a:pPr algn="r"/>
            <a:endParaRPr lang="en-US" dirty="0"/>
          </a:p>
          <a:p>
            <a:pPr algn="r"/>
            <a:r>
              <a:rPr lang="en-US" dirty="0"/>
              <a:t>Overall CV = 0.730</a:t>
            </a:r>
          </a:p>
          <a:p>
            <a:pPr algn="r"/>
            <a:r>
              <a:rPr lang="en-US" dirty="0"/>
              <a:t>CV in the control arm = 0.600</a:t>
            </a:r>
          </a:p>
          <a:p>
            <a:pPr algn="r"/>
            <a:r>
              <a:rPr lang="en-US" dirty="0"/>
              <a:t>CV in the ATSB arm = 0.862</a:t>
            </a:r>
          </a:p>
        </p:txBody>
      </p:sp>
    </p:spTree>
    <p:extLst>
      <p:ext uri="{BB962C8B-B14F-4D97-AF65-F5344CB8AC3E}">
        <p14:creationId xmlns:p14="http://schemas.microsoft.com/office/powerpoint/2010/main" val="2786382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B30014E-4BBA-84D7-51AE-4465C67BFE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2899"/>
              </p:ext>
            </p:extLst>
          </p:nvPr>
        </p:nvGraphicFramePr>
        <p:xfrm>
          <a:off x="557784" y="1067392"/>
          <a:ext cx="8678333" cy="5663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id="{59B9458F-64EF-F28D-2059-6267066B1F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127" y="240002"/>
            <a:ext cx="11166763" cy="683635"/>
          </a:xfrm>
        </p:spPr>
        <p:txBody>
          <a:bodyPr>
            <a:normAutofit/>
          </a:bodyPr>
          <a:lstStyle/>
          <a:p>
            <a:pPr algn="just"/>
            <a:r>
              <a:rPr lang="en-US" sz="1800" b="1" dirty="0"/>
              <a:t>Figure S2. </a:t>
            </a:r>
            <a:r>
              <a:rPr lang="en-US" sz="1800" dirty="0"/>
              <a:t>HLC landing rates (a) by cluster; (b) by year (shown by cluster); and </a:t>
            </a:r>
            <a:r>
              <a:rPr lang="en-US" sz="1800" b="1" dirty="0"/>
              <a:t>(c) by month (shown by study arm).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BD5AB4-FDFC-D0F6-FCA0-E0729A410041}"/>
              </a:ext>
            </a:extLst>
          </p:cNvPr>
          <p:cNvSpPr txBox="1"/>
          <p:nvPr/>
        </p:nvSpPr>
        <p:spPr>
          <a:xfrm>
            <a:off x="557784" y="1252728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(c)</a:t>
            </a:r>
          </a:p>
        </p:txBody>
      </p:sp>
    </p:spTree>
    <p:extLst>
      <p:ext uri="{BB962C8B-B14F-4D97-AF65-F5344CB8AC3E}">
        <p14:creationId xmlns:p14="http://schemas.microsoft.com/office/powerpoint/2010/main" val="600752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B9458F-64EF-F28D-2059-6267066B1F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127" y="240002"/>
            <a:ext cx="11166763" cy="683635"/>
          </a:xfrm>
        </p:spPr>
        <p:txBody>
          <a:bodyPr>
            <a:normAutofit/>
          </a:bodyPr>
          <a:lstStyle/>
          <a:p>
            <a:pPr algn="just"/>
            <a:r>
              <a:rPr lang="en-US" sz="1800" b="1" dirty="0"/>
              <a:t>Table S2 </a:t>
            </a:r>
            <a:r>
              <a:rPr lang="en-US" sz="1800" dirty="0"/>
              <a:t>Cluster-level estimates of EIR in infectious bites per household per month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ECD719A-D0A1-04C5-CFDD-FB9C57141A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929685"/>
              </p:ext>
            </p:extLst>
          </p:nvPr>
        </p:nvGraphicFramePr>
        <p:xfrm>
          <a:off x="318654" y="1246508"/>
          <a:ext cx="8223862" cy="4364984"/>
        </p:xfrm>
        <a:graphic>
          <a:graphicData uri="http://schemas.openxmlformats.org/drawingml/2006/table">
            <a:tbl>
              <a:tblPr/>
              <a:tblGrid>
                <a:gridCol w="648291">
                  <a:extLst>
                    <a:ext uri="{9D8B030D-6E8A-4147-A177-3AD203B41FA5}">
                      <a16:colId xmlns:a16="http://schemas.microsoft.com/office/drawing/2014/main" val="1099120782"/>
                    </a:ext>
                  </a:extLst>
                </a:gridCol>
                <a:gridCol w="465674">
                  <a:extLst>
                    <a:ext uri="{9D8B030D-6E8A-4147-A177-3AD203B41FA5}">
                      <a16:colId xmlns:a16="http://schemas.microsoft.com/office/drawing/2014/main" val="1616583226"/>
                    </a:ext>
                  </a:extLst>
                </a:gridCol>
                <a:gridCol w="584375">
                  <a:extLst>
                    <a:ext uri="{9D8B030D-6E8A-4147-A177-3AD203B41FA5}">
                      <a16:colId xmlns:a16="http://schemas.microsoft.com/office/drawing/2014/main" val="3829100492"/>
                    </a:ext>
                  </a:extLst>
                </a:gridCol>
                <a:gridCol w="584375">
                  <a:extLst>
                    <a:ext uri="{9D8B030D-6E8A-4147-A177-3AD203B41FA5}">
                      <a16:colId xmlns:a16="http://schemas.microsoft.com/office/drawing/2014/main" val="3786328822"/>
                    </a:ext>
                  </a:extLst>
                </a:gridCol>
                <a:gridCol w="584375">
                  <a:extLst>
                    <a:ext uri="{9D8B030D-6E8A-4147-A177-3AD203B41FA5}">
                      <a16:colId xmlns:a16="http://schemas.microsoft.com/office/drawing/2014/main" val="1632130769"/>
                    </a:ext>
                  </a:extLst>
                </a:gridCol>
                <a:gridCol w="681772">
                  <a:extLst>
                    <a:ext uri="{9D8B030D-6E8A-4147-A177-3AD203B41FA5}">
                      <a16:colId xmlns:a16="http://schemas.microsoft.com/office/drawing/2014/main" val="3368765953"/>
                    </a:ext>
                  </a:extLst>
                </a:gridCol>
                <a:gridCol w="584375">
                  <a:extLst>
                    <a:ext uri="{9D8B030D-6E8A-4147-A177-3AD203B41FA5}">
                      <a16:colId xmlns:a16="http://schemas.microsoft.com/office/drawing/2014/main" val="1474220798"/>
                    </a:ext>
                  </a:extLst>
                </a:gridCol>
                <a:gridCol w="584375">
                  <a:extLst>
                    <a:ext uri="{9D8B030D-6E8A-4147-A177-3AD203B41FA5}">
                      <a16:colId xmlns:a16="http://schemas.microsoft.com/office/drawing/2014/main" val="4139038689"/>
                    </a:ext>
                  </a:extLst>
                </a:gridCol>
                <a:gridCol w="584375">
                  <a:extLst>
                    <a:ext uri="{9D8B030D-6E8A-4147-A177-3AD203B41FA5}">
                      <a16:colId xmlns:a16="http://schemas.microsoft.com/office/drawing/2014/main" val="2959486445"/>
                    </a:ext>
                  </a:extLst>
                </a:gridCol>
                <a:gridCol w="584375">
                  <a:extLst>
                    <a:ext uri="{9D8B030D-6E8A-4147-A177-3AD203B41FA5}">
                      <a16:colId xmlns:a16="http://schemas.microsoft.com/office/drawing/2014/main" val="2706247537"/>
                    </a:ext>
                  </a:extLst>
                </a:gridCol>
                <a:gridCol w="584375">
                  <a:extLst>
                    <a:ext uri="{9D8B030D-6E8A-4147-A177-3AD203B41FA5}">
                      <a16:colId xmlns:a16="http://schemas.microsoft.com/office/drawing/2014/main" val="3920622392"/>
                    </a:ext>
                  </a:extLst>
                </a:gridCol>
                <a:gridCol w="584375">
                  <a:extLst>
                    <a:ext uri="{9D8B030D-6E8A-4147-A177-3AD203B41FA5}">
                      <a16:colId xmlns:a16="http://schemas.microsoft.com/office/drawing/2014/main" val="337491280"/>
                    </a:ext>
                  </a:extLst>
                </a:gridCol>
                <a:gridCol w="584375">
                  <a:extLst>
                    <a:ext uri="{9D8B030D-6E8A-4147-A177-3AD203B41FA5}">
                      <a16:colId xmlns:a16="http://schemas.microsoft.com/office/drawing/2014/main" val="2281908912"/>
                    </a:ext>
                  </a:extLst>
                </a:gridCol>
                <a:gridCol w="584375">
                  <a:extLst>
                    <a:ext uri="{9D8B030D-6E8A-4147-A177-3AD203B41FA5}">
                      <a16:colId xmlns:a16="http://schemas.microsoft.com/office/drawing/2014/main" val="2557957409"/>
                    </a:ext>
                  </a:extLst>
                </a:gridCol>
              </a:tblGrid>
              <a:tr h="18275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An. funestus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0057908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Nightly landing rate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Nightly EIR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Monthly EIR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110251"/>
                  </a:ext>
                </a:extLst>
              </a:tr>
              <a:tr h="3307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Study Arm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Cluster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[95% Conf.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Interval]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[95% Conf.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Interval]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[95% Conf.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Interval]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[95% Conf.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Interval]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9502198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0.20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1802347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9.62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7.05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12.19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0.275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0.128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0.548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16.45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697320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0.42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0.22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0.013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0.003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0.043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6988212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5.86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4.07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7.65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0.328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0.133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0.721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9.85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9696086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0.30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0.48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0.221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0.023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0.003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0.106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746047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0.25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0.103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0.005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0.001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0.026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9148922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3.93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2.06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5.81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0.178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0.051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0.477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08006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1.59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1.22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1.95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0.060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0.019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0.172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1606171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3.09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1.95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4.23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0.132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0.050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0.294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625352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1.31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0.71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1.91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0.205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0.149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0.043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0.392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7215125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0.21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0.31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1741586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1.25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0.66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1.84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0.055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0.016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0.146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9300552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2.56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1.64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3.47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0.111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0.038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0.273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5921308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6.47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4.52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8.43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0.142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0.055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0.331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8461523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1.28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0.70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1.86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0.088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0.028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0.213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9084291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4.94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3.14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6.73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0.099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0.032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0.267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649448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3.33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2.07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4.58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0.043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0.014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0.119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5103638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1.54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1.03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2.05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0.100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0.085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0.031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0.204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0757564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2.62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1.55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3.69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0.005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0.034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0.008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0.126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406164"/>
                  </a:ext>
                </a:extLst>
              </a:tr>
              <a:tr h="18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0.57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0.14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0.99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0.016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0.004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0.009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0.001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0.063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1.88</a:t>
                      </a:r>
                    </a:p>
                  </a:txBody>
                  <a:tcPr marL="9138" marR="9138" marT="91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692891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1E6C53D-CDCC-9C3A-4B5B-1DC4715C33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210271"/>
              </p:ext>
            </p:extLst>
          </p:nvPr>
        </p:nvGraphicFramePr>
        <p:xfrm>
          <a:off x="9028546" y="4430392"/>
          <a:ext cx="2844800" cy="1274445"/>
        </p:xfrm>
        <a:graphic>
          <a:graphicData uri="http://schemas.openxmlformats.org/drawingml/2006/table">
            <a:tbl>
              <a:tblPr/>
              <a:tblGrid>
                <a:gridCol w="1632419">
                  <a:extLst>
                    <a:ext uri="{9D8B030D-6E8A-4147-A177-3AD203B41FA5}">
                      <a16:colId xmlns:a16="http://schemas.microsoft.com/office/drawing/2014/main" val="2071219199"/>
                    </a:ext>
                  </a:extLst>
                </a:gridCol>
                <a:gridCol w="400945">
                  <a:extLst>
                    <a:ext uri="{9D8B030D-6E8A-4147-A177-3AD203B41FA5}">
                      <a16:colId xmlns:a16="http://schemas.microsoft.com/office/drawing/2014/main" val="1360158539"/>
                    </a:ext>
                  </a:extLst>
                </a:gridCol>
                <a:gridCol w="811436">
                  <a:extLst>
                    <a:ext uri="{9D8B030D-6E8A-4147-A177-3AD203B41FA5}">
                      <a16:colId xmlns:a16="http://schemas.microsoft.com/office/drawing/2014/main" val="276537646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Monthly Household EIR during the study months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5893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(95% CI)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7455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Overall (all study clusters)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(2.12 - 15.2)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43916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ATSB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(1.59 - 12.04)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41693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(2.66 - 18.37)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592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2561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2552</TotalTime>
  <Words>1840</Words>
  <Application>Microsoft Office PowerPoint</Application>
  <PresentationFormat>Widescreen</PresentationFormat>
  <Paragraphs>880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Wagman</dc:creator>
  <cp:lastModifiedBy>Joe Wagman</cp:lastModifiedBy>
  <cp:revision>1</cp:revision>
  <dcterms:created xsi:type="dcterms:W3CDTF">2024-04-22T16:25:57Z</dcterms:created>
  <dcterms:modified xsi:type="dcterms:W3CDTF">2024-05-20T13:51:39Z</dcterms:modified>
</cp:coreProperties>
</file>