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84" r:id="rId1"/>
  </p:sldMasterIdLst>
  <p:notesMasterIdLst>
    <p:notesMasterId r:id="rId3"/>
  </p:notesMasterIdLst>
  <p:sldIdLst>
    <p:sldId id="275" r:id="rId2"/>
  </p:sldIdLst>
  <p:sldSz cx="7559675" cy="9906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  <p:embeddedFont>
      <p:font typeface="等线" panose="02010600030101010101" pitchFamily="2" charset="-122"/>
      <p:regular r:id="rId10"/>
      <p:bold r:id="rId1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C000"/>
    <a:srgbClr val="FFFFFF"/>
    <a:srgbClr val="70AD47"/>
    <a:srgbClr val="9C3472"/>
    <a:srgbClr val="7030A0"/>
    <a:srgbClr val="92D050"/>
    <a:srgbClr val="6B6B6B"/>
    <a:srgbClr val="4472C4"/>
    <a:srgbClr val="AF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70" autoAdjust="0"/>
    <p:restoredTop sz="94576" autoAdjust="0"/>
  </p:normalViewPr>
  <p:slideViewPr>
    <p:cSldViewPr snapToGrid="0">
      <p:cViewPr varScale="1">
        <p:scale>
          <a:sx n="52" d="100"/>
          <a:sy n="52" d="100"/>
        </p:scale>
        <p:origin x="2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EF358-48DF-474F-8A6E-84B061021A8A}" type="datetimeFigureOut">
              <a:rPr lang="zh-CN" altLang="en-US" smtClean="0"/>
              <a:t>2021/2/21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52663" y="1143000"/>
            <a:ext cx="23526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AAA48D-E137-4360-9E75-F3B93F0920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1010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621191"/>
            <a:ext cx="6425724" cy="3448756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202944"/>
            <a:ext cx="5669756" cy="2391656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70" indent="0" algn="ctr">
              <a:buNone/>
              <a:defRPr sz="1653"/>
            </a:lvl2pPr>
            <a:lvl3pPr marL="755939" indent="0" algn="ctr">
              <a:buNone/>
              <a:defRPr sz="1488"/>
            </a:lvl3pPr>
            <a:lvl4pPr marL="1133910" indent="0" algn="ctr">
              <a:buNone/>
              <a:defRPr sz="1323"/>
            </a:lvl4pPr>
            <a:lvl5pPr marL="1511879" indent="0" algn="ctr">
              <a:buNone/>
              <a:defRPr sz="1323"/>
            </a:lvl5pPr>
            <a:lvl6pPr marL="1889848" indent="0" algn="ctr">
              <a:buNone/>
              <a:defRPr sz="1323"/>
            </a:lvl6pPr>
            <a:lvl7pPr marL="2267818" indent="0" algn="ctr">
              <a:buNone/>
              <a:defRPr sz="1323"/>
            </a:lvl7pPr>
            <a:lvl8pPr marL="2645788" indent="0" algn="ctr">
              <a:buNone/>
              <a:defRPr sz="1323"/>
            </a:lvl8pPr>
            <a:lvl9pPr marL="3023758" indent="0" algn="ctr">
              <a:buNone/>
              <a:defRPr sz="1323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8C2E3-0052-4D72-A482-2CDBFE1D3C13}" type="datetimeFigureOut">
              <a:rPr lang="zh-CN" altLang="en-US" smtClean="0"/>
              <a:t>2021/2/21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83CE6-DA04-4CD2-8EC4-E0A5FAA991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3422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8C2E3-0052-4D72-A482-2CDBFE1D3C13}" type="datetimeFigureOut">
              <a:rPr lang="zh-CN" altLang="en-US" smtClean="0"/>
              <a:t>2021/2/21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83CE6-DA04-4CD2-8EC4-E0A5FAA991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7434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469624"/>
            <a:ext cx="6520220" cy="4120620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6629228"/>
            <a:ext cx="6520220" cy="2166937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7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9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10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7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4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1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8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5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8C2E3-0052-4D72-A482-2CDBFE1D3C13}" type="datetimeFigureOut">
              <a:rPr lang="zh-CN" altLang="en-US" smtClean="0"/>
              <a:t>2021/2/21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83CE6-DA04-4CD2-8EC4-E0A5FAA991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5638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637014"/>
            <a:ext cx="3212862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637014"/>
            <a:ext cx="3212862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8C2E3-0052-4D72-A482-2CDBFE1D3C13}" type="datetimeFigureOut">
              <a:rPr lang="zh-CN" altLang="en-US" smtClean="0"/>
              <a:t>2021/2/21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83CE6-DA04-4CD2-8EC4-E0A5FAA991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3662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3" y="527405"/>
            <a:ext cx="6520220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428349"/>
            <a:ext cx="3198096" cy="1190095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70" indent="0">
              <a:buNone/>
              <a:defRPr sz="1653" b="1"/>
            </a:lvl2pPr>
            <a:lvl3pPr marL="755939" indent="0">
              <a:buNone/>
              <a:defRPr sz="1488" b="1"/>
            </a:lvl3pPr>
            <a:lvl4pPr marL="1133910" indent="0">
              <a:buNone/>
              <a:defRPr sz="1323" b="1"/>
            </a:lvl4pPr>
            <a:lvl5pPr marL="1511879" indent="0">
              <a:buNone/>
              <a:defRPr sz="1323" b="1"/>
            </a:lvl5pPr>
            <a:lvl6pPr marL="1889848" indent="0">
              <a:buNone/>
              <a:defRPr sz="1323" b="1"/>
            </a:lvl6pPr>
            <a:lvl7pPr marL="2267818" indent="0">
              <a:buNone/>
              <a:defRPr sz="1323" b="1"/>
            </a:lvl7pPr>
            <a:lvl8pPr marL="2645788" indent="0">
              <a:buNone/>
              <a:defRPr sz="1323" b="1"/>
            </a:lvl8pPr>
            <a:lvl9pPr marL="3023758" indent="0">
              <a:buNone/>
              <a:defRPr sz="132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618444"/>
            <a:ext cx="3198096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428349"/>
            <a:ext cx="3213847" cy="1190095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70" indent="0">
              <a:buNone/>
              <a:defRPr sz="1653" b="1"/>
            </a:lvl2pPr>
            <a:lvl3pPr marL="755939" indent="0">
              <a:buNone/>
              <a:defRPr sz="1488" b="1"/>
            </a:lvl3pPr>
            <a:lvl4pPr marL="1133910" indent="0">
              <a:buNone/>
              <a:defRPr sz="1323" b="1"/>
            </a:lvl4pPr>
            <a:lvl5pPr marL="1511879" indent="0">
              <a:buNone/>
              <a:defRPr sz="1323" b="1"/>
            </a:lvl5pPr>
            <a:lvl6pPr marL="1889848" indent="0">
              <a:buNone/>
              <a:defRPr sz="1323" b="1"/>
            </a:lvl6pPr>
            <a:lvl7pPr marL="2267818" indent="0">
              <a:buNone/>
              <a:defRPr sz="1323" b="1"/>
            </a:lvl7pPr>
            <a:lvl8pPr marL="2645788" indent="0">
              <a:buNone/>
              <a:defRPr sz="1323" b="1"/>
            </a:lvl8pPr>
            <a:lvl9pPr marL="3023758" indent="0">
              <a:buNone/>
              <a:defRPr sz="132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618444"/>
            <a:ext cx="3213847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8C2E3-0052-4D72-A482-2CDBFE1D3C13}" type="datetimeFigureOut">
              <a:rPr lang="zh-CN" altLang="en-US" smtClean="0"/>
              <a:t>2021/2/21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83CE6-DA04-4CD2-8EC4-E0A5FAA991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308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8C2E3-0052-4D72-A482-2CDBFE1D3C13}" type="datetimeFigureOut">
              <a:rPr lang="zh-CN" altLang="en-US" smtClean="0"/>
              <a:t>2021/2/21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83CE6-DA04-4CD2-8EC4-E0A5FAA991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0402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8C2E3-0052-4D72-A482-2CDBFE1D3C13}" type="datetimeFigureOut">
              <a:rPr lang="zh-CN" altLang="en-US" smtClean="0"/>
              <a:t>2021/2/21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83CE6-DA04-4CD2-8EC4-E0A5FAA991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9005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1" y="660400"/>
            <a:ext cx="2438193" cy="2311400"/>
          </a:xfrm>
        </p:spPr>
        <p:txBody>
          <a:bodyPr anchor="b"/>
          <a:lstStyle>
            <a:lvl1pPr>
              <a:defRPr sz="264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426285"/>
            <a:ext cx="3827085" cy="7039681"/>
          </a:xfrm>
        </p:spPr>
        <p:txBody>
          <a:bodyPr/>
          <a:lstStyle>
            <a:lvl1pPr>
              <a:defRPr sz="2646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1" y="2971802"/>
            <a:ext cx="2438193" cy="5505627"/>
          </a:xfrm>
        </p:spPr>
        <p:txBody>
          <a:bodyPr/>
          <a:lstStyle>
            <a:lvl1pPr marL="0" indent="0">
              <a:buNone/>
              <a:defRPr sz="1323"/>
            </a:lvl1pPr>
            <a:lvl2pPr marL="377970" indent="0">
              <a:buNone/>
              <a:defRPr sz="1157"/>
            </a:lvl2pPr>
            <a:lvl3pPr marL="755939" indent="0">
              <a:buNone/>
              <a:defRPr sz="992"/>
            </a:lvl3pPr>
            <a:lvl4pPr marL="1133910" indent="0">
              <a:buNone/>
              <a:defRPr sz="827"/>
            </a:lvl4pPr>
            <a:lvl5pPr marL="1511879" indent="0">
              <a:buNone/>
              <a:defRPr sz="827"/>
            </a:lvl5pPr>
            <a:lvl6pPr marL="1889848" indent="0">
              <a:buNone/>
              <a:defRPr sz="827"/>
            </a:lvl6pPr>
            <a:lvl7pPr marL="2267818" indent="0">
              <a:buNone/>
              <a:defRPr sz="827"/>
            </a:lvl7pPr>
            <a:lvl8pPr marL="2645788" indent="0">
              <a:buNone/>
              <a:defRPr sz="827"/>
            </a:lvl8pPr>
            <a:lvl9pPr marL="3023758" indent="0">
              <a:buNone/>
              <a:defRPr sz="827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8C2E3-0052-4D72-A482-2CDBFE1D3C13}" type="datetimeFigureOut">
              <a:rPr lang="zh-CN" altLang="en-US" smtClean="0"/>
              <a:t>2021/2/21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83CE6-DA04-4CD2-8EC4-E0A5FAA991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473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1" y="660400"/>
            <a:ext cx="2438193" cy="2311400"/>
          </a:xfrm>
        </p:spPr>
        <p:txBody>
          <a:bodyPr anchor="b"/>
          <a:lstStyle>
            <a:lvl1pPr>
              <a:defRPr sz="264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426285"/>
            <a:ext cx="3827085" cy="7039681"/>
          </a:xfrm>
        </p:spPr>
        <p:txBody>
          <a:bodyPr anchor="t"/>
          <a:lstStyle>
            <a:lvl1pPr marL="0" indent="0">
              <a:buNone/>
              <a:defRPr sz="2646"/>
            </a:lvl1pPr>
            <a:lvl2pPr marL="377970" indent="0">
              <a:buNone/>
              <a:defRPr sz="2315"/>
            </a:lvl2pPr>
            <a:lvl3pPr marL="755939" indent="0">
              <a:buNone/>
              <a:defRPr sz="1984"/>
            </a:lvl3pPr>
            <a:lvl4pPr marL="1133910" indent="0">
              <a:buNone/>
              <a:defRPr sz="1653"/>
            </a:lvl4pPr>
            <a:lvl5pPr marL="1511879" indent="0">
              <a:buNone/>
              <a:defRPr sz="1653"/>
            </a:lvl5pPr>
            <a:lvl6pPr marL="1889848" indent="0">
              <a:buNone/>
              <a:defRPr sz="1653"/>
            </a:lvl6pPr>
            <a:lvl7pPr marL="2267818" indent="0">
              <a:buNone/>
              <a:defRPr sz="1653"/>
            </a:lvl7pPr>
            <a:lvl8pPr marL="2645788" indent="0">
              <a:buNone/>
              <a:defRPr sz="1653"/>
            </a:lvl8pPr>
            <a:lvl9pPr marL="3023758" indent="0">
              <a:buNone/>
              <a:defRPr sz="1653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1" y="2971802"/>
            <a:ext cx="2438193" cy="5505627"/>
          </a:xfrm>
        </p:spPr>
        <p:txBody>
          <a:bodyPr/>
          <a:lstStyle>
            <a:lvl1pPr marL="0" indent="0">
              <a:buNone/>
              <a:defRPr sz="1323"/>
            </a:lvl1pPr>
            <a:lvl2pPr marL="377970" indent="0">
              <a:buNone/>
              <a:defRPr sz="1157"/>
            </a:lvl2pPr>
            <a:lvl3pPr marL="755939" indent="0">
              <a:buNone/>
              <a:defRPr sz="992"/>
            </a:lvl3pPr>
            <a:lvl4pPr marL="1133910" indent="0">
              <a:buNone/>
              <a:defRPr sz="827"/>
            </a:lvl4pPr>
            <a:lvl5pPr marL="1511879" indent="0">
              <a:buNone/>
              <a:defRPr sz="827"/>
            </a:lvl5pPr>
            <a:lvl6pPr marL="1889848" indent="0">
              <a:buNone/>
              <a:defRPr sz="827"/>
            </a:lvl6pPr>
            <a:lvl7pPr marL="2267818" indent="0">
              <a:buNone/>
              <a:defRPr sz="827"/>
            </a:lvl7pPr>
            <a:lvl8pPr marL="2645788" indent="0">
              <a:buNone/>
              <a:defRPr sz="827"/>
            </a:lvl8pPr>
            <a:lvl9pPr marL="3023758" indent="0">
              <a:buNone/>
              <a:defRPr sz="827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8C2E3-0052-4D72-A482-2CDBFE1D3C13}" type="datetimeFigureOut">
              <a:rPr lang="zh-CN" altLang="en-US" smtClean="0"/>
              <a:t>2021/2/21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83CE6-DA04-4CD2-8EC4-E0A5FAA991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31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8C2E3-0052-4D72-A482-2CDBFE1D3C13}" type="datetimeFigureOut">
              <a:rPr lang="zh-CN" altLang="en-US" smtClean="0"/>
              <a:t>2021/2/21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83CE6-DA04-4CD2-8EC4-E0A5FAA991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0029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27405"/>
            <a:ext cx="1630055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27405"/>
            <a:ext cx="4795669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8C2E3-0052-4D72-A482-2CDBFE1D3C13}" type="datetimeFigureOut">
              <a:rPr lang="zh-CN" altLang="en-US" smtClean="0"/>
              <a:t>2021/2/21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83CE6-DA04-4CD2-8EC4-E0A5FAA991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4608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9" y="527405"/>
            <a:ext cx="6520220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9" y="2637014"/>
            <a:ext cx="6520220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181399"/>
            <a:ext cx="1700927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38C2E3-0052-4D72-A482-2CDBFE1D3C13}" type="datetimeFigureOut">
              <a:rPr lang="zh-CN" altLang="en-US" smtClean="0"/>
              <a:t>2021/2/21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4" y="9181399"/>
            <a:ext cx="255139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1" y="9181399"/>
            <a:ext cx="1700927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83CE6-DA04-4CD2-8EC4-E0A5FAA991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086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9" rtl="0" eaLnBrk="1" latinLnBrk="0" hangingPunct="1">
        <a:lnSpc>
          <a:spcPct val="90000"/>
        </a:lnSpc>
        <a:spcBef>
          <a:spcPct val="0"/>
        </a:spcBef>
        <a:buNone/>
        <a:defRPr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5" indent="-188985" algn="l" defTabSz="755939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5" indent="-188985" algn="l" defTabSz="755939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25" indent="-188985" algn="l" defTabSz="755939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93" indent="-188985" algn="l" defTabSz="755939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64" indent="-188985" algn="l" defTabSz="755939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34" indent="-188985" algn="l" defTabSz="755939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803" indent="-188985" algn="l" defTabSz="755939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73" indent="-188985" algn="l" defTabSz="755939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43" indent="-188985" algn="l" defTabSz="755939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9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70" algn="l" defTabSz="755939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9" algn="l" defTabSz="755939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10" algn="l" defTabSz="755939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79" algn="l" defTabSz="755939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48" algn="l" defTabSz="755939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18" algn="l" defTabSz="755939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88" algn="l" defTabSz="755939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58" algn="l" defTabSz="755939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E836195-862B-4E71-A844-D4EFFE46D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2" y="841829"/>
            <a:ext cx="2941638" cy="2783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170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11405</TotalTime>
  <Words>0</Words>
  <Application>Microsoft Office PowerPoint</Application>
  <PresentationFormat>自定义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Arial</vt:lpstr>
      <vt:lpstr>等线</vt:lpstr>
      <vt:lpstr>Calibri Light</vt:lpstr>
      <vt:lpstr>Calibri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毛毛 求</dc:creator>
  <cp:lastModifiedBy>毛毛 求</cp:lastModifiedBy>
  <cp:revision>420</cp:revision>
  <dcterms:created xsi:type="dcterms:W3CDTF">2020-10-14T12:19:43Z</dcterms:created>
  <dcterms:modified xsi:type="dcterms:W3CDTF">2021-02-21T12:09:21Z</dcterms:modified>
</cp:coreProperties>
</file>