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30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E5FF"/>
    <a:srgbClr val="F7FBFF"/>
    <a:srgbClr val="BDD5FF"/>
    <a:srgbClr val="83A0DB"/>
    <a:srgbClr val="89A7E9"/>
    <a:srgbClr val="83A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B4B2A7-0666-4F46-89A3-A4391973986A}" v="18" dt="2024-05-21T01:55:02.009"/>
    <p1510:client id="{D9531CF0-4E45-42C7-B4BA-4BD6A3BDC0A8}" v="17" dt="2024-05-21T02:08:11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095B2-F0E8-43E9-A861-9A339166EDAA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5F6ED-7018-4058-85E0-75D4BE80D8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9824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2767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140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3227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03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512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565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865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541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572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340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72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21277F-7ACB-4C66-AB9A-CB94775E6A6B}" type="datetimeFigureOut">
              <a:rPr lang="ko-KR" altLang="en-US" smtClean="0"/>
              <a:t>2024-05-24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74A2A0-0220-4014-84E2-DD2381E9F57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0641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058C46-127B-D328-0A86-CBBD2A1FDF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8" b="1776"/>
          <a:stretch/>
        </p:blipFill>
        <p:spPr>
          <a:xfrm>
            <a:off x="7108838" y="395977"/>
            <a:ext cx="3559877" cy="646202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F87E3F3-83DA-DD62-AB8F-A3807AD54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691" y="395977"/>
            <a:ext cx="3139712" cy="303302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7E706D-8A09-FD30-95E1-A8ACA4521CCC}"/>
              </a:ext>
            </a:extLst>
          </p:cNvPr>
          <p:cNvSpPr txBox="1"/>
          <p:nvPr/>
        </p:nvSpPr>
        <p:spPr>
          <a:xfrm>
            <a:off x="463852" y="1637493"/>
            <a:ext cx="62604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p21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0EB312E-670F-52CE-66EC-796A6EF6425A}"/>
              </a:ext>
            </a:extLst>
          </p:cNvPr>
          <p:cNvSpPr txBox="1"/>
          <p:nvPr/>
        </p:nvSpPr>
        <p:spPr>
          <a:xfrm>
            <a:off x="463851" y="807797"/>
            <a:ext cx="62604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C6092A-D994-C804-5751-24D044DA75FB}"/>
              </a:ext>
            </a:extLst>
          </p:cNvPr>
          <p:cNvSpPr txBox="1"/>
          <p:nvPr/>
        </p:nvSpPr>
        <p:spPr>
          <a:xfrm>
            <a:off x="271235" y="2294714"/>
            <a:ext cx="81866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l-GR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C9A609-382F-4639-684E-F56BD6E5A292}"/>
              </a:ext>
            </a:extLst>
          </p:cNvPr>
          <p:cNvSpPr txBox="1"/>
          <p:nvPr/>
        </p:nvSpPr>
        <p:spPr>
          <a:xfrm>
            <a:off x="1089898" y="215107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A375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84A5B98-366F-7E92-4B0C-C8C45F373578}"/>
              </a:ext>
            </a:extLst>
          </p:cNvPr>
          <p:cNvSpPr txBox="1"/>
          <p:nvPr/>
        </p:nvSpPr>
        <p:spPr>
          <a:xfrm>
            <a:off x="2600294" y="212253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A2058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8F453B-F33B-CA49-A69D-0A14ABDAEACC}"/>
              </a:ext>
            </a:extLst>
          </p:cNvPr>
          <p:cNvSpPr txBox="1"/>
          <p:nvPr/>
        </p:nvSpPr>
        <p:spPr>
          <a:xfrm>
            <a:off x="7224941" y="212253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A375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E17FAE-1228-760A-1255-5F106755FEE6}"/>
              </a:ext>
            </a:extLst>
          </p:cNvPr>
          <p:cNvSpPr txBox="1"/>
          <p:nvPr/>
        </p:nvSpPr>
        <p:spPr>
          <a:xfrm>
            <a:off x="9172217" y="212253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A2058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160796-F94C-7B12-1E40-E617FDDB8A8F}"/>
              </a:ext>
            </a:extLst>
          </p:cNvPr>
          <p:cNvSpPr txBox="1"/>
          <p:nvPr/>
        </p:nvSpPr>
        <p:spPr>
          <a:xfrm>
            <a:off x="6421300" y="2145126"/>
            <a:ext cx="62604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Bcl-2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373AF7-103A-390F-2A0E-AE017DB9E0D3}"/>
              </a:ext>
            </a:extLst>
          </p:cNvPr>
          <p:cNvSpPr txBox="1"/>
          <p:nvPr/>
        </p:nvSpPr>
        <p:spPr>
          <a:xfrm>
            <a:off x="6164477" y="758991"/>
            <a:ext cx="9400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PARP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0E0238F-3572-FF11-8DFD-28CB4FC69054}"/>
              </a:ext>
            </a:extLst>
          </p:cNvPr>
          <p:cNvSpPr txBox="1"/>
          <p:nvPr/>
        </p:nvSpPr>
        <p:spPr>
          <a:xfrm>
            <a:off x="5968164" y="1306718"/>
            <a:ext cx="113632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Cleaved PARP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D9E335-4BDF-7596-3747-B463D8D2D4F3}"/>
              </a:ext>
            </a:extLst>
          </p:cNvPr>
          <p:cNvSpPr txBox="1"/>
          <p:nvPr/>
        </p:nvSpPr>
        <p:spPr>
          <a:xfrm>
            <a:off x="5731062" y="4189714"/>
            <a:ext cx="146387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Cleaved Caspase3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713DA9-A587-7FD0-905A-5C0C08427CD4}"/>
              </a:ext>
            </a:extLst>
          </p:cNvPr>
          <p:cNvSpPr txBox="1"/>
          <p:nvPr/>
        </p:nvSpPr>
        <p:spPr>
          <a:xfrm>
            <a:off x="6002974" y="2713277"/>
            <a:ext cx="101216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C4614C-9321-2A70-C0AF-6A2FF083D9D3}"/>
              </a:ext>
            </a:extLst>
          </p:cNvPr>
          <p:cNvSpPr txBox="1"/>
          <p:nvPr/>
        </p:nvSpPr>
        <p:spPr>
          <a:xfrm>
            <a:off x="6164477" y="4858488"/>
            <a:ext cx="101216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l-GR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198D05C-5F0D-9397-B64A-121B19558D37}"/>
              </a:ext>
            </a:extLst>
          </p:cNvPr>
          <p:cNvSpPr txBox="1"/>
          <p:nvPr/>
        </p:nvSpPr>
        <p:spPr>
          <a:xfrm>
            <a:off x="6357536" y="6005500"/>
            <a:ext cx="62604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Bax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63EC3B-EC8F-5A5F-2E28-4848BC532964}"/>
              </a:ext>
            </a:extLst>
          </p:cNvPr>
          <p:cNvSpPr txBox="1"/>
          <p:nvPr/>
        </p:nvSpPr>
        <p:spPr>
          <a:xfrm>
            <a:off x="5878651" y="3382440"/>
            <a:ext cx="122583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Caspase3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2783EB-A884-D621-2BEE-FB56647BF3B0}"/>
              </a:ext>
            </a:extLst>
          </p:cNvPr>
          <p:cNvSpPr txBox="1"/>
          <p:nvPr/>
        </p:nvSpPr>
        <p:spPr>
          <a:xfrm>
            <a:off x="8238542" y="5548254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A375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9D416BA-D49A-404D-019A-A2BA8F26166C}"/>
              </a:ext>
            </a:extLst>
          </p:cNvPr>
          <p:cNvSpPr txBox="1"/>
          <p:nvPr/>
        </p:nvSpPr>
        <p:spPr>
          <a:xfrm>
            <a:off x="7194936" y="5548253"/>
            <a:ext cx="124130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A2058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99BD70-7216-CE9C-DF68-E9D324B573A7}"/>
              </a:ext>
            </a:extLst>
          </p:cNvPr>
          <p:cNvSpPr txBox="1"/>
          <p:nvPr/>
        </p:nvSpPr>
        <p:spPr>
          <a:xfrm>
            <a:off x="10728126" y="2188459"/>
            <a:ext cx="62604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Bcl-2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C96103-E419-4A26-813E-39E28F3CABBA}"/>
              </a:ext>
            </a:extLst>
          </p:cNvPr>
          <p:cNvSpPr txBox="1"/>
          <p:nvPr/>
        </p:nvSpPr>
        <p:spPr>
          <a:xfrm>
            <a:off x="10728126" y="802324"/>
            <a:ext cx="94000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PARP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F43A3A5-C5A9-2674-73B8-D514C8E9DB5D}"/>
              </a:ext>
            </a:extLst>
          </p:cNvPr>
          <p:cNvSpPr txBox="1"/>
          <p:nvPr/>
        </p:nvSpPr>
        <p:spPr>
          <a:xfrm>
            <a:off x="10728126" y="1350051"/>
            <a:ext cx="1136321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Cleaved PARP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BD6561-5392-FFA6-FE2A-198393976270}"/>
              </a:ext>
            </a:extLst>
          </p:cNvPr>
          <p:cNvSpPr txBox="1"/>
          <p:nvPr/>
        </p:nvSpPr>
        <p:spPr>
          <a:xfrm>
            <a:off x="10728126" y="4233047"/>
            <a:ext cx="146387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Cleaved Caspase3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ADDD99F-77D1-CC48-B793-AE760CEAB2AB}"/>
              </a:ext>
            </a:extLst>
          </p:cNvPr>
          <p:cNvSpPr txBox="1"/>
          <p:nvPr/>
        </p:nvSpPr>
        <p:spPr>
          <a:xfrm>
            <a:off x="10728126" y="2756610"/>
            <a:ext cx="101216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BB07A2-EE38-7BCD-BD16-A03E5852EDE0}"/>
              </a:ext>
            </a:extLst>
          </p:cNvPr>
          <p:cNvSpPr txBox="1"/>
          <p:nvPr/>
        </p:nvSpPr>
        <p:spPr>
          <a:xfrm>
            <a:off x="10728126" y="4901821"/>
            <a:ext cx="101216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l-GR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BF004C1-B904-B314-EFEE-3753CE64A967}"/>
              </a:ext>
            </a:extLst>
          </p:cNvPr>
          <p:cNvSpPr txBox="1"/>
          <p:nvPr/>
        </p:nvSpPr>
        <p:spPr>
          <a:xfrm>
            <a:off x="10728126" y="3585810"/>
            <a:ext cx="1225834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 Caspase3</a:t>
            </a:r>
            <a:endParaRPr lang="ko-KR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6C6FCA-C761-1CEE-C9F5-854536AFE9F1}"/>
              </a:ext>
            </a:extLst>
          </p:cNvPr>
          <p:cNvSpPr txBox="1"/>
          <p:nvPr/>
        </p:nvSpPr>
        <p:spPr>
          <a:xfrm>
            <a:off x="3932768" y="1628496"/>
            <a:ext cx="62604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p21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8D77A2F-3AB9-9958-227C-7003F0E047A2}"/>
              </a:ext>
            </a:extLst>
          </p:cNvPr>
          <p:cNvSpPr txBox="1"/>
          <p:nvPr/>
        </p:nvSpPr>
        <p:spPr>
          <a:xfrm>
            <a:off x="3932768" y="798800"/>
            <a:ext cx="626047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p53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809F1FB-989E-127C-3733-477E0357F83F}"/>
              </a:ext>
            </a:extLst>
          </p:cNvPr>
          <p:cNvSpPr txBox="1"/>
          <p:nvPr/>
        </p:nvSpPr>
        <p:spPr>
          <a:xfrm>
            <a:off x="3932768" y="2285717"/>
            <a:ext cx="818664" cy="2539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l-GR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ko-KR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-Actin</a:t>
            </a:r>
            <a:endParaRPr lang="ko-KR" alt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40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915</TotalTime>
  <Words>39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맑은 고딕</vt:lpstr>
      <vt:lpstr>Aptos</vt:lpstr>
      <vt:lpstr>Aptos Display</vt:lpstr>
      <vt:lpstr>Arial</vt:lpstr>
      <vt:lpstr>Times New Roman</vt:lpstr>
      <vt:lpstr>Office 테마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박견석</dc:creator>
  <cp:lastModifiedBy>2554</cp:lastModifiedBy>
  <cp:revision>2</cp:revision>
  <dcterms:created xsi:type="dcterms:W3CDTF">2024-05-20T10:49:55Z</dcterms:created>
  <dcterms:modified xsi:type="dcterms:W3CDTF">2024-05-24T14:06:32Z</dcterms:modified>
</cp:coreProperties>
</file>