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525" r:id="rId2"/>
    <p:sldId id="526" r:id="rId3"/>
    <p:sldId id="527" r:id="rId4"/>
    <p:sldId id="528" r:id="rId5"/>
    <p:sldId id="529" r:id="rId6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8" orient="horz" pos="2137" userDrawn="1">
          <p15:clr>
            <a:srgbClr val="A4A3A4"/>
          </p15:clr>
        </p15:guide>
        <p15:guide id="19" orient="horz" pos="3974" userDrawn="1">
          <p15:clr>
            <a:srgbClr val="A4A3A4"/>
          </p15:clr>
        </p15:guide>
        <p15:guide id="20" pos="272" userDrawn="1">
          <p15:clr>
            <a:srgbClr val="A4A3A4"/>
          </p15:clr>
        </p15:guide>
        <p15:guide id="23" orient="horz" pos="346" userDrawn="1">
          <p15:clr>
            <a:srgbClr val="A4A3A4"/>
          </p15:clr>
        </p15:guide>
        <p15:guide id="2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0" autoAdjust="0"/>
    <p:restoredTop sz="95320" autoAdjust="0"/>
  </p:normalViewPr>
  <p:slideViewPr>
    <p:cSldViewPr snapToGrid="0" showGuides="1">
      <p:cViewPr varScale="1">
        <p:scale>
          <a:sx n="84" d="100"/>
          <a:sy n="84" d="100"/>
        </p:scale>
        <p:origin x="1421" y="77"/>
      </p:cViewPr>
      <p:guideLst>
        <p:guide orient="horz" pos="2137"/>
        <p:guide orient="horz" pos="3974"/>
        <p:guide pos="272"/>
        <p:guide orient="horz" pos="346"/>
        <p:guide orient="horz" pos="2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430D0-CC62-44F0-B522-9B2424D07AA2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A3EE-B16E-402A-B235-3035B49BFF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86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10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51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6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4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694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960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46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77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011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316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16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322B8-C216-490A-80D7-0552CBC961C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3A496-18C6-42E2-A2E7-358CA3A5D4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74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jpg"/><Relationship Id="rId18" Type="http://schemas.openxmlformats.org/officeDocument/2006/relationships/image" Target="../media/image19.jp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microsoft.com/office/2007/relationships/hdphoto" Target="../media/hdphoto3.wdp"/><Relationship Id="rId17" Type="http://schemas.openxmlformats.org/officeDocument/2006/relationships/image" Target="../media/image18.png"/><Relationship Id="rId2" Type="http://schemas.openxmlformats.org/officeDocument/2006/relationships/image" Target="../media/image5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13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17" Type="http://schemas.microsoft.com/office/2007/relationships/hdphoto" Target="../media/hdphoto7.wdp"/><Relationship Id="rId2" Type="http://schemas.openxmlformats.org/officeDocument/2006/relationships/image" Target="../media/image20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5.wdp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A11A0A0-9A8A-4786-9CBB-488FBF65ADF0}"/>
              </a:ext>
            </a:extLst>
          </p:cNvPr>
          <p:cNvSpPr txBox="1"/>
          <p:nvPr/>
        </p:nvSpPr>
        <p:spPr>
          <a:xfrm>
            <a:off x="7452626" y="1938310"/>
            <a:ext cx="10419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1245E-5322-48A3-9E06-B52B5AAE887C}"/>
              </a:ext>
            </a:extLst>
          </p:cNvPr>
          <p:cNvSpPr txBox="1"/>
          <p:nvPr/>
        </p:nvSpPr>
        <p:spPr>
          <a:xfrm>
            <a:off x="3906349" y="1472498"/>
            <a:ext cx="10419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D05C83-804E-42E4-A03D-E91D7FB9BD94}"/>
              </a:ext>
            </a:extLst>
          </p:cNvPr>
          <p:cNvSpPr txBox="1"/>
          <p:nvPr/>
        </p:nvSpPr>
        <p:spPr>
          <a:xfrm>
            <a:off x="7321875" y="3903314"/>
            <a:ext cx="9556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3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57B63D-C6FF-4615-9779-1214DC52F95C}"/>
              </a:ext>
            </a:extLst>
          </p:cNvPr>
          <p:cNvSpPr txBox="1"/>
          <p:nvPr/>
        </p:nvSpPr>
        <p:spPr>
          <a:xfrm>
            <a:off x="3962911" y="2223732"/>
            <a:ext cx="9556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3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78212-C356-4A3E-A960-F1346D720339}"/>
              </a:ext>
            </a:extLst>
          </p:cNvPr>
          <p:cNvSpPr txBox="1"/>
          <p:nvPr/>
        </p:nvSpPr>
        <p:spPr>
          <a:xfrm>
            <a:off x="718540" y="182742"/>
            <a:ext cx="86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1a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EBD94E-FE5A-4EF1-AB5C-7B427F07C2C5}"/>
              </a:ext>
            </a:extLst>
          </p:cNvPr>
          <p:cNvSpPr txBox="1"/>
          <p:nvPr/>
        </p:nvSpPr>
        <p:spPr>
          <a:xfrm>
            <a:off x="4654147" y="400836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374620-ADBC-4219-A6EC-ECA955EAE34B}"/>
              </a:ext>
            </a:extLst>
          </p:cNvPr>
          <p:cNvSpPr txBox="1"/>
          <p:nvPr/>
        </p:nvSpPr>
        <p:spPr>
          <a:xfrm>
            <a:off x="764861" y="228620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3ECC34-669E-4433-8A59-A78E45749255}"/>
              </a:ext>
            </a:extLst>
          </p:cNvPr>
          <p:cNvSpPr txBox="1"/>
          <p:nvPr/>
        </p:nvSpPr>
        <p:spPr>
          <a:xfrm>
            <a:off x="4662463" y="212753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904516" y="1341586"/>
            <a:ext cx="2502390" cy="3165327"/>
            <a:chOff x="4483892" y="1058122"/>
            <a:chExt cx="2302138" cy="3165327"/>
          </a:xfrm>
        </p:grpSpPr>
        <p:pic>
          <p:nvPicPr>
            <p:cNvPr id="5" name="그림 4" descr="앉아있는, 고양이이(가) 표시된 사진&#10;&#10;자동 생성된 설명">
              <a:extLst>
                <a:ext uri="{FF2B5EF4-FFF2-40B4-BE49-F238E27FC236}">
                  <a16:creationId xmlns:a16="http://schemas.microsoft.com/office/drawing/2014/main" id="{530D4CEB-1B85-42CF-A81C-1EA64E1B1B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98" t="44901" r="22209" b="22374"/>
            <a:stretch/>
          </p:blipFill>
          <p:spPr>
            <a:xfrm>
              <a:off x="4626030" y="1058122"/>
              <a:ext cx="2160000" cy="15627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DA7E7CD-B05B-429B-B1AD-ECA0B48C9EFE}"/>
                </a:ext>
              </a:extLst>
            </p:cNvPr>
            <p:cNvSpPr/>
            <p:nvPr/>
          </p:nvSpPr>
          <p:spPr>
            <a:xfrm>
              <a:off x="4749853" y="1706998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13468A4D-2321-409E-A7AE-0259C0AEB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6030" y="2665942"/>
              <a:ext cx="2160000" cy="15575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F672F89-184F-42A4-88C3-E7D2FCAD3374}"/>
                </a:ext>
              </a:extLst>
            </p:cNvPr>
            <p:cNvSpPr/>
            <p:nvPr/>
          </p:nvSpPr>
          <p:spPr>
            <a:xfrm>
              <a:off x="4826270" y="3617239"/>
              <a:ext cx="1924194" cy="27291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5CFCC77-873A-4EC2-A2AC-C573EE01CB33}"/>
                </a:ext>
              </a:extLst>
            </p:cNvPr>
            <p:cNvCxnSpPr/>
            <p:nvPr/>
          </p:nvCxnSpPr>
          <p:spPr>
            <a:xfrm>
              <a:off x="4483892" y="3871099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A952D03E-E905-4D08-B8FD-638CD9AB7288}"/>
                </a:ext>
              </a:extLst>
            </p:cNvPr>
            <p:cNvCxnSpPr/>
            <p:nvPr/>
          </p:nvCxnSpPr>
          <p:spPr>
            <a:xfrm>
              <a:off x="4492208" y="1990267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F39A92B-3F58-4DF2-A05A-777C0D4B805E}"/>
                </a:ext>
              </a:extLst>
            </p:cNvPr>
            <p:cNvCxnSpPr/>
            <p:nvPr/>
          </p:nvCxnSpPr>
          <p:spPr>
            <a:xfrm>
              <a:off x="4492208" y="1647036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E0678B1-D473-4019-8810-1C08319582E8}"/>
              </a:ext>
            </a:extLst>
          </p:cNvPr>
          <p:cNvSpPr txBox="1"/>
          <p:nvPr/>
        </p:nvSpPr>
        <p:spPr>
          <a:xfrm>
            <a:off x="4662463" y="1784306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13394" y="1341586"/>
            <a:ext cx="2929550" cy="1418626"/>
            <a:chOff x="778253" y="563907"/>
            <a:chExt cx="2304142" cy="1418626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C6FABF5-7745-47A7-8336-8414A0E6C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2395" y="563907"/>
              <a:ext cx="2160000" cy="730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65BF033-0A1A-453E-B443-769A6A53716B}"/>
                </a:ext>
              </a:extLst>
            </p:cNvPr>
            <p:cNvSpPr/>
            <p:nvPr/>
          </p:nvSpPr>
          <p:spPr>
            <a:xfrm>
              <a:off x="950175" y="934205"/>
              <a:ext cx="2075658" cy="27291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5" name="그림 24" descr="고양이, 테이블이(가) 표시된 사진&#10;&#10;자동 생성된 설명">
              <a:extLst>
                <a:ext uri="{FF2B5EF4-FFF2-40B4-BE49-F238E27FC236}">
                  <a16:creationId xmlns:a16="http://schemas.microsoft.com/office/drawing/2014/main" id="{F227BD65-46F2-4F36-9937-DE0373AD3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15" t="78714" r="8763" b="5094"/>
            <a:stretch/>
          </p:blipFill>
          <p:spPr>
            <a:xfrm>
              <a:off x="922395" y="1431528"/>
              <a:ext cx="2160000" cy="5510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8E04E0DD-EBC3-48E8-9B7A-40CCF995F772}"/>
                </a:ext>
              </a:extLst>
            </p:cNvPr>
            <p:cNvSpPr/>
            <p:nvPr/>
          </p:nvSpPr>
          <p:spPr>
            <a:xfrm>
              <a:off x="1072725" y="1489169"/>
              <a:ext cx="1950288" cy="27291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4BF2972D-2DD2-4C47-AF48-04869447E680}"/>
                </a:ext>
              </a:extLst>
            </p:cNvPr>
            <p:cNvCxnSpPr/>
            <p:nvPr/>
          </p:nvCxnSpPr>
          <p:spPr>
            <a:xfrm>
              <a:off x="788573" y="1699787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EF6F4B3A-3297-43F6-B9F5-2A503D20BBF1}"/>
                </a:ext>
              </a:extLst>
            </p:cNvPr>
            <p:cNvCxnSpPr/>
            <p:nvPr/>
          </p:nvCxnSpPr>
          <p:spPr>
            <a:xfrm>
              <a:off x="778253" y="952348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F51F58B-7CAE-40E1-8AFE-0D7CCC687AD4}"/>
              </a:ext>
            </a:extLst>
          </p:cNvPr>
          <p:cNvSpPr txBox="1"/>
          <p:nvPr/>
        </p:nvSpPr>
        <p:spPr>
          <a:xfrm>
            <a:off x="754541" y="1538770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06B070-DC64-459F-B5FD-F626959BA6A4}"/>
              </a:ext>
            </a:extLst>
          </p:cNvPr>
          <p:cNvSpPr/>
          <p:nvPr/>
        </p:nvSpPr>
        <p:spPr>
          <a:xfrm rot="16200000">
            <a:off x="1161863" y="989515"/>
            <a:ext cx="559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HT29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B6DDF2F-597F-4E00-9528-B1B7920A26E9}"/>
              </a:ext>
            </a:extLst>
          </p:cNvPr>
          <p:cNvSpPr/>
          <p:nvPr/>
        </p:nvSpPr>
        <p:spPr>
          <a:xfrm rot="16200000">
            <a:off x="1302600" y="892166"/>
            <a:ext cx="743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HCT116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637B1DD-3C6D-4CD6-9CF0-BD8F9AB7BC2F}"/>
              </a:ext>
            </a:extLst>
          </p:cNvPr>
          <p:cNvSpPr/>
          <p:nvPr/>
        </p:nvSpPr>
        <p:spPr>
          <a:xfrm rot="16200000">
            <a:off x="1603235" y="976154"/>
            <a:ext cx="5854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DLD1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5D8AD37-1387-4877-8DD9-3FEEE1559213}"/>
              </a:ext>
            </a:extLst>
          </p:cNvPr>
          <p:cNvSpPr/>
          <p:nvPr/>
        </p:nvSpPr>
        <p:spPr>
          <a:xfrm rot="16200000">
            <a:off x="1797301" y="945214"/>
            <a:ext cx="6400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16CD412-F6DE-440F-BF91-60E5D0BB243B}"/>
              </a:ext>
            </a:extLst>
          </p:cNvPr>
          <p:cNvSpPr/>
          <p:nvPr/>
        </p:nvSpPr>
        <p:spPr>
          <a:xfrm rot="16200000">
            <a:off x="2016344" y="938144"/>
            <a:ext cx="6447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Caco2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884E63-E736-4B59-B5D1-97546232B277}"/>
              </a:ext>
            </a:extLst>
          </p:cNvPr>
          <p:cNvSpPr/>
          <p:nvPr/>
        </p:nvSpPr>
        <p:spPr>
          <a:xfrm rot="16200000">
            <a:off x="2301846" y="1014695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err="1">
                <a:latin typeface="Arial" panose="020B0604020202020204" pitchFamily="34" charset="0"/>
                <a:cs typeface="Arial" panose="020B0604020202020204" pitchFamily="34" charset="0"/>
              </a:rPr>
              <a:t>Lovo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D6BBD99-2BF8-4478-A421-F8E3EBF29B85}"/>
              </a:ext>
            </a:extLst>
          </p:cNvPr>
          <p:cNvSpPr/>
          <p:nvPr/>
        </p:nvSpPr>
        <p:spPr>
          <a:xfrm rot="16200000">
            <a:off x="2415827" y="901622"/>
            <a:ext cx="7312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LS174T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C0BBB808-A935-44A8-87B9-A125FF5F293B}"/>
              </a:ext>
            </a:extLst>
          </p:cNvPr>
          <p:cNvSpPr/>
          <p:nvPr/>
        </p:nvSpPr>
        <p:spPr>
          <a:xfrm rot="16200000">
            <a:off x="2658850" y="918652"/>
            <a:ext cx="6880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SW480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BDC9774-A562-4308-803C-E2AF819CC6DD}"/>
              </a:ext>
            </a:extLst>
          </p:cNvPr>
          <p:cNvSpPr/>
          <p:nvPr/>
        </p:nvSpPr>
        <p:spPr>
          <a:xfrm rot="16200000">
            <a:off x="2880233" y="918652"/>
            <a:ext cx="6880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68DDE6B-DD09-4E1C-BCDA-DBD40C1C535F}"/>
              </a:ext>
            </a:extLst>
          </p:cNvPr>
          <p:cNvSpPr/>
          <p:nvPr/>
        </p:nvSpPr>
        <p:spPr>
          <a:xfrm rot="16200000">
            <a:off x="3093601" y="917253"/>
            <a:ext cx="7040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KM12C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E328B88-9375-4377-BFEC-733E5F7401F2}"/>
              </a:ext>
            </a:extLst>
          </p:cNvPr>
          <p:cNvSpPr/>
          <p:nvPr/>
        </p:nvSpPr>
        <p:spPr>
          <a:xfrm rot="16200000">
            <a:off x="3254875" y="850730"/>
            <a:ext cx="8242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KM12SM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AC2246-9679-4905-80B8-18107481380C}"/>
              </a:ext>
            </a:extLst>
          </p:cNvPr>
          <p:cNvSpPr txBox="1"/>
          <p:nvPr/>
        </p:nvSpPr>
        <p:spPr>
          <a:xfrm rot="16200000">
            <a:off x="4900343" y="79024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SW480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F1A7D3-7407-4E94-B619-CD5564BECBE6}"/>
              </a:ext>
            </a:extLst>
          </p:cNvPr>
          <p:cNvSpPr txBox="1"/>
          <p:nvPr/>
        </p:nvSpPr>
        <p:spPr>
          <a:xfrm rot="16200000">
            <a:off x="5117135" y="747351"/>
            <a:ext cx="1076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IR-SW480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53E3176-9908-44D6-A617-3F40EC24DDB0}"/>
              </a:ext>
            </a:extLst>
          </p:cNvPr>
          <p:cNvSpPr txBox="1"/>
          <p:nvPr/>
        </p:nvSpPr>
        <p:spPr>
          <a:xfrm rot="16200000">
            <a:off x="5409708" y="79024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03E53C-350D-4A65-A2A6-2BAC98CF42BC}"/>
              </a:ext>
            </a:extLst>
          </p:cNvPr>
          <p:cNvSpPr txBox="1"/>
          <p:nvPr/>
        </p:nvSpPr>
        <p:spPr>
          <a:xfrm rot="16200000">
            <a:off x="5919076" y="79024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HT29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F2CAA6-2879-46B5-9FFE-37E2166B3447}"/>
              </a:ext>
            </a:extLst>
          </p:cNvPr>
          <p:cNvSpPr txBox="1"/>
          <p:nvPr/>
        </p:nvSpPr>
        <p:spPr>
          <a:xfrm rot="16200000">
            <a:off x="6195721" y="797201"/>
            <a:ext cx="976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IR-HT29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911B64-3D9A-4093-9888-DE51962999B4}"/>
              </a:ext>
            </a:extLst>
          </p:cNvPr>
          <p:cNvSpPr txBox="1"/>
          <p:nvPr/>
        </p:nvSpPr>
        <p:spPr>
          <a:xfrm rot="16200000">
            <a:off x="6428428" y="79024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9ADA129-02FC-494F-B24E-61387FB97FC0}"/>
              </a:ext>
            </a:extLst>
          </p:cNvPr>
          <p:cNvSpPr txBox="1"/>
          <p:nvPr/>
        </p:nvSpPr>
        <p:spPr>
          <a:xfrm rot="16200000">
            <a:off x="6698125" y="790247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IR-RKO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8225775-625D-4864-A882-73D321A2D31C}"/>
              </a:ext>
            </a:extLst>
          </p:cNvPr>
          <p:cNvSpPr txBox="1"/>
          <p:nvPr/>
        </p:nvSpPr>
        <p:spPr>
          <a:xfrm rot="16200000">
            <a:off x="5595921" y="727439"/>
            <a:ext cx="1116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9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9CDE98E-6E0F-43CD-BB76-C1502B443FA6}"/>
              </a:ext>
            </a:extLst>
          </p:cNvPr>
          <p:cNvSpPr txBox="1"/>
          <p:nvPr/>
        </p:nvSpPr>
        <p:spPr>
          <a:xfrm>
            <a:off x="2700083" y="1816463"/>
            <a:ext cx="780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err="1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511E33-8B76-4036-B9CA-FC8560C421CE}"/>
              </a:ext>
            </a:extLst>
          </p:cNvPr>
          <p:cNvSpPr txBox="1"/>
          <p:nvPr/>
        </p:nvSpPr>
        <p:spPr>
          <a:xfrm>
            <a:off x="2700083" y="2831155"/>
            <a:ext cx="701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E04D7F-85D3-4A4F-855C-2454507504E4}"/>
              </a:ext>
            </a:extLst>
          </p:cNvPr>
          <p:cNvSpPr txBox="1"/>
          <p:nvPr/>
        </p:nvSpPr>
        <p:spPr>
          <a:xfrm>
            <a:off x="2700083" y="4064687"/>
            <a:ext cx="827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A8F816-4887-49ED-B7D0-1DB69C805B08}"/>
              </a:ext>
            </a:extLst>
          </p:cNvPr>
          <p:cNvSpPr txBox="1"/>
          <p:nvPr/>
        </p:nvSpPr>
        <p:spPr>
          <a:xfrm>
            <a:off x="2700083" y="4714793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A6A3CD-3DA9-45CC-A704-A473C378D6E9}"/>
              </a:ext>
            </a:extLst>
          </p:cNvPr>
          <p:cNvSpPr txBox="1"/>
          <p:nvPr/>
        </p:nvSpPr>
        <p:spPr>
          <a:xfrm>
            <a:off x="2700083" y="3498816"/>
            <a:ext cx="827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48732A-16C7-4F6C-8A3E-41ACEDFB1A2F}"/>
              </a:ext>
            </a:extLst>
          </p:cNvPr>
          <p:cNvSpPr txBox="1"/>
          <p:nvPr/>
        </p:nvSpPr>
        <p:spPr>
          <a:xfrm>
            <a:off x="112266" y="247988"/>
            <a:ext cx="1074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3a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38E727-B085-4583-823E-B310F3B074EE}"/>
              </a:ext>
            </a:extLst>
          </p:cNvPr>
          <p:cNvSpPr txBox="1"/>
          <p:nvPr/>
        </p:nvSpPr>
        <p:spPr>
          <a:xfrm>
            <a:off x="8366422" y="1864088"/>
            <a:ext cx="142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C298524-168F-4C1A-B4CD-B5783E2DE05E}"/>
              </a:ext>
            </a:extLst>
          </p:cNvPr>
          <p:cNvSpPr txBox="1"/>
          <p:nvPr/>
        </p:nvSpPr>
        <p:spPr>
          <a:xfrm>
            <a:off x="8366422" y="3684989"/>
            <a:ext cx="1334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9FE0A4A-945D-460D-9376-84DAB37AF473}"/>
              </a:ext>
            </a:extLst>
          </p:cNvPr>
          <p:cNvSpPr txBox="1"/>
          <p:nvPr/>
        </p:nvSpPr>
        <p:spPr>
          <a:xfrm>
            <a:off x="8315129" y="4411768"/>
            <a:ext cx="1334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0EC072-01DD-4473-B13A-57323B6EA18A}"/>
              </a:ext>
            </a:extLst>
          </p:cNvPr>
          <p:cNvSpPr txBox="1"/>
          <p:nvPr/>
        </p:nvSpPr>
        <p:spPr>
          <a:xfrm>
            <a:off x="8366421" y="5111005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1BE0EB-E63E-4F1C-9325-BE7E04E679B4}"/>
              </a:ext>
            </a:extLst>
          </p:cNvPr>
          <p:cNvSpPr txBox="1"/>
          <p:nvPr/>
        </p:nvSpPr>
        <p:spPr>
          <a:xfrm>
            <a:off x="8366422" y="2808621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DDAF58-6D85-48EA-9D06-C1D8B94BC56D}"/>
              </a:ext>
            </a:extLst>
          </p:cNvPr>
          <p:cNvSpPr txBox="1"/>
          <p:nvPr/>
        </p:nvSpPr>
        <p:spPr>
          <a:xfrm>
            <a:off x="3569668" y="246066"/>
            <a:ext cx="1074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3b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4468B21-2C97-4847-B183-FC8F79DD4674}"/>
              </a:ext>
            </a:extLst>
          </p:cNvPr>
          <p:cNvSpPr txBox="1"/>
          <p:nvPr/>
        </p:nvSpPr>
        <p:spPr>
          <a:xfrm>
            <a:off x="116489" y="4807225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D36B214-E32A-41CC-BC16-BA5C5050FADC}"/>
              </a:ext>
            </a:extLst>
          </p:cNvPr>
          <p:cNvSpPr txBox="1"/>
          <p:nvPr/>
        </p:nvSpPr>
        <p:spPr>
          <a:xfrm>
            <a:off x="66202" y="299241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7A4F15D-3B50-4963-B04E-3B7CFE407082}"/>
              </a:ext>
            </a:extLst>
          </p:cNvPr>
          <p:cNvSpPr txBox="1"/>
          <p:nvPr/>
        </p:nvSpPr>
        <p:spPr>
          <a:xfrm>
            <a:off x="3542827" y="291621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4C17A0B-F4A2-4A7C-A67D-CAC5D6FCB167}"/>
              </a:ext>
            </a:extLst>
          </p:cNvPr>
          <p:cNvSpPr txBox="1"/>
          <p:nvPr/>
        </p:nvSpPr>
        <p:spPr>
          <a:xfrm>
            <a:off x="3571402" y="512601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BB8D88B-0545-4246-BDC4-CAC2F43EB5FD}"/>
              </a:ext>
            </a:extLst>
          </p:cNvPr>
          <p:cNvSpPr txBox="1"/>
          <p:nvPr/>
        </p:nvSpPr>
        <p:spPr>
          <a:xfrm>
            <a:off x="137666" y="4139758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5C5279A-7D52-43F6-B202-71914C4B3BA9}"/>
              </a:ext>
            </a:extLst>
          </p:cNvPr>
          <p:cNvSpPr txBox="1"/>
          <p:nvPr/>
        </p:nvSpPr>
        <p:spPr>
          <a:xfrm>
            <a:off x="3557146" y="454933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70867EB-C4A2-4A9A-97A1-4C769BB85A1B}"/>
              </a:ext>
            </a:extLst>
          </p:cNvPr>
          <p:cNvSpPr txBox="1"/>
          <p:nvPr/>
        </p:nvSpPr>
        <p:spPr>
          <a:xfrm>
            <a:off x="3419475" y="3658702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CEC90C0-9361-4213-91ED-5869200E955D}"/>
              </a:ext>
            </a:extLst>
          </p:cNvPr>
          <p:cNvSpPr txBox="1"/>
          <p:nvPr/>
        </p:nvSpPr>
        <p:spPr>
          <a:xfrm>
            <a:off x="0" y="347772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62291" y="1390523"/>
            <a:ext cx="2336263" cy="3788971"/>
            <a:chOff x="362291" y="1390523"/>
            <a:chExt cx="2336263" cy="3788971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7EB2E49-4944-4D6B-9431-7FBC73D4E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45" r="25334"/>
            <a:stretch/>
          </p:blipFill>
          <p:spPr>
            <a:xfrm>
              <a:off x="538554" y="2627138"/>
              <a:ext cx="2160000" cy="6502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그림 10" descr="전자기기이(가) 표시된 사진&#10;&#10;자동 생성된 설명">
              <a:extLst>
                <a:ext uri="{FF2B5EF4-FFF2-40B4-BE49-F238E27FC236}">
                  <a16:creationId xmlns:a16="http://schemas.microsoft.com/office/drawing/2014/main" id="{B53337CE-7D67-4DDA-B509-F18D8C39F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32" t="23224" r="50000" b="52888"/>
            <a:stretch/>
          </p:blipFill>
          <p:spPr>
            <a:xfrm>
              <a:off x="538554" y="1390523"/>
              <a:ext cx="2160000" cy="11693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B205663B-B510-4679-8014-79BEB21B3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36634"/>
            <a:stretch/>
          </p:blipFill>
          <p:spPr>
            <a:xfrm>
              <a:off x="538554" y="3896410"/>
              <a:ext cx="2160000" cy="5845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DE9644C8-57C2-4577-97E4-F2D1F320D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8554" y="3328126"/>
              <a:ext cx="2160000" cy="5335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4272B4A5-1F68-4918-B7DB-52F9C90DE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940" t="1" r="8265" b="5282"/>
            <a:stretch/>
          </p:blipFill>
          <p:spPr>
            <a:xfrm>
              <a:off x="538554" y="4533006"/>
              <a:ext cx="2160000" cy="6464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ED7BF13F-AD95-464B-9F1A-94F304C9FD7C}"/>
                </a:ext>
              </a:extLst>
            </p:cNvPr>
            <p:cNvSpPr/>
            <p:nvPr/>
          </p:nvSpPr>
          <p:spPr>
            <a:xfrm>
              <a:off x="588324" y="1816463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F2D7B6D-B61F-4FF4-9B2F-F79F785252B8}"/>
                </a:ext>
              </a:extLst>
            </p:cNvPr>
            <p:cNvSpPr/>
            <p:nvPr/>
          </p:nvSpPr>
          <p:spPr>
            <a:xfrm>
              <a:off x="627602" y="2927183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AA06EB6-4BDA-4CBA-81A9-E0973751A545}"/>
                </a:ext>
              </a:extLst>
            </p:cNvPr>
            <p:cNvSpPr/>
            <p:nvPr/>
          </p:nvSpPr>
          <p:spPr>
            <a:xfrm>
              <a:off x="657452" y="3541495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D5BDE8D-731E-4980-9460-BB7E446F3686}"/>
                </a:ext>
              </a:extLst>
            </p:cNvPr>
            <p:cNvSpPr/>
            <p:nvPr/>
          </p:nvSpPr>
          <p:spPr>
            <a:xfrm>
              <a:off x="843087" y="3993983"/>
              <a:ext cx="1827307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573ADC3-D411-4D6C-BAEA-9A9AE9369BC6}"/>
                </a:ext>
              </a:extLst>
            </p:cNvPr>
            <p:cNvSpPr/>
            <p:nvPr/>
          </p:nvSpPr>
          <p:spPr>
            <a:xfrm>
              <a:off x="566378" y="4757556"/>
              <a:ext cx="2071262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9A2AB61F-28C4-475B-A9AF-C0C6E7870BC6}"/>
                </a:ext>
              </a:extLst>
            </p:cNvPr>
            <p:cNvCxnSpPr/>
            <p:nvPr/>
          </p:nvCxnSpPr>
          <p:spPr>
            <a:xfrm>
              <a:off x="412578" y="4953419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CCAE7C44-418A-4788-8BEF-CBE6D035F4AD}"/>
                </a:ext>
              </a:extLst>
            </p:cNvPr>
            <p:cNvCxnSpPr/>
            <p:nvPr/>
          </p:nvCxnSpPr>
          <p:spPr>
            <a:xfrm>
              <a:off x="362291" y="3138613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>
              <a:extLst>
                <a:ext uri="{FF2B5EF4-FFF2-40B4-BE49-F238E27FC236}">
                  <a16:creationId xmlns:a16="http://schemas.microsoft.com/office/drawing/2014/main" id="{03AA7FB7-0558-491D-8AFC-1F8FC1678437}"/>
                </a:ext>
              </a:extLst>
            </p:cNvPr>
            <p:cNvCxnSpPr/>
            <p:nvPr/>
          </p:nvCxnSpPr>
          <p:spPr>
            <a:xfrm>
              <a:off x="433755" y="4285952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FA326E7E-4752-4D1A-BDD1-DC22B8F1697F}"/>
                </a:ext>
              </a:extLst>
            </p:cNvPr>
            <p:cNvCxnSpPr>
              <a:cxnSpLocks/>
            </p:cNvCxnSpPr>
            <p:nvPr/>
          </p:nvCxnSpPr>
          <p:spPr>
            <a:xfrm>
              <a:off x="400864" y="3623921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76771A8D-68AF-4D3E-BE78-F9EA85156085}"/>
                </a:ext>
              </a:extLst>
            </p:cNvPr>
            <p:cNvCxnSpPr>
              <a:cxnSpLocks/>
            </p:cNvCxnSpPr>
            <p:nvPr/>
          </p:nvCxnSpPr>
          <p:spPr>
            <a:xfrm>
              <a:off x="362291" y="1614613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473A0B7B-B3CC-43C6-BBA1-F060D91D1BF1}"/>
              </a:ext>
            </a:extLst>
          </p:cNvPr>
          <p:cNvSpPr txBox="1"/>
          <p:nvPr/>
        </p:nvSpPr>
        <p:spPr>
          <a:xfrm>
            <a:off x="66202" y="146841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791291" y="1401607"/>
            <a:ext cx="4654386" cy="4260245"/>
            <a:chOff x="3791291" y="1401607"/>
            <a:chExt cx="4523838" cy="4260245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A037F4B-F609-4256-84B4-BF71ED9C1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23918" y="1619752"/>
              <a:ext cx="2160000" cy="9593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FD60E79-03F1-4C4F-949A-E76CDFE67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37066" y="3538120"/>
              <a:ext cx="2160000" cy="5331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388D33D-D072-4A78-AB25-9578C81CF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27541" y="5018134"/>
              <a:ext cx="2160000" cy="5072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513E2928-2BC1-4FE9-86A1-D9212DC945E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-2005" t="-11765" r="-5253" b="-16293"/>
            <a:stretch/>
          </p:blipFill>
          <p:spPr>
            <a:xfrm>
              <a:off x="3937066" y="4175991"/>
              <a:ext cx="2160000" cy="7251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9DB7BD51-0FDA-4F94-BF45-F9849FC6F2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83" t="37474" r="42559" b="49397"/>
            <a:stretch/>
          </p:blipFill>
          <p:spPr>
            <a:xfrm>
              <a:off x="3923918" y="2683090"/>
              <a:ext cx="2160000" cy="6257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DA7F041-D88E-420A-BD94-13DDEF717396}"/>
                </a:ext>
              </a:extLst>
            </p:cNvPr>
            <p:cNvSpPr/>
            <p:nvPr/>
          </p:nvSpPr>
          <p:spPr>
            <a:xfrm>
              <a:off x="3998899" y="1933311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43C3CF72-804D-42F4-9B8C-9345A150E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155129" y="4932409"/>
              <a:ext cx="2160000" cy="729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447F9ECD-434B-4CD4-9977-5FC0A1E5D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5129" y="4318866"/>
              <a:ext cx="2160000" cy="5580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BC9E4E4-BD46-417C-9954-443DCFC6F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-1" r="915"/>
            <a:stretch/>
          </p:blipFill>
          <p:spPr>
            <a:xfrm>
              <a:off x="6155129" y="3383871"/>
              <a:ext cx="2160000" cy="7448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D600DC7C-04A7-4D6F-8856-BE4B78248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155129" y="1401607"/>
              <a:ext cx="2160000" cy="9722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77718D51-62E8-4A50-89A3-89F57712B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8" t="13773" r="39061" b="70612"/>
            <a:stretch/>
          </p:blipFill>
          <p:spPr>
            <a:xfrm>
              <a:off x="6155129" y="2600714"/>
              <a:ext cx="2160000" cy="6926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0249BD7-6C2E-47B1-BF2D-C5670693ACA3}"/>
                </a:ext>
              </a:extLst>
            </p:cNvPr>
            <p:cNvSpPr/>
            <p:nvPr/>
          </p:nvSpPr>
          <p:spPr>
            <a:xfrm>
              <a:off x="3998899" y="2838304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8BA58CE-3AE6-470A-94C5-CD187A301722}"/>
                </a:ext>
              </a:extLst>
            </p:cNvPr>
            <p:cNvSpPr/>
            <p:nvPr/>
          </p:nvSpPr>
          <p:spPr>
            <a:xfrm>
              <a:off x="3953984" y="3737538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C9317C85-A78A-4A90-B6E9-41B08A4D5A16}"/>
                </a:ext>
              </a:extLst>
            </p:cNvPr>
            <p:cNvSpPr/>
            <p:nvPr/>
          </p:nvSpPr>
          <p:spPr>
            <a:xfrm>
              <a:off x="4049234" y="4432863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68EF5080-2F34-40EB-9328-6235BA1DA9A6}"/>
                </a:ext>
              </a:extLst>
            </p:cNvPr>
            <p:cNvSpPr/>
            <p:nvPr/>
          </p:nvSpPr>
          <p:spPr>
            <a:xfrm>
              <a:off x="4207275" y="5099613"/>
              <a:ext cx="1827307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596511A7-F832-4AFB-8493-29FFFFAA84E7}"/>
                </a:ext>
              </a:extLst>
            </p:cNvPr>
            <p:cNvSpPr/>
            <p:nvPr/>
          </p:nvSpPr>
          <p:spPr>
            <a:xfrm>
              <a:off x="6350400" y="1918263"/>
              <a:ext cx="1827307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6ED09936-3DBC-45A0-A182-E8802B6A40A4}"/>
                </a:ext>
              </a:extLst>
            </p:cNvPr>
            <p:cNvSpPr/>
            <p:nvPr/>
          </p:nvSpPr>
          <p:spPr>
            <a:xfrm>
              <a:off x="6249509" y="2840916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A822906A-BA2F-4AFE-B0E7-DAB0B3E61455}"/>
                </a:ext>
              </a:extLst>
            </p:cNvPr>
            <p:cNvSpPr/>
            <p:nvPr/>
          </p:nvSpPr>
          <p:spPr>
            <a:xfrm>
              <a:off x="6239984" y="3726164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3999AE20-61BB-4434-9250-1A99A5DB9CDA}"/>
                </a:ext>
              </a:extLst>
            </p:cNvPr>
            <p:cNvSpPr/>
            <p:nvPr/>
          </p:nvSpPr>
          <p:spPr>
            <a:xfrm>
              <a:off x="6331350" y="4423338"/>
              <a:ext cx="1827307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DE8EBE16-41B0-47D6-8B3B-48F3E8E14AB2}"/>
                </a:ext>
              </a:extLst>
            </p:cNvPr>
            <p:cNvSpPr/>
            <p:nvPr/>
          </p:nvSpPr>
          <p:spPr>
            <a:xfrm>
              <a:off x="6220934" y="5109138"/>
              <a:ext cx="2010038" cy="2481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42386C27-B3A2-44C2-BEAD-7E20DCA4BB76}"/>
                </a:ext>
              </a:extLst>
            </p:cNvPr>
            <p:cNvCxnSpPr/>
            <p:nvPr/>
          </p:nvCxnSpPr>
          <p:spPr>
            <a:xfrm>
              <a:off x="3838916" y="3062413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9CE0FA56-EE36-4A7A-9280-711D833D63C3}"/>
                </a:ext>
              </a:extLst>
            </p:cNvPr>
            <p:cNvCxnSpPr/>
            <p:nvPr/>
          </p:nvCxnSpPr>
          <p:spPr>
            <a:xfrm>
              <a:off x="3867491" y="5272213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628DF57D-10A4-4177-A5E4-577D46D5AB4C}"/>
                </a:ext>
              </a:extLst>
            </p:cNvPr>
            <p:cNvCxnSpPr/>
            <p:nvPr/>
          </p:nvCxnSpPr>
          <p:spPr>
            <a:xfrm>
              <a:off x="3853235" y="4695527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F2B09039-9F6A-4CBF-951E-1554BA767078}"/>
                </a:ext>
              </a:extLst>
            </p:cNvPr>
            <p:cNvCxnSpPr>
              <a:cxnSpLocks/>
            </p:cNvCxnSpPr>
            <p:nvPr/>
          </p:nvCxnSpPr>
          <p:spPr>
            <a:xfrm>
              <a:off x="3820339" y="3804896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42161F65-595F-4295-B427-59CBB7676FA3}"/>
                </a:ext>
              </a:extLst>
            </p:cNvPr>
            <p:cNvCxnSpPr>
              <a:cxnSpLocks/>
            </p:cNvCxnSpPr>
            <p:nvPr/>
          </p:nvCxnSpPr>
          <p:spPr>
            <a:xfrm>
              <a:off x="3791291" y="1719388"/>
              <a:ext cx="267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D9E23085-6E2E-44E1-BAC9-EEB1EDDA5935}"/>
              </a:ext>
            </a:extLst>
          </p:cNvPr>
          <p:cNvSpPr txBox="1"/>
          <p:nvPr/>
        </p:nvSpPr>
        <p:spPr>
          <a:xfrm>
            <a:off x="3495202" y="1573194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8915ADE-A9EC-4175-921B-0A52BA9C5F47}"/>
              </a:ext>
            </a:extLst>
          </p:cNvPr>
          <p:cNvSpPr txBox="1"/>
          <p:nvPr/>
        </p:nvSpPr>
        <p:spPr>
          <a:xfrm>
            <a:off x="1642835" y="1155889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1169D49-ED15-4E69-A6B4-1926AE1C4776}"/>
              </a:ext>
            </a:extLst>
          </p:cNvPr>
          <p:cNvSpPr txBox="1"/>
          <p:nvPr/>
        </p:nvSpPr>
        <p:spPr>
          <a:xfrm>
            <a:off x="2126459" y="1155890"/>
            <a:ext cx="391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AF9E72F-F70A-4C82-8614-5CED2E38C5E2}"/>
              </a:ext>
            </a:extLst>
          </p:cNvPr>
          <p:cNvSpPr txBox="1"/>
          <p:nvPr/>
        </p:nvSpPr>
        <p:spPr>
          <a:xfrm>
            <a:off x="1879387" y="1155889"/>
            <a:ext cx="405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5C79CC8-9D43-4B48-ADA4-45473B74FEE1}"/>
              </a:ext>
            </a:extLst>
          </p:cNvPr>
          <p:cNvSpPr txBox="1"/>
          <p:nvPr/>
        </p:nvSpPr>
        <p:spPr>
          <a:xfrm>
            <a:off x="2348544" y="1155889"/>
            <a:ext cx="421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7526A61-D34F-4757-A816-0EFF85DC1BCB}"/>
              </a:ext>
            </a:extLst>
          </p:cNvPr>
          <p:cNvSpPr txBox="1"/>
          <p:nvPr/>
        </p:nvSpPr>
        <p:spPr>
          <a:xfrm>
            <a:off x="611322" y="1155889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B3F069B-C3F3-4A28-A857-9664B5863000}"/>
              </a:ext>
            </a:extLst>
          </p:cNvPr>
          <p:cNvSpPr txBox="1"/>
          <p:nvPr/>
        </p:nvSpPr>
        <p:spPr>
          <a:xfrm>
            <a:off x="1034505" y="1155889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D27C397-6CCB-459A-B806-99A3FF5BC6DA}"/>
              </a:ext>
            </a:extLst>
          </p:cNvPr>
          <p:cNvSpPr txBox="1"/>
          <p:nvPr/>
        </p:nvSpPr>
        <p:spPr>
          <a:xfrm>
            <a:off x="835050" y="1155890"/>
            <a:ext cx="396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697C02D-C630-42FD-A593-7ACE605E29DB}"/>
              </a:ext>
            </a:extLst>
          </p:cNvPr>
          <p:cNvSpPr txBox="1"/>
          <p:nvPr/>
        </p:nvSpPr>
        <p:spPr>
          <a:xfrm>
            <a:off x="1329696" y="1155890"/>
            <a:ext cx="397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5DED066B-062B-49CB-BB35-AE315B7D2CFC}"/>
              </a:ext>
            </a:extLst>
          </p:cNvPr>
          <p:cNvCxnSpPr/>
          <p:nvPr/>
        </p:nvCxnSpPr>
        <p:spPr>
          <a:xfrm>
            <a:off x="668173" y="1164199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6B52119-99CA-4B5D-A4B3-47001158E703}"/>
              </a:ext>
            </a:extLst>
          </p:cNvPr>
          <p:cNvSpPr txBox="1"/>
          <p:nvPr/>
        </p:nvSpPr>
        <p:spPr>
          <a:xfrm>
            <a:off x="539018" y="921425"/>
            <a:ext cx="1366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EE520A0-0F80-45E8-B837-081AAB129E0E}"/>
              </a:ext>
            </a:extLst>
          </p:cNvPr>
          <p:cNvSpPr txBox="1"/>
          <p:nvPr/>
        </p:nvSpPr>
        <p:spPr>
          <a:xfrm>
            <a:off x="1458982" y="924039"/>
            <a:ext cx="1488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IR-SW620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1F12FD81-5CED-4B98-B73F-A9D7ECF9D506}"/>
              </a:ext>
            </a:extLst>
          </p:cNvPr>
          <p:cNvCxnSpPr/>
          <p:nvPr/>
        </p:nvCxnSpPr>
        <p:spPr>
          <a:xfrm>
            <a:off x="1738761" y="1164199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73B92E24-1FFC-451D-A0B8-8C5666F7136A}"/>
              </a:ext>
            </a:extLst>
          </p:cNvPr>
          <p:cNvSpPr txBox="1"/>
          <p:nvPr/>
        </p:nvSpPr>
        <p:spPr>
          <a:xfrm>
            <a:off x="2590623" y="1148063"/>
            <a:ext cx="1076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5 </a:t>
            </a:r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6071536-C595-4FB7-B860-C48B964CDF02}"/>
              </a:ext>
            </a:extLst>
          </p:cNvPr>
          <p:cNvSpPr txBox="1"/>
          <p:nvPr/>
        </p:nvSpPr>
        <p:spPr>
          <a:xfrm>
            <a:off x="7186642" y="1044854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D06D911-374E-4C64-B6DA-0F5F3FEA9CB2}"/>
              </a:ext>
            </a:extLst>
          </p:cNvPr>
          <p:cNvSpPr txBox="1"/>
          <p:nvPr/>
        </p:nvSpPr>
        <p:spPr>
          <a:xfrm>
            <a:off x="7670266" y="1044854"/>
            <a:ext cx="391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4EC906E-B955-4538-A6E1-904E6BADE57D}"/>
              </a:ext>
            </a:extLst>
          </p:cNvPr>
          <p:cNvSpPr txBox="1"/>
          <p:nvPr/>
        </p:nvSpPr>
        <p:spPr>
          <a:xfrm>
            <a:off x="7423194" y="1044854"/>
            <a:ext cx="405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8E2293B-92A6-416D-9B9A-14C305698837}"/>
              </a:ext>
            </a:extLst>
          </p:cNvPr>
          <p:cNvSpPr txBox="1"/>
          <p:nvPr/>
        </p:nvSpPr>
        <p:spPr>
          <a:xfrm>
            <a:off x="7892351" y="1044854"/>
            <a:ext cx="421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6A8C878-B367-4651-832F-8A053E311F86}"/>
              </a:ext>
            </a:extLst>
          </p:cNvPr>
          <p:cNvSpPr txBox="1"/>
          <p:nvPr/>
        </p:nvSpPr>
        <p:spPr>
          <a:xfrm>
            <a:off x="6155129" y="1044854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E9F884C-A8FB-442B-B467-ED10FC15F5EA}"/>
              </a:ext>
            </a:extLst>
          </p:cNvPr>
          <p:cNvSpPr txBox="1"/>
          <p:nvPr/>
        </p:nvSpPr>
        <p:spPr>
          <a:xfrm>
            <a:off x="6578312" y="1044854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C60D37D-4009-4B07-BFC9-8FB360DCD537}"/>
              </a:ext>
            </a:extLst>
          </p:cNvPr>
          <p:cNvSpPr txBox="1"/>
          <p:nvPr/>
        </p:nvSpPr>
        <p:spPr>
          <a:xfrm>
            <a:off x="6378857" y="1044854"/>
            <a:ext cx="396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3F0CDA3-1C6F-4B58-8F07-44E6104B320B}"/>
              </a:ext>
            </a:extLst>
          </p:cNvPr>
          <p:cNvSpPr txBox="1"/>
          <p:nvPr/>
        </p:nvSpPr>
        <p:spPr>
          <a:xfrm>
            <a:off x="6873503" y="1044854"/>
            <a:ext cx="397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24E9D4A-EEF5-4F40-9BE4-F9617AF17505}"/>
              </a:ext>
            </a:extLst>
          </p:cNvPr>
          <p:cNvSpPr txBox="1"/>
          <p:nvPr/>
        </p:nvSpPr>
        <p:spPr>
          <a:xfrm>
            <a:off x="8183160" y="1030467"/>
            <a:ext cx="1097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5 </a:t>
            </a:r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99F9031A-C326-4EB9-B31E-39F7C0C53F83}"/>
              </a:ext>
            </a:extLst>
          </p:cNvPr>
          <p:cNvCxnSpPr>
            <a:cxnSpLocks/>
          </p:cNvCxnSpPr>
          <p:nvPr/>
        </p:nvCxnSpPr>
        <p:spPr>
          <a:xfrm>
            <a:off x="6136838" y="806744"/>
            <a:ext cx="21723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87A78748-5F87-4EEC-B53D-DF852FB41F36}"/>
              </a:ext>
            </a:extLst>
          </p:cNvPr>
          <p:cNvCxnSpPr/>
          <p:nvPr/>
        </p:nvCxnSpPr>
        <p:spPr>
          <a:xfrm>
            <a:off x="6166361" y="1045846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2DCCA294-03D5-4687-8FE9-C30AA7AC6945}"/>
              </a:ext>
            </a:extLst>
          </p:cNvPr>
          <p:cNvSpPr txBox="1"/>
          <p:nvPr/>
        </p:nvSpPr>
        <p:spPr>
          <a:xfrm>
            <a:off x="6526073" y="568026"/>
            <a:ext cx="1366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2F74C8A7-4F83-4479-B405-4073D2DFB7B5}"/>
              </a:ext>
            </a:extLst>
          </p:cNvPr>
          <p:cNvCxnSpPr/>
          <p:nvPr/>
        </p:nvCxnSpPr>
        <p:spPr>
          <a:xfrm>
            <a:off x="7236948" y="1045846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F0187D6A-B7A2-4260-908B-0BA5CF3E1F3D}"/>
              </a:ext>
            </a:extLst>
          </p:cNvPr>
          <p:cNvSpPr txBox="1"/>
          <p:nvPr/>
        </p:nvSpPr>
        <p:spPr>
          <a:xfrm>
            <a:off x="4946061" y="1049065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520BE36-E49D-4DC2-B9B6-74F1F9227D5A}"/>
              </a:ext>
            </a:extLst>
          </p:cNvPr>
          <p:cNvSpPr txBox="1"/>
          <p:nvPr/>
        </p:nvSpPr>
        <p:spPr>
          <a:xfrm>
            <a:off x="5429686" y="1049065"/>
            <a:ext cx="391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D42C5CB-28ED-4517-91D9-C5A856C64D77}"/>
              </a:ext>
            </a:extLst>
          </p:cNvPr>
          <p:cNvSpPr txBox="1"/>
          <p:nvPr/>
        </p:nvSpPr>
        <p:spPr>
          <a:xfrm>
            <a:off x="5182613" y="1049065"/>
            <a:ext cx="405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2C72A1D-3DB4-4577-9D4E-4E00F2E4A493}"/>
              </a:ext>
            </a:extLst>
          </p:cNvPr>
          <p:cNvSpPr txBox="1"/>
          <p:nvPr/>
        </p:nvSpPr>
        <p:spPr>
          <a:xfrm>
            <a:off x="5651770" y="1049065"/>
            <a:ext cx="421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097B4D5-40F0-4A39-8DBA-8D7CDC9E6BAD}"/>
              </a:ext>
            </a:extLst>
          </p:cNvPr>
          <p:cNvSpPr txBox="1"/>
          <p:nvPr/>
        </p:nvSpPr>
        <p:spPr>
          <a:xfrm>
            <a:off x="3914548" y="1049065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4AF721D-9DB8-4983-92E3-800E7995E856}"/>
              </a:ext>
            </a:extLst>
          </p:cNvPr>
          <p:cNvSpPr txBox="1"/>
          <p:nvPr/>
        </p:nvSpPr>
        <p:spPr>
          <a:xfrm>
            <a:off x="4337731" y="1049065"/>
            <a:ext cx="500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443E541-53F6-4D1E-AC58-4F5836A49CEF}"/>
              </a:ext>
            </a:extLst>
          </p:cNvPr>
          <p:cNvSpPr txBox="1"/>
          <p:nvPr/>
        </p:nvSpPr>
        <p:spPr>
          <a:xfrm>
            <a:off x="4138276" y="1049065"/>
            <a:ext cx="396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ABB8400-DE78-49FB-9115-4AE1BC9E7771}"/>
              </a:ext>
            </a:extLst>
          </p:cNvPr>
          <p:cNvSpPr txBox="1"/>
          <p:nvPr/>
        </p:nvSpPr>
        <p:spPr>
          <a:xfrm>
            <a:off x="4632922" y="1049065"/>
            <a:ext cx="397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D7DB423C-F32E-41F5-83EF-95E96DE09406}"/>
              </a:ext>
            </a:extLst>
          </p:cNvPr>
          <p:cNvCxnSpPr>
            <a:cxnSpLocks/>
          </p:cNvCxnSpPr>
          <p:nvPr/>
        </p:nvCxnSpPr>
        <p:spPr>
          <a:xfrm>
            <a:off x="3902683" y="806744"/>
            <a:ext cx="21723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EDB42D2F-86E5-4827-B368-1025CAF4E1B8}"/>
              </a:ext>
            </a:extLst>
          </p:cNvPr>
          <p:cNvCxnSpPr/>
          <p:nvPr/>
        </p:nvCxnSpPr>
        <p:spPr>
          <a:xfrm>
            <a:off x="3966454" y="1046515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479377D6-522B-4A06-958A-9DA2A49062E6}"/>
              </a:ext>
            </a:extLst>
          </p:cNvPr>
          <p:cNvSpPr txBox="1"/>
          <p:nvPr/>
        </p:nvSpPr>
        <p:spPr>
          <a:xfrm>
            <a:off x="4396574" y="567555"/>
            <a:ext cx="1366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04D31E2-52FB-419B-9FF4-49EEE3B7283B}"/>
              </a:ext>
            </a:extLst>
          </p:cNvPr>
          <p:cNvSpPr txBox="1"/>
          <p:nvPr/>
        </p:nvSpPr>
        <p:spPr>
          <a:xfrm>
            <a:off x="4087796" y="806745"/>
            <a:ext cx="192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shControl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shCRMP4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E8D75379-8B9F-4DDE-933F-CFE028821088}"/>
              </a:ext>
            </a:extLst>
          </p:cNvPr>
          <p:cNvCxnSpPr/>
          <p:nvPr/>
        </p:nvCxnSpPr>
        <p:spPr>
          <a:xfrm>
            <a:off x="5079713" y="1046515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504D31E2-52FB-419B-9FF4-49EEE3B7283B}"/>
              </a:ext>
            </a:extLst>
          </p:cNvPr>
          <p:cNvSpPr txBox="1"/>
          <p:nvPr/>
        </p:nvSpPr>
        <p:spPr>
          <a:xfrm>
            <a:off x="6290159" y="806744"/>
            <a:ext cx="192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shControl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shCRMP4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3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건물이(가) 표시된 사진&#10;&#10;자동 생성된 설명">
            <a:extLst>
              <a:ext uri="{FF2B5EF4-FFF2-40B4-BE49-F238E27FC236}">
                <a16:creationId xmlns:a16="http://schemas.microsoft.com/office/drawing/2014/main" id="{46C6FFC9-918F-4679-8AF1-4CF1A2CC6E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73" t="70401" r="19850" b="9806"/>
          <a:stretch/>
        </p:blipFill>
        <p:spPr>
          <a:xfrm>
            <a:off x="849872" y="922019"/>
            <a:ext cx="2160000" cy="10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6A29CA-DB30-4C7A-B0CE-927AA860077B}"/>
              </a:ext>
            </a:extLst>
          </p:cNvPr>
          <p:cNvSpPr txBox="1"/>
          <p:nvPr/>
        </p:nvSpPr>
        <p:spPr>
          <a:xfrm>
            <a:off x="7316045" y="1140545"/>
            <a:ext cx="7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B506DEB-49B3-4F08-A6E3-606C2CD972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82" r="2994"/>
          <a:stretch/>
        </p:blipFill>
        <p:spPr>
          <a:xfrm>
            <a:off x="799306" y="3757395"/>
            <a:ext cx="2160000" cy="839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0E007F-1930-4D18-830F-C67E7B2544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24"/>
          <a:stretch/>
        </p:blipFill>
        <p:spPr>
          <a:xfrm>
            <a:off x="799306" y="4642852"/>
            <a:ext cx="2160000" cy="5887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A70E7B9-A307-4F16-A86E-29498061E3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3968"/>
          <a:stretch/>
        </p:blipFill>
        <p:spPr>
          <a:xfrm>
            <a:off x="799306" y="5296768"/>
            <a:ext cx="2160000" cy="695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BBCCC76-7E7E-4F5A-8CEA-C6797F8367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872" y="2787866"/>
            <a:ext cx="2160000" cy="6970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E7E578-FCA7-4BDD-B12B-2C81B13925F2}"/>
              </a:ext>
            </a:extLst>
          </p:cNvPr>
          <p:cNvSpPr txBox="1"/>
          <p:nvPr/>
        </p:nvSpPr>
        <p:spPr>
          <a:xfrm>
            <a:off x="7316045" y="2974077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EC5A20-D4CF-4791-BD1C-BB1E975C68F4}"/>
              </a:ext>
            </a:extLst>
          </p:cNvPr>
          <p:cNvSpPr txBox="1"/>
          <p:nvPr/>
        </p:nvSpPr>
        <p:spPr>
          <a:xfrm>
            <a:off x="7316045" y="4127708"/>
            <a:ext cx="7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16C745-444A-4B46-82E7-EBF5C0AB8C69}"/>
              </a:ext>
            </a:extLst>
          </p:cNvPr>
          <p:cNvSpPr txBox="1"/>
          <p:nvPr/>
        </p:nvSpPr>
        <p:spPr>
          <a:xfrm>
            <a:off x="7316045" y="5167677"/>
            <a:ext cx="94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FB3E62-E55F-4D81-AD3C-EAB7BED8B5B1}"/>
              </a:ext>
            </a:extLst>
          </p:cNvPr>
          <p:cNvSpPr txBox="1"/>
          <p:nvPr/>
        </p:nvSpPr>
        <p:spPr>
          <a:xfrm>
            <a:off x="7316045" y="6235065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1261063-7E71-4DFE-BA39-76F452DA6E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4" t="54838" r="58541" b="31496"/>
          <a:stretch/>
        </p:blipFill>
        <p:spPr>
          <a:xfrm>
            <a:off x="849872" y="2044346"/>
            <a:ext cx="2160000" cy="6960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8A1D95CB-C99F-4F93-808B-6B6CEC74D9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0997" y="4726072"/>
            <a:ext cx="2160000" cy="9772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6C389EA0-6130-4C7C-A4E7-95AFDBE5308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78" t="15808" r="35908" b="59181"/>
          <a:stretch/>
        </p:blipFill>
        <p:spPr>
          <a:xfrm>
            <a:off x="5100997" y="3685443"/>
            <a:ext cx="2160000" cy="10002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그림 30" descr="시계이(가) 표시된 사진&#10;&#10;자동 생성된 설명">
            <a:extLst>
              <a:ext uri="{FF2B5EF4-FFF2-40B4-BE49-F238E27FC236}">
                <a16:creationId xmlns:a16="http://schemas.microsoft.com/office/drawing/2014/main" id="{3F134645-A013-4B58-8235-34758296833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52" t="13611" r="2084" b="47205"/>
          <a:stretch/>
        </p:blipFill>
        <p:spPr>
          <a:xfrm rot="5400000">
            <a:off x="5599455" y="291824"/>
            <a:ext cx="1163084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41B6F14-CB84-414A-98B3-1FC2D1B1AF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00997" y="2801420"/>
            <a:ext cx="2160000" cy="6516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BB731764-ECEF-48AE-B253-0D66DC14611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9013" r="5140" b="21358"/>
          <a:stretch/>
        </p:blipFill>
        <p:spPr>
          <a:xfrm>
            <a:off x="5100997" y="5739284"/>
            <a:ext cx="2160000" cy="755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37F2FA36-4479-4EED-881D-3E37FF5F877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5453"/>
          <a:stretch/>
        </p:blipFill>
        <p:spPr>
          <a:xfrm>
            <a:off x="5100997" y="1991339"/>
            <a:ext cx="2160000" cy="7490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8AA06A-1EA9-4230-BBA1-6BA87696A415}"/>
              </a:ext>
            </a:extLst>
          </p:cNvPr>
          <p:cNvSpPr txBox="1"/>
          <p:nvPr/>
        </p:nvSpPr>
        <p:spPr>
          <a:xfrm>
            <a:off x="7316045" y="2227363"/>
            <a:ext cx="94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6897CA0-318A-46CF-B771-BE46C436362A}"/>
              </a:ext>
            </a:extLst>
          </p:cNvPr>
          <p:cNvSpPr/>
          <p:nvPr/>
        </p:nvSpPr>
        <p:spPr>
          <a:xfrm>
            <a:off x="902617" y="1351065"/>
            <a:ext cx="166118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853F21-9E47-4F51-91A4-F144EEABF566}"/>
              </a:ext>
            </a:extLst>
          </p:cNvPr>
          <p:cNvSpPr/>
          <p:nvPr/>
        </p:nvSpPr>
        <p:spPr>
          <a:xfrm>
            <a:off x="1226467" y="2265465"/>
            <a:ext cx="166118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533020D-58A6-451C-980B-AB53362E1880}"/>
              </a:ext>
            </a:extLst>
          </p:cNvPr>
          <p:cNvSpPr/>
          <p:nvPr/>
        </p:nvSpPr>
        <p:spPr>
          <a:xfrm>
            <a:off x="928217" y="2970315"/>
            <a:ext cx="201003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C143C5F-6D5F-4D4C-A78C-B6106D0473D6}"/>
              </a:ext>
            </a:extLst>
          </p:cNvPr>
          <p:cNvSpPr/>
          <p:nvPr/>
        </p:nvSpPr>
        <p:spPr>
          <a:xfrm>
            <a:off x="1007117" y="4275174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2A98818-52F3-4833-A758-1DC3E2286E56}"/>
              </a:ext>
            </a:extLst>
          </p:cNvPr>
          <p:cNvSpPr/>
          <p:nvPr/>
        </p:nvSpPr>
        <p:spPr>
          <a:xfrm>
            <a:off x="1073792" y="4760949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F2B58B7-C21C-439D-9E20-042C99753133}"/>
              </a:ext>
            </a:extLst>
          </p:cNvPr>
          <p:cNvSpPr/>
          <p:nvPr/>
        </p:nvSpPr>
        <p:spPr>
          <a:xfrm>
            <a:off x="969017" y="5599149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C859C53-5E00-44A3-9F7D-A0BE83C01D7E}"/>
              </a:ext>
            </a:extLst>
          </p:cNvPr>
          <p:cNvSpPr/>
          <p:nvPr/>
        </p:nvSpPr>
        <p:spPr>
          <a:xfrm>
            <a:off x="5145519" y="5989294"/>
            <a:ext cx="201003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22A95FF-F114-4B88-91AF-9DA896FDD384}"/>
              </a:ext>
            </a:extLst>
          </p:cNvPr>
          <p:cNvSpPr/>
          <p:nvPr/>
        </p:nvSpPr>
        <p:spPr>
          <a:xfrm>
            <a:off x="5255935" y="5217769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3E73B59-B3C4-46A4-A51A-257014F94015}"/>
              </a:ext>
            </a:extLst>
          </p:cNvPr>
          <p:cNvSpPr/>
          <p:nvPr/>
        </p:nvSpPr>
        <p:spPr>
          <a:xfrm>
            <a:off x="5303560" y="4160494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6642BD6-22BC-454F-A830-5E68D052B01C}"/>
              </a:ext>
            </a:extLst>
          </p:cNvPr>
          <p:cNvSpPr/>
          <p:nvPr/>
        </p:nvSpPr>
        <p:spPr>
          <a:xfrm>
            <a:off x="5179735" y="2975075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CCEFB2E-8E4A-4B1F-9107-CCD09322ACF0}"/>
              </a:ext>
            </a:extLst>
          </p:cNvPr>
          <p:cNvSpPr/>
          <p:nvPr/>
        </p:nvSpPr>
        <p:spPr>
          <a:xfrm>
            <a:off x="5265460" y="2346425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901E19F-2E00-47BA-8B57-5341816F214F}"/>
              </a:ext>
            </a:extLst>
          </p:cNvPr>
          <p:cNvSpPr/>
          <p:nvPr/>
        </p:nvSpPr>
        <p:spPr>
          <a:xfrm>
            <a:off x="5227360" y="1127225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C14D5F-818D-4155-9E24-4843A83E0030}"/>
              </a:ext>
            </a:extLst>
          </p:cNvPr>
          <p:cNvSpPr txBox="1"/>
          <p:nvPr/>
        </p:nvSpPr>
        <p:spPr>
          <a:xfrm>
            <a:off x="220503" y="87320"/>
            <a:ext cx="135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4d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BD5288C-C218-442B-BE13-FC65E3A696BC}"/>
              </a:ext>
            </a:extLst>
          </p:cNvPr>
          <p:cNvSpPr txBox="1"/>
          <p:nvPr/>
        </p:nvSpPr>
        <p:spPr>
          <a:xfrm>
            <a:off x="3040001" y="1214564"/>
            <a:ext cx="7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4AC3FD-30A8-437B-8133-2F9B19BD011F}"/>
              </a:ext>
            </a:extLst>
          </p:cNvPr>
          <p:cNvSpPr txBox="1"/>
          <p:nvPr/>
        </p:nvSpPr>
        <p:spPr>
          <a:xfrm>
            <a:off x="3868505" y="2838743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D95D66-781D-4C48-9047-CAA29CD21B7B}"/>
              </a:ext>
            </a:extLst>
          </p:cNvPr>
          <p:cNvSpPr txBox="1"/>
          <p:nvPr/>
        </p:nvSpPr>
        <p:spPr>
          <a:xfrm>
            <a:off x="3040001" y="2118502"/>
            <a:ext cx="94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641E4B8-699D-4D0A-A059-BEAF7E1D6890}"/>
              </a:ext>
            </a:extLst>
          </p:cNvPr>
          <p:cNvSpPr txBox="1"/>
          <p:nvPr/>
        </p:nvSpPr>
        <p:spPr>
          <a:xfrm>
            <a:off x="3021301" y="4386909"/>
            <a:ext cx="7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A83DE04-E7E1-42BC-BD79-0CEA5A8ABDE4}"/>
              </a:ext>
            </a:extLst>
          </p:cNvPr>
          <p:cNvSpPr txBox="1"/>
          <p:nvPr/>
        </p:nvSpPr>
        <p:spPr>
          <a:xfrm>
            <a:off x="3849805" y="5335683"/>
            <a:ext cx="1152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0C90FC-F765-4DDE-ACB0-3376C9F8955D}"/>
              </a:ext>
            </a:extLst>
          </p:cNvPr>
          <p:cNvSpPr txBox="1"/>
          <p:nvPr/>
        </p:nvSpPr>
        <p:spPr>
          <a:xfrm>
            <a:off x="3021301" y="4871747"/>
            <a:ext cx="94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1D4DD9DA-D6D7-463B-AAE5-AFF69E36E63A}"/>
              </a:ext>
            </a:extLst>
          </p:cNvPr>
          <p:cNvCxnSpPr/>
          <p:nvPr/>
        </p:nvCxnSpPr>
        <p:spPr>
          <a:xfrm>
            <a:off x="730759" y="3168515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791A609-99C6-4A57-8883-22A0B2E3F362}"/>
              </a:ext>
            </a:extLst>
          </p:cNvPr>
          <p:cNvSpPr txBox="1"/>
          <p:nvPr/>
        </p:nvSpPr>
        <p:spPr>
          <a:xfrm>
            <a:off x="434670" y="3022321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1AE0190E-F73F-4180-B415-D8DD9CFF00C1}"/>
              </a:ext>
            </a:extLst>
          </p:cNvPr>
          <p:cNvCxnSpPr/>
          <p:nvPr/>
        </p:nvCxnSpPr>
        <p:spPr>
          <a:xfrm>
            <a:off x="4978738" y="320871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9CA47336-62F9-4AE3-B63F-7D0881D86BAD}"/>
              </a:ext>
            </a:extLst>
          </p:cNvPr>
          <p:cNvSpPr txBox="1"/>
          <p:nvPr/>
        </p:nvSpPr>
        <p:spPr>
          <a:xfrm>
            <a:off x="4682649" y="306252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A04F87B2-99B4-49A0-805E-6FF09A108A62}"/>
              </a:ext>
            </a:extLst>
          </p:cNvPr>
          <p:cNvCxnSpPr/>
          <p:nvPr/>
        </p:nvCxnSpPr>
        <p:spPr>
          <a:xfrm>
            <a:off x="642093" y="5816399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1B130DD-7A37-40B6-9E2D-B2DC4D5D4F6E}"/>
              </a:ext>
            </a:extLst>
          </p:cNvPr>
          <p:cNvSpPr txBox="1"/>
          <p:nvPr/>
        </p:nvSpPr>
        <p:spPr>
          <a:xfrm>
            <a:off x="346004" y="5670205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8F661A75-9782-4DC3-8648-CC6400212984}"/>
              </a:ext>
            </a:extLst>
          </p:cNvPr>
          <p:cNvCxnSpPr/>
          <p:nvPr/>
        </p:nvCxnSpPr>
        <p:spPr>
          <a:xfrm>
            <a:off x="4950163" y="620043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C19D0323-6E52-42A9-A6E3-861DA4D59A03}"/>
              </a:ext>
            </a:extLst>
          </p:cNvPr>
          <p:cNvSpPr txBox="1"/>
          <p:nvPr/>
        </p:nvSpPr>
        <p:spPr>
          <a:xfrm>
            <a:off x="4654074" y="605424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7287D43B-1915-4F50-985D-BC841BEEC11F}"/>
              </a:ext>
            </a:extLst>
          </p:cNvPr>
          <p:cNvCxnSpPr/>
          <p:nvPr/>
        </p:nvCxnSpPr>
        <p:spPr>
          <a:xfrm>
            <a:off x="678696" y="2183996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B047D1A7-483C-45FB-810C-DACFFC762BC9}"/>
              </a:ext>
            </a:extLst>
          </p:cNvPr>
          <p:cNvSpPr txBox="1"/>
          <p:nvPr/>
        </p:nvSpPr>
        <p:spPr>
          <a:xfrm>
            <a:off x="382607" y="2037802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15BAD15E-13B8-4045-8ABC-1730DF8191FF}"/>
              </a:ext>
            </a:extLst>
          </p:cNvPr>
          <p:cNvCxnSpPr/>
          <p:nvPr/>
        </p:nvCxnSpPr>
        <p:spPr>
          <a:xfrm>
            <a:off x="4950163" y="2584548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9982C3A3-E0EF-4D8F-B1BD-2472DAC61506}"/>
              </a:ext>
            </a:extLst>
          </p:cNvPr>
          <p:cNvSpPr txBox="1"/>
          <p:nvPr/>
        </p:nvSpPr>
        <p:spPr>
          <a:xfrm>
            <a:off x="4654074" y="2438354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235BA797-C619-4546-A23B-9993799A3595}"/>
              </a:ext>
            </a:extLst>
          </p:cNvPr>
          <p:cNvCxnSpPr/>
          <p:nvPr/>
        </p:nvCxnSpPr>
        <p:spPr>
          <a:xfrm>
            <a:off x="4951278" y="2260384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406ADE65-A1D1-422C-B964-03430469D438}"/>
              </a:ext>
            </a:extLst>
          </p:cNvPr>
          <p:cNvSpPr txBox="1"/>
          <p:nvPr/>
        </p:nvSpPr>
        <p:spPr>
          <a:xfrm>
            <a:off x="4655189" y="2114190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521563EE-812C-4D33-BEDC-64ADD7662041}"/>
              </a:ext>
            </a:extLst>
          </p:cNvPr>
          <p:cNvCxnSpPr/>
          <p:nvPr/>
        </p:nvCxnSpPr>
        <p:spPr>
          <a:xfrm>
            <a:off x="4978738" y="5129785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5987AE3-626B-4DC8-8978-EA36EB25FF91}"/>
              </a:ext>
            </a:extLst>
          </p:cNvPr>
          <p:cNvSpPr txBox="1"/>
          <p:nvPr/>
        </p:nvSpPr>
        <p:spPr>
          <a:xfrm>
            <a:off x="4682649" y="4983591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88DA5220-AB03-4081-A5D3-E2340F23D3D5}"/>
              </a:ext>
            </a:extLst>
          </p:cNvPr>
          <p:cNvCxnSpPr/>
          <p:nvPr/>
        </p:nvCxnSpPr>
        <p:spPr>
          <a:xfrm>
            <a:off x="642093" y="4987260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4E6531B-D787-4A43-8CE6-D8895B97A9E9}"/>
              </a:ext>
            </a:extLst>
          </p:cNvPr>
          <p:cNvSpPr txBox="1"/>
          <p:nvPr/>
        </p:nvSpPr>
        <p:spPr>
          <a:xfrm>
            <a:off x="346004" y="4841066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10F03505-0891-4632-9E61-8B481E91CCE6}"/>
              </a:ext>
            </a:extLst>
          </p:cNvPr>
          <p:cNvCxnSpPr>
            <a:cxnSpLocks/>
          </p:cNvCxnSpPr>
          <p:nvPr/>
        </p:nvCxnSpPr>
        <p:spPr>
          <a:xfrm>
            <a:off x="761770" y="1112691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1B4BFA9-9417-4F6F-8A36-714BF4DFB2FE}"/>
              </a:ext>
            </a:extLst>
          </p:cNvPr>
          <p:cNvSpPr txBox="1"/>
          <p:nvPr/>
        </p:nvSpPr>
        <p:spPr>
          <a:xfrm>
            <a:off x="419961" y="96649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E59DCCE2-933A-41DB-A8C1-9862187B35B4}"/>
              </a:ext>
            </a:extLst>
          </p:cNvPr>
          <p:cNvCxnSpPr>
            <a:cxnSpLocks/>
          </p:cNvCxnSpPr>
          <p:nvPr/>
        </p:nvCxnSpPr>
        <p:spPr>
          <a:xfrm>
            <a:off x="4950163" y="922019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9E5ECAE-8ABF-4A42-A07B-B74D7D9E5E27}"/>
              </a:ext>
            </a:extLst>
          </p:cNvPr>
          <p:cNvSpPr txBox="1"/>
          <p:nvPr/>
        </p:nvSpPr>
        <p:spPr>
          <a:xfrm>
            <a:off x="4654074" y="775825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5D498942-F199-4686-83D3-133DEFC70FAB}"/>
              </a:ext>
            </a:extLst>
          </p:cNvPr>
          <p:cNvCxnSpPr>
            <a:cxnSpLocks/>
          </p:cNvCxnSpPr>
          <p:nvPr/>
        </p:nvCxnSpPr>
        <p:spPr>
          <a:xfrm>
            <a:off x="639054" y="4063780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EB0FF7C-58D3-4A2B-840E-78B7AAED0FED}"/>
              </a:ext>
            </a:extLst>
          </p:cNvPr>
          <p:cNvSpPr txBox="1"/>
          <p:nvPr/>
        </p:nvSpPr>
        <p:spPr>
          <a:xfrm>
            <a:off x="342965" y="3917586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D8ECA410-2E5D-4074-B443-D83FE21E4F89}"/>
              </a:ext>
            </a:extLst>
          </p:cNvPr>
          <p:cNvCxnSpPr>
            <a:cxnSpLocks/>
          </p:cNvCxnSpPr>
          <p:nvPr/>
        </p:nvCxnSpPr>
        <p:spPr>
          <a:xfrm>
            <a:off x="4959688" y="391443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8A5B4069-2E4F-413C-8C1B-7348CB24AD64}"/>
              </a:ext>
            </a:extLst>
          </p:cNvPr>
          <p:cNvSpPr txBox="1"/>
          <p:nvPr/>
        </p:nvSpPr>
        <p:spPr>
          <a:xfrm>
            <a:off x="4663599" y="376824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4D7EE4C-64F7-4013-B214-DA681B0BC333}"/>
              </a:ext>
            </a:extLst>
          </p:cNvPr>
          <p:cNvSpPr txBox="1"/>
          <p:nvPr/>
        </p:nvSpPr>
        <p:spPr>
          <a:xfrm>
            <a:off x="2256668" y="563529"/>
            <a:ext cx="1523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M, A23187)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569AD16-D0F6-4905-9ABC-09F3F21D2956}"/>
              </a:ext>
            </a:extLst>
          </p:cNvPr>
          <p:cNvSpPr txBox="1"/>
          <p:nvPr/>
        </p:nvSpPr>
        <p:spPr>
          <a:xfrm>
            <a:off x="1102343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558C9AA-3051-4EC7-8292-B230B496322E}"/>
              </a:ext>
            </a:extLst>
          </p:cNvPr>
          <p:cNvSpPr txBox="1"/>
          <p:nvPr/>
        </p:nvSpPr>
        <p:spPr>
          <a:xfrm>
            <a:off x="1328820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B85497-8E7C-4251-97D9-27BEE220674E}"/>
              </a:ext>
            </a:extLst>
          </p:cNvPr>
          <p:cNvSpPr txBox="1"/>
          <p:nvPr/>
        </p:nvSpPr>
        <p:spPr>
          <a:xfrm>
            <a:off x="865445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0500BEE-9B97-4176-8813-A3A43BDDABD2}"/>
              </a:ext>
            </a:extLst>
          </p:cNvPr>
          <p:cNvSpPr txBox="1"/>
          <p:nvPr/>
        </p:nvSpPr>
        <p:spPr>
          <a:xfrm>
            <a:off x="1774468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59EDFFB-B774-4E69-8DB2-26FD2D4DE132}"/>
              </a:ext>
            </a:extLst>
          </p:cNvPr>
          <p:cNvSpPr txBox="1"/>
          <p:nvPr/>
        </p:nvSpPr>
        <p:spPr>
          <a:xfrm>
            <a:off x="2025324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256ADA-1160-4F37-A2F2-83EFFC8C59B9}"/>
              </a:ext>
            </a:extLst>
          </p:cNvPr>
          <p:cNvSpPr txBox="1"/>
          <p:nvPr/>
        </p:nvSpPr>
        <p:spPr>
          <a:xfrm>
            <a:off x="1546414" y="562659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0D61E20-4FAE-4AD1-9D65-DFCA0E17B792}"/>
              </a:ext>
            </a:extLst>
          </p:cNvPr>
          <p:cNvSpPr txBox="1"/>
          <p:nvPr/>
        </p:nvSpPr>
        <p:spPr>
          <a:xfrm>
            <a:off x="1030446" y="285225"/>
            <a:ext cx="2009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parent   IR-resistant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직선 연결선 96"/>
          <p:cNvCxnSpPr/>
          <p:nvPr/>
        </p:nvCxnSpPr>
        <p:spPr>
          <a:xfrm>
            <a:off x="1034607" y="573434"/>
            <a:ext cx="5584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1778074" y="575666"/>
            <a:ext cx="5584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54834D4-51D4-4BCF-9626-643E20B6D1F0}"/>
              </a:ext>
            </a:extLst>
          </p:cNvPr>
          <p:cNvSpPr txBox="1"/>
          <p:nvPr/>
        </p:nvSpPr>
        <p:spPr>
          <a:xfrm>
            <a:off x="5464231" y="472513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309F22E-E093-4BB8-A5AC-20B59AF55FD7}"/>
              </a:ext>
            </a:extLst>
          </p:cNvPr>
          <p:cNvSpPr txBox="1"/>
          <p:nvPr/>
        </p:nvSpPr>
        <p:spPr>
          <a:xfrm>
            <a:off x="5690708" y="472513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7E88157-00DF-4FC0-80D7-173EF468F3D0}"/>
              </a:ext>
            </a:extLst>
          </p:cNvPr>
          <p:cNvSpPr txBox="1"/>
          <p:nvPr/>
        </p:nvSpPr>
        <p:spPr>
          <a:xfrm>
            <a:off x="5227333" y="472513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ABBD166-73AF-430E-9BF6-D1545BEDE940}"/>
              </a:ext>
            </a:extLst>
          </p:cNvPr>
          <p:cNvSpPr txBox="1"/>
          <p:nvPr/>
        </p:nvSpPr>
        <p:spPr>
          <a:xfrm>
            <a:off x="6136356" y="472513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4D7EE4C-64F7-4013-B214-DA681B0BC333}"/>
              </a:ext>
            </a:extLst>
          </p:cNvPr>
          <p:cNvSpPr txBox="1"/>
          <p:nvPr/>
        </p:nvSpPr>
        <p:spPr>
          <a:xfrm>
            <a:off x="6387212" y="472513"/>
            <a:ext cx="1523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  (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M, A23187)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76BD2-EC25-4D25-8F93-B3465347BA58}"/>
              </a:ext>
            </a:extLst>
          </p:cNvPr>
          <p:cNvSpPr txBox="1"/>
          <p:nvPr/>
        </p:nvSpPr>
        <p:spPr>
          <a:xfrm>
            <a:off x="5908302" y="472513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0D61E20-4FAE-4AD1-9D65-DFCA0E17B792}"/>
              </a:ext>
            </a:extLst>
          </p:cNvPr>
          <p:cNvSpPr txBox="1"/>
          <p:nvPr/>
        </p:nvSpPr>
        <p:spPr>
          <a:xfrm>
            <a:off x="5309804" y="212106"/>
            <a:ext cx="3291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shContr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 shCRMP4      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6" name="직선 연결선 115"/>
          <p:cNvCxnSpPr/>
          <p:nvPr/>
        </p:nvCxnSpPr>
        <p:spPr>
          <a:xfrm>
            <a:off x="5422950" y="483288"/>
            <a:ext cx="5584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6128105" y="483288"/>
            <a:ext cx="5584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32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82E1B99-2E8F-479A-8DC0-341E990AC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875" y="4255211"/>
            <a:ext cx="2160000" cy="360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95CE62A-AC95-4803-945C-834A7AF0A7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29" r="14716"/>
          <a:stretch/>
        </p:blipFill>
        <p:spPr>
          <a:xfrm>
            <a:off x="956875" y="5592812"/>
            <a:ext cx="2160000" cy="756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2F95ACB-C477-4FA9-AC73-040EFE9FAE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24" r="12111"/>
          <a:stretch/>
        </p:blipFill>
        <p:spPr>
          <a:xfrm>
            <a:off x="956875" y="4661100"/>
            <a:ext cx="2160000" cy="869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8F395A-7456-4223-984D-5777E6616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512" y="3633538"/>
            <a:ext cx="2160000" cy="702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061211F-D575-4C0E-BF99-736831F6C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3512" y="2049757"/>
            <a:ext cx="2160000" cy="683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A398BCF-417F-4B09-BB0B-3D2EE9813A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3512" y="1315075"/>
            <a:ext cx="2160000" cy="6714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2418852-3F84-4BBA-BDCB-FE3FDB8F28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853" y="1023419"/>
            <a:ext cx="2160000" cy="10059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C40A7D2-40B5-4038-ADD2-A402A45DED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3512" y="2776266"/>
            <a:ext cx="2160000" cy="824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3AB8DE9-EB1F-4D1C-B0C7-2EDBF194F9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3853" y="2096015"/>
            <a:ext cx="2160000" cy="9090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6B97739-A0FE-429E-BAB5-355166AE9057}"/>
              </a:ext>
            </a:extLst>
          </p:cNvPr>
          <p:cNvSpPr/>
          <p:nvPr/>
        </p:nvSpPr>
        <p:spPr>
          <a:xfrm>
            <a:off x="1440285" y="1596519"/>
            <a:ext cx="166118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9110F2-3711-49EE-88AB-A13E9171869C}"/>
              </a:ext>
            </a:extLst>
          </p:cNvPr>
          <p:cNvSpPr/>
          <p:nvPr/>
        </p:nvSpPr>
        <p:spPr>
          <a:xfrm>
            <a:off x="1290551" y="2365084"/>
            <a:ext cx="1827307" cy="33022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C484D91-6057-4E8B-B038-2CFD5860A770}"/>
              </a:ext>
            </a:extLst>
          </p:cNvPr>
          <p:cNvSpPr/>
          <p:nvPr/>
        </p:nvSpPr>
        <p:spPr>
          <a:xfrm>
            <a:off x="5482509" y="1507657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EDCA2BE-FCF6-4C23-8E44-1131E6CFA0D1}"/>
              </a:ext>
            </a:extLst>
          </p:cNvPr>
          <p:cNvSpPr/>
          <p:nvPr/>
        </p:nvSpPr>
        <p:spPr>
          <a:xfrm>
            <a:off x="5482509" y="2250607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67F7130-3D03-45F4-A563-77A71A129241}"/>
              </a:ext>
            </a:extLst>
          </p:cNvPr>
          <p:cNvSpPr/>
          <p:nvPr/>
        </p:nvSpPr>
        <p:spPr>
          <a:xfrm>
            <a:off x="5615859" y="3250732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9F1D081-94BA-4266-92A6-E83C47537853}"/>
              </a:ext>
            </a:extLst>
          </p:cNvPr>
          <p:cNvSpPr/>
          <p:nvPr/>
        </p:nvSpPr>
        <p:spPr>
          <a:xfrm>
            <a:off x="5606334" y="3850807"/>
            <a:ext cx="1827307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254F645-9940-4D8D-89F0-F1DB68E46C2B}"/>
              </a:ext>
            </a:extLst>
          </p:cNvPr>
          <p:cNvSpPr/>
          <p:nvPr/>
        </p:nvSpPr>
        <p:spPr>
          <a:xfrm>
            <a:off x="1039162" y="5895593"/>
            <a:ext cx="201003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322EAE6-237B-4832-8B6B-6392F05D3CBB}"/>
              </a:ext>
            </a:extLst>
          </p:cNvPr>
          <p:cNvSpPr/>
          <p:nvPr/>
        </p:nvSpPr>
        <p:spPr>
          <a:xfrm>
            <a:off x="1020112" y="5133593"/>
            <a:ext cx="201003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5A368D2-6BE6-47E3-913C-574E7B956526}"/>
              </a:ext>
            </a:extLst>
          </p:cNvPr>
          <p:cNvSpPr/>
          <p:nvPr/>
        </p:nvSpPr>
        <p:spPr>
          <a:xfrm>
            <a:off x="972487" y="4333493"/>
            <a:ext cx="2010038" cy="2481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ABFA64-13D0-4CE7-81B4-1A9EBBD8F9FE}"/>
              </a:ext>
            </a:extLst>
          </p:cNvPr>
          <p:cNvSpPr txBox="1"/>
          <p:nvPr/>
        </p:nvSpPr>
        <p:spPr>
          <a:xfrm>
            <a:off x="3132487" y="5104694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40374B-7339-4C43-93FB-6EFAF70765A3}"/>
              </a:ext>
            </a:extLst>
          </p:cNvPr>
          <p:cNvSpPr txBox="1"/>
          <p:nvPr/>
        </p:nvSpPr>
        <p:spPr>
          <a:xfrm>
            <a:off x="3132487" y="4336053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937A2E-1E36-49C6-A641-22D61FB2D85A}"/>
              </a:ext>
            </a:extLst>
          </p:cNvPr>
          <p:cNvSpPr txBox="1"/>
          <p:nvPr/>
        </p:nvSpPr>
        <p:spPr>
          <a:xfrm>
            <a:off x="3132487" y="5851881"/>
            <a:ext cx="677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7C6AF8-4E5E-4F1F-AC66-398CF951D793}"/>
              </a:ext>
            </a:extLst>
          </p:cNvPr>
          <p:cNvSpPr txBox="1"/>
          <p:nvPr/>
        </p:nvSpPr>
        <p:spPr>
          <a:xfrm>
            <a:off x="3305218" y="1573250"/>
            <a:ext cx="9461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28AEB8-A487-4C44-88E7-7A033E4E9BA2}"/>
              </a:ext>
            </a:extLst>
          </p:cNvPr>
          <p:cNvSpPr txBox="1"/>
          <p:nvPr/>
        </p:nvSpPr>
        <p:spPr>
          <a:xfrm>
            <a:off x="3305218" y="2360624"/>
            <a:ext cx="7124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3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2C57B33-E62B-4954-A1E5-13433ECB55FB}"/>
              </a:ext>
            </a:extLst>
          </p:cNvPr>
          <p:cNvSpPr txBox="1"/>
          <p:nvPr/>
        </p:nvSpPr>
        <p:spPr>
          <a:xfrm>
            <a:off x="7491836" y="3850807"/>
            <a:ext cx="7124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3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15DC52-7E9A-497D-9954-436C0F0D18E8}"/>
              </a:ext>
            </a:extLst>
          </p:cNvPr>
          <p:cNvSpPr txBox="1"/>
          <p:nvPr/>
        </p:nvSpPr>
        <p:spPr>
          <a:xfrm>
            <a:off x="7491836" y="3206444"/>
            <a:ext cx="9461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6F4348E-CCFD-4281-AFD2-71888D0BFFAC}"/>
              </a:ext>
            </a:extLst>
          </p:cNvPr>
          <p:cNvSpPr txBox="1"/>
          <p:nvPr/>
        </p:nvSpPr>
        <p:spPr>
          <a:xfrm>
            <a:off x="7491836" y="1478758"/>
            <a:ext cx="642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5127C2-ECEB-4250-AF2E-648F8BBEC904}"/>
              </a:ext>
            </a:extLst>
          </p:cNvPr>
          <p:cNvSpPr txBox="1"/>
          <p:nvPr/>
        </p:nvSpPr>
        <p:spPr>
          <a:xfrm>
            <a:off x="7491836" y="2202269"/>
            <a:ext cx="642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CytC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2097688-6C6D-4C14-A414-3D52EED09CF3}"/>
              </a:ext>
            </a:extLst>
          </p:cNvPr>
          <p:cNvCxnSpPr/>
          <p:nvPr/>
        </p:nvCxnSpPr>
        <p:spPr>
          <a:xfrm>
            <a:off x="960031" y="2623595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092F8B8-3227-4A9B-A079-B14B7912D925}"/>
              </a:ext>
            </a:extLst>
          </p:cNvPr>
          <p:cNvSpPr txBox="1"/>
          <p:nvPr/>
        </p:nvSpPr>
        <p:spPr>
          <a:xfrm>
            <a:off x="663942" y="2477401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A7B27F8A-B1C5-4A5E-A937-087CC83020D2}"/>
              </a:ext>
            </a:extLst>
          </p:cNvPr>
          <p:cNvCxnSpPr/>
          <p:nvPr/>
        </p:nvCxnSpPr>
        <p:spPr>
          <a:xfrm>
            <a:off x="5192609" y="408975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A7A62F6-D1A9-4C96-AAC1-5F42754D4E5C}"/>
              </a:ext>
            </a:extLst>
          </p:cNvPr>
          <p:cNvSpPr txBox="1"/>
          <p:nvPr/>
        </p:nvSpPr>
        <p:spPr>
          <a:xfrm>
            <a:off x="4896520" y="394356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BAB739D-E039-48D4-87D0-E7D0B7B4167E}"/>
              </a:ext>
            </a:extLst>
          </p:cNvPr>
          <p:cNvCxnSpPr/>
          <p:nvPr/>
        </p:nvCxnSpPr>
        <p:spPr>
          <a:xfrm>
            <a:off x="769844" y="6127708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8D7B18F-FEA6-4E67-B564-E0B7941F115F}"/>
              </a:ext>
            </a:extLst>
          </p:cNvPr>
          <p:cNvSpPr txBox="1"/>
          <p:nvPr/>
        </p:nvSpPr>
        <p:spPr>
          <a:xfrm>
            <a:off x="473755" y="5981514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C970DC79-9837-4977-85DD-DCEF573F1BDA}"/>
              </a:ext>
            </a:extLst>
          </p:cNvPr>
          <p:cNvCxnSpPr/>
          <p:nvPr/>
        </p:nvCxnSpPr>
        <p:spPr>
          <a:xfrm>
            <a:off x="984147" y="1553945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43436464-1040-4E0C-9D3F-09E04899E9A7}"/>
              </a:ext>
            </a:extLst>
          </p:cNvPr>
          <p:cNvSpPr txBox="1"/>
          <p:nvPr/>
        </p:nvSpPr>
        <p:spPr>
          <a:xfrm>
            <a:off x="688058" y="1407751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DAE0B65-CE91-4940-B867-A3E2EFEB13B1}"/>
              </a:ext>
            </a:extLst>
          </p:cNvPr>
          <p:cNvCxnSpPr/>
          <p:nvPr/>
        </p:nvCxnSpPr>
        <p:spPr>
          <a:xfrm>
            <a:off x="5191884" y="3246713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88D8DCF4-E655-4B1F-89DB-CC680BEBC233}"/>
              </a:ext>
            </a:extLst>
          </p:cNvPr>
          <p:cNvSpPr txBox="1"/>
          <p:nvPr/>
        </p:nvSpPr>
        <p:spPr>
          <a:xfrm>
            <a:off x="4895795" y="310051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E35E7EBB-95C8-4CA6-9770-B6116059D834}"/>
              </a:ext>
            </a:extLst>
          </p:cNvPr>
          <p:cNvCxnSpPr/>
          <p:nvPr/>
        </p:nvCxnSpPr>
        <p:spPr>
          <a:xfrm>
            <a:off x="798446" y="5125161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51F9444-D478-40E1-8D2B-7EAE7B7B7120}"/>
              </a:ext>
            </a:extLst>
          </p:cNvPr>
          <p:cNvSpPr txBox="1"/>
          <p:nvPr/>
        </p:nvSpPr>
        <p:spPr>
          <a:xfrm>
            <a:off x="502357" y="497896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481C5373-13C2-4838-B097-11117F6E2C63}"/>
              </a:ext>
            </a:extLst>
          </p:cNvPr>
          <p:cNvCxnSpPr>
            <a:cxnSpLocks/>
          </p:cNvCxnSpPr>
          <p:nvPr/>
        </p:nvCxnSpPr>
        <p:spPr>
          <a:xfrm>
            <a:off x="846517" y="4450841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A7A32BDE-0399-4E3B-A527-0546A9CAC0A0}"/>
              </a:ext>
            </a:extLst>
          </p:cNvPr>
          <p:cNvSpPr txBox="1"/>
          <p:nvPr/>
        </p:nvSpPr>
        <p:spPr>
          <a:xfrm>
            <a:off x="445653" y="430464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260824F4-E09D-4004-8E24-13F6A24FA362}"/>
              </a:ext>
            </a:extLst>
          </p:cNvPr>
          <p:cNvCxnSpPr>
            <a:cxnSpLocks/>
          </p:cNvCxnSpPr>
          <p:nvPr/>
        </p:nvCxnSpPr>
        <p:spPr>
          <a:xfrm>
            <a:off x="5184078" y="137660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DA1E1A59-827E-4EEB-9260-C33B831A78C4}"/>
              </a:ext>
            </a:extLst>
          </p:cNvPr>
          <p:cNvSpPr txBox="1"/>
          <p:nvPr/>
        </p:nvSpPr>
        <p:spPr>
          <a:xfrm>
            <a:off x="4887989" y="123041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C9F42BD2-D6CC-4DFF-953F-3E103EF89226}"/>
              </a:ext>
            </a:extLst>
          </p:cNvPr>
          <p:cNvCxnSpPr>
            <a:cxnSpLocks/>
          </p:cNvCxnSpPr>
          <p:nvPr/>
        </p:nvCxnSpPr>
        <p:spPr>
          <a:xfrm>
            <a:off x="5192609" y="2118082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3458087-5E09-4668-82E3-08D36E8A5B86}"/>
              </a:ext>
            </a:extLst>
          </p:cNvPr>
          <p:cNvSpPr txBox="1"/>
          <p:nvPr/>
        </p:nvSpPr>
        <p:spPr>
          <a:xfrm>
            <a:off x="4896520" y="1971888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C14D5F-818D-4155-9E24-4843A83E0030}"/>
              </a:ext>
            </a:extLst>
          </p:cNvPr>
          <p:cNvSpPr txBox="1"/>
          <p:nvPr/>
        </p:nvSpPr>
        <p:spPr>
          <a:xfrm>
            <a:off x="487709" y="229066"/>
            <a:ext cx="135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5a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C14D5F-818D-4155-9E24-4843A83E0030}"/>
              </a:ext>
            </a:extLst>
          </p:cNvPr>
          <p:cNvSpPr txBox="1"/>
          <p:nvPr/>
        </p:nvSpPr>
        <p:spPr>
          <a:xfrm>
            <a:off x="4456207" y="234622"/>
            <a:ext cx="135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5b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C14D5F-818D-4155-9E24-4843A83E0030}"/>
              </a:ext>
            </a:extLst>
          </p:cNvPr>
          <p:cNvSpPr txBox="1"/>
          <p:nvPr/>
        </p:nvSpPr>
        <p:spPr>
          <a:xfrm>
            <a:off x="499357" y="3214620"/>
            <a:ext cx="135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5c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DA5EB06-2EA5-49AB-B77A-BAA10E55B75C}"/>
              </a:ext>
            </a:extLst>
          </p:cNvPr>
          <p:cNvSpPr txBox="1"/>
          <p:nvPr/>
        </p:nvSpPr>
        <p:spPr>
          <a:xfrm>
            <a:off x="1395954" y="495495"/>
            <a:ext cx="1599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BAPTA-AM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9A52D17-37F8-464C-ADC9-60BBEEAAAE31}"/>
              </a:ext>
            </a:extLst>
          </p:cNvPr>
          <p:cNvSpPr txBox="1"/>
          <p:nvPr/>
        </p:nvSpPr>
        <p:spPr>
          <a:xfrm>
            <a:off x="1505081" y="756917"/>
            <a:ext cx="2080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0    2.5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5   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326D5223-64B0-4323-8A9E-5FD75836868C}"/>
              </a:ext>
            </a:extLst>
          </p:cNvPr>
          <p:cNvCxnSpPr/>
          <p:nvPr/>
        </p:nvCxnSpPr>
        <p:spPr>
          <a:xfrm>
            <a:off x="1492140" y="772413"/>
            <a:ext cx="15702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5EE7C15-56AB-4E38-B03A-77B9365EB4E5}"/>
              </a:ext>
            </a:extLst>
          </p:cNvPr>
          <p:cNvSpPr txBox="1"/>
          <p:nvPr/>
        </p:nvSpPr>
        <p:spPr>
          <a:xfrm>
            <a:off x="5223518" y="501497"/>
            <a:ext cx="1204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Mitochondrial </a:t>
            </a:r>
          </a:p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9E43494-6AB3-45A7-8425-D32CD7D485CB}"/>
              </a:ext>
            </a:extLst>
          </p:cNvPr>
          <p:cNvSpPr txBox="1"/>
          <p:nvPr/>
        </p:nvSpPr>
        <p:spPr>
          <a:xfrm>
            <a:off x="6500137" y="501497"/>
            <a:ext cx="926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Cytosolic </a:t>
            </a:r>
          </a:p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7A3D588E-0417-467D-86B6-4C9A1665E084}"/>
              </a:ext>
            </a:extLst>
          </p:cNvPr>
          <p:cNvCxnSpPr>
            <a:cxnSpLocks/>
          </p:cNvCxnSpPr>
          <p:nvPr/>
        </p:nvCxnSpPr>
        <p:spPr>
          <a:xfrm>
            <a:off x="5344162" y="924252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08EDDC84-BECA-40B0-9B86-24A07979D1AD}"/>
              </a:ext>
            </a:extLst>
          </p:cNvPr>
          <p:cNvCxnSpPr>
            <a:cxnSpLocks/>
          </p:cNvCxnSpPr>
          <p:nvPr/>
        </p:nvCxnSpPr>
        <p:spPr>
          <a:xfrm>
            <a:off x="6439799" y="924252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94701056-FE90-42D9-9D73-658B9EC5FB8C}"/>
              </a:ext>
            </a:extLst>
          </p:cNvPr>
          <p:cNvSpPr txBox="1"/>
          <p:nvPr/>
        </p:nvSpPr>
        <p:spPr>
          <a:xfrm>
            <a:off x="7380740" y="885500"/>
            <a:ext cx="921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A23187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62E51BD-8EF1-4E33-865E-B6E3AF8AF17F}"/>
              </a:ext>
            </a:extLst>
          </p:cNvPr>
          <p:cNvSpPr/>
          <p:nvPr/>
        </p:nvSpPr>
        <p:spPr>
          <a:xfrm>
            <a:off x="6660906" y="897465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E3BA572-B086-4AE4-B643-7C4CB68D6015}"/>
              </a:ext>
            </a:extLst>
          </p:cNvPr>
          <p:cNvSpPr/>
          <p:nvPr/>
        </p:nvSpPr>
        <p:spPr>
          <a:xfrm>
            <a:off x="6394728" y="897465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BB43FC37-09C7-407E-A3B1-80A1AF9FF117}"/>
              </a:ext>
            </a:extLst>
          </p:cNvPr>
          <p:cNvSpPr/>
          <p:nvPr/>
        </p:nvSpPr>
        <p:spPr>
          <a:xfrm>
            <a:off x="6861408" y="897465"/>
            <a:ext cx="418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A6294D93-4C8A-4AAA-8A02-4EC1B60063F7}"/>
              </a:ext>
            </a:extLst>
          </p:cNvPr>
          <p:cNvSpPr/>
          <p:nvPr/>
        </p:nvSpPr>
        <p:spPr>
          <a:xfrm>
            <a:off x="6394728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772B82B0-D601-4C01-8F3D-4F1230AAB60E}"/>
              </a:ext>
            </a:extLst>
          </p:cNvPr>
          <p:cNvSpPr/>
          <p:nvPr/>
        </p:nvSpPr>
        <p:spPr>
          <a:xfrm>
            <a:off x="6660341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8EA692B-4E88-4175-A55B-0270F6DC6B78}"/>
              </a:ext>
            </a:extLst>
          </p:cNvPr>
          <p:cNvSpPr/>
          <p:nvPr/>
        </p:nvSpPr>
        <p:spPr>
          <a:xfrm>
            <a:off x="7151164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DE1CE9A7-666E-4565-8D66-CA2439528EF7}"/>
              </a:ext>
            </a:extLst>
          </p:cNvPr>
          <p:cNvSpPr/>
          <p:nvPr/>
        </p:nvSpPr>
        <p:spPr>
          <a:xfrm>
            <a:off x="7115793" y="897465"/>
            <a:ext cx="418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440653CB-6007-4EE6-915F-50725DD03762}"/>
              </a:ext>
            </a:extLst>
          </p:cNvPr>
          <p:cNvSpPr/>
          <p:nvPr/>
        </p:nvSpPr>
        <p:spPr>
          <a:xfrm>
            <a:off x="5624703" y="897465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C00886B8-F21B-48DC-9533-7BAB29080229}"/>
              </a:ext>
            </a:extLst>
          </p:cNvPr>
          <p:cNvSpPr/>
          <p:nvPr/>
        </p:nvSpPr>
        <p:spPr>
          <a:xfrm>
            <a:off x="5377614" y="897465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CE608D3D-5921-474D-B692-9CBC2B2E0783}"/>
              </a:ext>
            </a:extLst>
          </p:cNvPr>
          <p:cNvSpPr/>
          <p:nvPr/>
        </p:nvSpPr>
        <p:spPr>
          <a:xfrm>
            <a:off x="5829461" y="897465"/>
            <a:ext cx="418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C82F547A-DC7A-4D0C-BF92-A6E9A2C1B0A1}"/>
              </a:ext>
            </a:extLst>
          </p:cNvPr>
          <p:cNvSpPr/>
          <p:nvPr/>
        </p:nvSpPr>
        <p:spPr>
          <a:xfrm>
            <a:off x="5376766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B825E96-9F25-4897-ADA5-FE2F6CE56654}"/>
              </a:ext>
            </a:extLst>
          </p:cNvPr>
          <p:cNvSpPr/>
          <p:nvPr/>
        </p:nvSpPr>
        <p:spPr>
          <a:xfrm>
            <a:off x="5619057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E16F1144-692A-41F8-A834-64C3BA958D47}"/>
              </a:ext>
            </a:extLst>
          </p:cNvPr>
          <p:cNvSpPr/>
          <p:nvPr/>
        </p:nvSpPr>
        <p:spPr>
          <a:xfrm>
            <a:off x="6135524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6E6FC80-F260-489C-AE0C-24A4E01013A5}"/>
              </a:ext>
            </a:extLst>
          </p:cNvPr>
          <p:cNvSpPr/>
          <p:nvPr/>
        </p:nvSpPr>
        <p:spPr>
          <a:xfrm>
            <a:off x="6089993" y="897465"/>
            <a:ext cx="418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5B6C1F41-AAAC-4E1E-B2E0-E7EE50DAAD02}"/>
              </a:ext>
            </a:extLst>
          </p:cNvPr>
          <p:cNvSpPr/>
          <p:nvPr/>
        </p:nvSpPr>
        <p:spPr>
          <a:xfrm>
            <a:off x="6907998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E2454F61-4641-465D-BF93-4C5AD6EF7208}"/>
              </a:ext>
            </a:extLst>
          </p:cNvPr>
          <p:cNvSpPr/>
          <p:nvPr/>
        </p:nvSpPr>
        <p:spPr>
          <a:xfrm>
            <a:off x="5870970" y="1083147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3856E52-2790-479F-9009-EEF2B0B554B3}"/>
              </a:ext>
            </a:extLst>
          </p:cNvPr>
          <p:cNvSpPr txBox="1"/>
          <p:nvPr/>
        </p:nvSpPr>
        <p:spPr>
          <a:xfrm>
            <a:off x="7373450" y="1103478"/>
            <a:ext cx="16617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BAPTA-AM (5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26FDA89A-8608-4F03-A47B-305DB18A077F}"/>
              </a:ext>
            </a:extLst>
          </p:cNvPr>
          <p:cNvCxnSpPr/>
          <p:nvPr/>
        </p:nvCxnSpPr>
        <p:spPr>
          <a:xfrm>
            <a:off x="1015081" y="3700872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252D6E3-9426-490C-BC3B-54445DE14C66}"/>
              </a:ext>
            </a:extLst>
          </p:cNvPr>
          <p:cNvSpPr txBox="1"/>
          <p:nvPr/>
        </p:nvSpPr>
        <p:spPr>
          <a:xfrm>
            <a:off x="1170624" y="3465843"/>
            <a:ext cx="1249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EC03084-A5AA-4A1A-ABDC-C5C32DF43891}"/>
              </a:ext>
            </a:extLst>
          </p:cNvPr>
          <p:cNvSpPr txBox="1"/>
          <p:nvPr/>
        </p:nvSpPr>
        <p:spPr>
          <a:xfrm>
            <a:off x="1922749" y="3465843"/>
            <a:ext cx="116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26DD3CE5-C518-4BF5-A6BB-3548DB94D27C}"/>
              </a:ext>
            </a:extLst>
          </p:cNvPr>
          <p:cNvCxnSpPr/>
          <p:nvPr/>
        </p:nvCxnSpPr>
        <p:spPr>
          <a:xfrm>
            <a:off x="2036875" y="3700872"/>
            <a:ext cx="97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CC60489D-613D-4B9A-8754-38C8E86FECB0}"/>
              </a:ext>
            </a:extLst>
          </p:cNvPr>
          <p:cNvSpPr txBox="1"/>
          <p:nvPr/>
        </p:nvSpPr>
        <p:spPr>
          <a:xfrm>
            <a:off x="3046906" y="3661054"/>
            <a:ext cx="599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5 Gy </a:t>
            </a:r>
            <a:endParaRPr lang="ko-KR" altLang="en-US" sz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BCF96B7-6429-41EC-BCCC-02151CE74153}"/>
              </a:ext>
            </a:extLst>
          </p:cNvPr>
          <p:cNvSpPr txBox="1"/>
          <p:nvPr/>
        </p:nvSpPr>
        <p:spPr>
          <a:xfrm>
            <a:off x="3038955" y="3860553"/>
            <a:ext cx="1632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BAPTA-AM (5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24C58B7C-1F11-47C3-AC2D-6374E3579EDA}"/>
              </a:ext>
            </a:extLst>
          </p:cNvPr>
          <p:cNvSpPr/>
          <p:nvPr/>
        </p:nvSpPr>
        <p:spPr>
          <a:xfrm>
            <a:off x="2046420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7782AB62-1792-4186-93E6-C11AD71062B1}"/>
              </a:ext>
            </a:extLst>
          </p:cNvPr>
          <p:cNvSpPr/>
          <p:nvPr/>
        </p:nvSpPr>
        <p:spPr>
          <a:xfrm>
            <a:off x="2046420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A4BFF95B-69D1-4A2B-A3D0-799D12BEFFE8}"/>
              </a:ext>
            </a:extLst>
          </p:cNvPr>
          <p:cNvSpPr/>
          <p:nvPr/>
        </p:nvSpPr>
        <p:spPr>
          <a:xfrm>
            <a:off x="2789350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07E2BA2E-7219-47C8-B08D-3A78A44A9437}"/>
              </a:ext>
            </a:extLst>
          </p:cNvPr>
          <p:cNvSpPr/>
          <p:nvPr/>
        </p:nvSpPr>
        <p:spPr>
          <a:xfrm>
            <a:off x="2770127" y="3671755"/>
            <a:ext cx="3128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FB81743E-BB6A-4F00-BBBE-E7986D209278}"/>
              </a:ext>
            </a:extLst>
          </p:cNvPr>
          <p:cNvSpPr/>
          <p:nvPr/>
        </p:nvSpPr>
        <p:spPr>
          <a:xfrm>
            <a:off x="1033407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24DDE430-ACF4-44A6-A26A-5ACDF1C520D5}"/>
              </a:ext>
            </a:extLst>
          </p:cNvPr>
          <p:cNvSpPr/>
          <p:nvPr/>
        </p:nvSpPr>
        <p:spPr>
          <a:xfrm>
            <a:off x="1033407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0B24D9B-20F4-45B9-94E3-87E15C080405}"/>
              </a:ext>
            </a:extLst>
          </p:cNvPr>
          <p:cNvSpPr/>
          <p:nvPr/>
        </p:nvSpPr>
        <p:spPr>
          <a:xfrm>
            <a:off x="1769954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C30E2157-8AEB-40CB-B708-74BD756D4A1B}"/>
              </a:ext>
            </a:extLst>
          </p:cNvPr>
          <p:cNvSpPr/>
          <p:nvPr/>
        </p:nvSpPr>
        <p:spPr>
          <a:xfrm>
            <a:off x="1697749" y="3677951"/>
            <a:ext cx="418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45DB26C-D1E4-4432-A14F-D3CBE3D7E589}"/>
              </a:ext>
            </a:extLst>
          </p:cNvPr>
          <p:cNvSpPr/>
          <p:nvPr/>
        </p:nvSpPr>
        <p:spPr>
          <a:xfrm>
            <a:off x="1511698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DEF5AAF-C196-487F-A733-942C002A3FD1}"/>
              </a:ext>
            </a:extLst>
          </p:cNvPr>
          <p:cNvSpPr/>
          <p:nvPr/>
        </p:nvSpPr>
        <p:spPr>
          <a:xfrm>
            <a:off x="1511698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06FFD836-6375-484F-8620-79B38738CC40}"/>
              </a:ext>
            </a:extLst>
          </p:cNvPr>
          <p:cNvSpPr/>
          <p:nvPr/>
        </p:nvSpPr>
        <p:spPr>
          <a:xfrm>
            <a:off x="1272552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B03C9DC5-C72D-4DFA-9B7D-6B70E14FE3B1}"/>
              </a:ext>
            </a:extLst>
          </p:cNvPr>
          <p:cNvSpPr/>
          <p:nvPr/>
        </p:nvSpPr>
        <p:spPr>
          <a:xfrm>
            <a:off x="1272552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CBF1CDF6-9562-46F6-81D2-DF3F067EA725}"/>
              </a:ext>
            </a:extLst>
          </p:cNvPr>
          <p:cNvSpPr/>
          <p:nvPr/>
        </p:nvSpPr>
        <p:spPr>
          <a:xfrm>
            <a:off x="2524711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29963138-3B3B-4AED-87C3-5169410D122C}"/>
              </a:ext>
            </a:extLst>
          </p:cNvPr>
          <p:cNvSpPr/>
          <p:nvPr/>
        </p:nvSpPr>
        <p:spPr>
          <a:xfrm>
            <a:off x="2524711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8B1C2AF-B08E-42EE-B9A9-743D94AE233E}"/>
              </a:ext>
            </a:extLst>
          </p:cNvPr>
          <p:cNvSpPr/>
          <p:nvPr/>
        </p:nvSpPr>
        <p:spPr>
          <a:xfrm>
            <a:off x="2285565" y="3869583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6CBBCB92-F9ED-468F-8B11-E8A3810D312A}"/>
              </a:ext>
            </a:extLst>
          </p:cNvPr>
          <p:cNvSpPr/>
          <p:nvPr/>
        </p:nvSpPr>
        <p:spPr>
          <a:xfrm>
            <a:off x="2285565" y="3677951"/>
            <a:ext cx="274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5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그림 61">
            <a:extLst>
              <a:ext uri="{FF2B5EF4-FFF2-40B4-BE49-F238E27FC236}">
                <a16:creationId xmlns:a16="http://schemas.microsoft.com/office/drawing/2014/main" id="{0660FA85-8FE8-48A7-BB13-314ECD129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65" y="813227"/>
            <a:ext cx="2160000" cy="786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90632808-0679-47BF-A516-21710B8D6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14" y="2567154"/>
            <a:ext cx="2160000" cy="6995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8F8ABB3E-19B4-4BE8-BD08-2C61763EC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265" y="2687307"/>
            <a:ext cx="2160000" cy="7445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224599AF-3300-4DA2-99C4-B92DE028A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265" y="1706422"/>
            <a:ext cx="2160000" cy="9108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5F34D61E-AA8C-49D6-BCC4-E84000D71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714" y="1752011"/>
            <a:ext cx="2160000" cy="7719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E3D28C0D-975D-452F-AD76-D43B2CB39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5714" y="831703"/>
            <a:ext cx="2160000" cy="889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F36BC26C-F3AA-423B-9523-0EAE4126736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4" t="5260" r="28362" b="75898"/>
          <a:stretch/>
        </p:blipFill>
        <p:spPr>
          <a:xfrm>
            <a:off x="1709265" y="5676974"/>
            <a:ext cx="2160000" cy="6256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9023573E-E8D5-4EEC-899E-C8CC384666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5714" y="5502225"/>
            <a:ext cx="2160000" cy="693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CA772FEB-F4BE-400E-853B-9D3DB32C1A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9265" y="3842732"/>
            <a:ext cx="2160000" cy="11106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8DD08769-A145-40EC-83E3-0761A425F4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5714" y="3868008"/>
            <a:ext cx="2160000" cy="8146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55B29DD1-BD35-472C-82C0-9C1ABEDA678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20125" b="40432"/>
          <a:stretch/>
        </p:blipFill>
        <p:spPr>
          <a:xfrm>
            <a:off x="5085714" y="4745909"/>
            <a:ext cx="2160000" cy="6947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4A603449-6952-452C-BF42-D9DEC69134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09265" y="5015908"/>
            <a:ext cx="2160000" cy="582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3" name="직사각형 62">
            <a:extLst>
              <a:ext uri="{FF2B5EF4-FFF2-40B4-BE49-F238E27FC236}">
                <a16:creationId xmlns:a16="http://schemas.microsoft.com/office/drawing/2014/main" id="{6A407E5F-A51F-4217-B4E6-3AAF798C27FD}"/>
              </a:ext>
            </a:extLst>
          </p:cNvPr>
          <p:cNvSpPr/>
          <p:nvPr/>
        </p:nvSpPr>
        <p:spPr>
          <a:xfrm>
            <a:off x="1736620" y="1133656"/>
            <a:ext cx="2010038" cy="33022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34B0FA9E-03DF-413A-8F07-A4000755918E}"/>
              </a:ext>
            </a:extLst>
          </p:cNvPr>
          <p:cNvSpPr/>
          <p:nvPr/>
        </p:nvSpPr>
        <p:spPr>
          <a:xfrm>
            <a:off x="1746145" y="2181406"/>
            <a:ext cx="2010038" cy="33022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C3F16CD-EC99-44A9-82C5-A910410390F0}"/>
              </a:ext>
            </a:extLst>
          </p:cNvPr>
          <p:cNvSpPr/>
          <p:nvPr/>
        </p:nvSpPr>
        <p:spPr>
          <a:xfrm>
            <a:off x="1989911" y="2914831"/>
            <a:ext cx="1827307" cy="33022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33ED1ABC-DAD3-4F1B-909C-90776A04CDAC}"/>
              </a:ext>
            </a:extLst>
          </p:cNvPr>
          <p:cNvSpPr/>
          <p:nvPr/>
        </p:nvSpPr>
        <p:spPr>
          <a:xfrm>
            <a:off x="1803295" y="4412884"/>
            <a:ext cx="2010038" cy="33022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8043D734-B650-42A7-8E69-C702FB66FAA7}"/>
              </a:ext>
            </a:extLst>
          </p:cNvPr>
          <p:cNvSpPr/>
          <p:nvPr/>
        </p:nvSpPr>
        <p:spPr>
          <a:xfrm>
            <a:off x="1827986" y="5351047"/>
            <a:ext cx="1827307" cy="22554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F4FD597-6AAE-4980-9365-F9DF2603BBC6}"/>
              </a:ext>
            </a:extLst>
          </p:cNvPr>
          <p:cNvSpPr/>
          <p:nvPr/>
        </p:nvSpPr>
        <p:spPr>
          <a:xfrm>
            <a:off x="1784245" y="5903497"/>
            <a:ext cx="2010038" cy="22554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21AAFE2-47D7-4E04-83D8-D6716493319F}"/>
              </a:ext>
            </a:extLst>
          </p:cNvPr>
          <p:cNvSpPr/>
          <p:nvPr/>
        </p:nvSpPr>
        <p:spPr>
          <a:xfrm>
            <a:off x="5237964" y="5705065"/>
            <a:ext cx="1827307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FB484F9E-F184-43F0-AA0C-1F17B693055E}"/>
              </a:ext>
            </a:extLst>
          </p:cNvPr>
          <p:cNvSpPr/>
          <p:nvPr/>
        </p:nvSpPr>
        <p:spPr>
          <a:xfrm>
            <a:off x="5146598" y="4885915"/>
            <a:ext cx="2010038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D1088337-95EA-401B-9B49-33D282CBBE1C}"/>
              </a:ext>
            </a:extLst>
          </p:cNvPr>
          <p:cNvSpPr/>
          <p:nvPr/>
        </p:nvSpPr>
        <p:spPr>
          <a:xfrm>
            <a:off x="5095089" y="4219165"/>
            <a:ext cx="1827307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E8A363F-0CE4-4F23-878D-A172C78B629D}"/>
              </a:ext>
            </a:extLst>
          </p:cNvPr>
          <p:cNvSpPr/>
          <p:nvPr/>
        </p:nvSpPr>
        <p:spPr>
          <a:xfrm>
            <a:off x="5152239" y="2787787"/>
            <a:ext cx="1827307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3E9D07D4-C065-46E5-9E08-E777D2162081}"/>
              </a:ext>
            </a:extLst>
          </p:cNvPr>
          <p:cNvSpPr/>
          <p:nvPr/>
        </p:nvSpPr>
        <p:spPr>
          <a:xfrm>
            <a:off x="5352264" y="2206762"/>
            <a:ext cx="1827307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292ECC8C-9B9D-4B20-94C5-7A01BDC0629C}"/>
              </a:ext>
            </a:extLst>
          </p:cNvPr>
          <p:cNvSpPr/>
          <p:nvPr/>
        </p:nvSpPr>
        <p:spPr>
          <a:xfrm>
            <a:off x="5444848" y="1235212"/>
            <a:ext cx="1661188" cy="2729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88DDAAC-395B-4AE6-827E-A46B827048D3}"/>
              </a:ext>
            </a:extLst>
          </p:cNvPr>
          <p:cNvSpPr txBox="1"/>
          <p:nvPr/>
        </p:nvSpPr>
        <p:spPr>
          <a:xfrm>
            <a:off x="7306598" y="4910655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EA6521A-83B7-401B-A79B-A0B78CE7FA92}"/>
              </a:ext>
            </a:extLst>
          </p:cNvPr>
          <p:cNvSpPr txBox="1"/>
          <p:nvPr/>
        </p:nvSpPr>
        <p:spPr>
          <a:xfrm>
            <a:off x="7306597" y="1246686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22E061F-6898-4103-BE1A-B601E02FB7AE}"/>
              </a:ext>
            </a:extLst>
          </p:cNvPr>
          <p:cNvSpPr txBox="1"/>
          <p:nvPr/>
        </p:nvSpPr>
        <p:spPr>
          <a:xfrm>
            <a:off x="7245714" y="5692629"/>
            <a:ext cx="642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0E70DB9-E94C-4304-928F-294B2C1CBF4C}"/>
              </a:ext>
            </a:extLst>
          </p:cNvPr>
          <p:cNvSpPr txBox="1"/>
          <p:nvPr/>
        </p:nvSpPr>
        <p:spPr>
          <a:xfrm>
            <a:off x="3896619" y="2166870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0383DB-D431-43C2-8B48-100F3BA0A746}"/>
              </a:ext>
            </a:extLst>
          </p:cNvPr>
          <p:cNvSpPr txBox="1"/>
          <p:nvPr/>
        </p:nvSpPr>
        <p:spPr>
          <a:xfrm>
            <a:off x="3896620" y="1160266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3D3A42C-401F-4F74-A013-D17007D1C46B}"/>
              </a:ext>
            </a:extLst>
          </p:cNvPr>
          <p:cNvSpPr txBox="1"/>
          <p:nvPr/>
        </p:nvSpPr>
        <p:spPr>
          <a:xfrm>
            <a:off x="3950813" y="2902373"/>
            <a:ext cx="674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FA917E3-6CB1-4779-86A6-35EEAF78DC79}"/>
              </a:ext>
            </a:extLst>
          </p:cNvPr>
          <p:cNvSpPr txBox="1"/>
          <p:nvPr/>
        </p:nvSpPr>
        <p:spPr>
          <a:xfrm>
            <a:off x="3896619" y="5831066"/>
            <a:ext cx="674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1B75F68-D7DD-42D5-A4A8-D72AEF4FA560}"/>
              </a:ext>
            </a:extLst>
          </p:cNvPr>
          <p:cNvSpPr txBox="1"/>
          <p:nvPr/>
        </p:nvSpPr>
        <p:spPr>
          <a:xfrm>
            <a:off x="7306598" y="2165981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3620790-9C5E-4D39-8657-FE30DAFF7B09}"/>
              </a:ext>
            </a:extLst>
          </p:cNvPr>
          <p:cNvSpPr txBox="1"/>
          <p:nvPr/>
        </p:nvSpPr>
        <p:spPr>
          <a:xfrm>
            <a:off x="3896618" y="5299593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CRMP4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DC46A4F-05B8-48E7-9AA2-C8F93E4732C4}"/>
              </a:ext>
            </a:extLst>
          </p:cNvPr>
          <p:cNvSpPr txBox="1"/>
          <p:nvPr/>
        </p:nvSpPr>
        <p:spPr>
          <a:xfrm>
            <a:off x="7255089" y="4235209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64F32CD-0B4D-48DC-B9D6-272E4DE9DD4F}"/>
              </a:ext>
            </a:extLst>
          </p:cNvPr>
          <p:cNvSpPr txBox="1"/>
          <p:nvPr/>
        </p:nvSpPr>
        <p:spPr>
          <a:xfrm>
            <a:off x="3980687" y="4411461"/>
            <a:ext cx="838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C-PARP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E6A47485-3B0F-4B83-B200-F705C8EA85D9}"/>
              </a:ext>
            </a:extLst>
          </p:cNvPr>
          <p:cNvCxnSpPr/>
          <p:nvPr/>
        </p:nvCxnSpPr>
        <p:spPr>
          <a:xfrm>
            <a:off x="1552052" y="3159908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1C3DB695-934A-47A4-B3F9-062E06FF4132}"/>
              </a:ext>
            </a:extLst>
          </p:cNvPr>
          <p:cNvSpPr txBox="1"/>
          <p:nvPr/>
        </p:nvSpPr>
        <p:spPr>
          <a:xfrm>
            <a:off x="1255963" y="3013714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DF3FF49D-BA46-4BF7-9164-BCAC5A096CB4}"/>
              </a:ext>
            </a:extLst>
          </p:cNvPr>
          <p:cNvCxnSpPr/>
          <p:nvPr/>
        </p:nvCxnSpPr>
        <p:spPr>
          <a:xfrm>
            <a:off x="4942980" y="3004209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8F89A704-A048-41E1-95BA-67CFDE262057}"/>
              </a:ext>
            </a:extLst>
          </p:cNvPr>
          <p:cNvSpPr txBox="1"/>
          <p:nvPr/>
        </p:nvSpPr>
        <p:spPr>
          <a:xfrm>
            <a:off x="4646891" y="2858015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E8D54D5-B8CE-4189-A184-CA32EAF1ABDE}"/>
              </a:ext>
            </a:extLst>
          </p:cNvPr>
          <p:cNvSpPr txBox="1"/>
          <p:nvPr/>
        </p:nvSpPr>
        <p:spPr>
          <a:xfrm>
            <a:off x="7347154" y="2702848"/>
            <a:ext cx="674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2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374E818C-2909-4092-BF1B-7A8D5318581A}"/>
              </a:ext>
            </a:extLst>
          </p:cNvPr>
          <p:cNvCxnSpPr/>
          <p:nvPr/>
        </p:nvCxnSpPr>
        <p:spPr>
          <a:xfrm>
            <a:off x="1580627" y="6103133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2C46724-630F-4940-AA09-06FF44FCE87E}"/>
              </a:ext>
            </a:extLst>
          </p:cNvPr>
          <p:cNvSpPr txBox="1"/>
          <p:nvPr/>
        </p:nvSpPr>
        <p:spPr>
          <a:xfrm>
            <a:off x="1284538" y="5956939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3CE25670-B6D0-4050-848C-69CD121D4160}"/>
              </a:ext>
            </a:extLst>
          </p:cNvPr>
          <p:cNvCxnSpPr/>
          <p:nvPr/>
        </p:nvCxnSpPr>
        <p:spPr>
          <a:xfrm>
            <a:off x="4952505" y="5947434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932EC31B-2412-44A8-868B-4BB84B9D6087}"/>
              </a:ext>
            </a:extLst>
          </p:cNvPr>
          <p:cNvSpPr txBox="1"/>
          <p:nvPr/>
        </p:nvSpPr>
        <p:spPr>
          <a:xfrm>
            <a:off x="4656416" y="5801240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143F1359-B569-4E8B-88F8-96972C0BCFCA}"/>
              </a:ext>
            </a:extLst>
          </p:cNvPr>
          <p:cNvCxnSpPr/>
          <p:nvPr/>
        </p:nvCxnSpPr>
        <p:spPr>
          <a:xfrm>
            <a:off x="1612323" y="2193400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5F3677F5-644E-489B-B3BB-F8FC38080F3D}"/>
              </a:ext>
            </a:extLst>
          </p:cNvPr>
          <p:cNvSpPr txBox="1"/>
          <p:nvPr/>
        </p:nvSpPr>
        <p:spPr>
          <a:xfrm>
            <a:off x="1316234" y="2047206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020ACE88-3E3A-469C-9CCB-6BCE210508BC}"/>
              </a:ext>
            </a:extLst>
          </p:cNvPr>
          <p:cNvCxnSpPr/>
          <p:nvPr/>
        </p:nvCxnSpPr>
        <p:spPr>
          <a:xfrm>
            <a:off x="4983791" y="2182731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31F92580-2AC0-4365-B226-9C2F3101EBF2}"/>
              </a:ext>
            </a:extLst>
          </p:cNvPr>
          <p:cNvSpPr txBox="1"/>
          <p:nvPr/>
        </p:nvSpPr>
        <p:spPr>
          <a:xfrm>
            <a:off x="4687702" y="203653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37DDD326-4A2C-49C4-8FE5-5070E710C95B}"/>
              </a:ext>
            </a:extLst>
          </p:cNvPr>
          <p:cNvCxnSpPr/>
          <p:nvPr/>
        </p:nvCxnSpPr>
        <p:spPr>
          <a:xfrm>
            <a:off x="1575443" y="5318284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71C2A31-F15D-4DFA-8CB4-5EFFA7C0D908}"/>
              </a:ext>
            </a:extLst>
          </p:cNvPr>
          <p:cNvSpPr txBox="1"/>
          <p:nvPr/>
        </p:nvSpPr>
        <p:spPr>
          <a:xfrm>
            <a:off x="1279354" y="5172090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047C4D65-854A-44A4-A9C5-EE0E612D6F8C}"/>
              </a:ext>
            </a:extLst>
          </p:cNvPr>
          <p:cNvCxnSpPr>
            <a:cxnSpLocks/>
          </p:cNvCxnSpPr>
          <p:nvPr/>
        </p:nvCxnSpPr>
        <p:spPr>
          <a:xfrm>
            <a:off x="4934938" y="5214496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CA0CE0FC-733C-4FBD-B30C-9FAB814C3643}"/>
              </a:ext>
            </a:extLst>
          </p:cNvPr>
          <p:cNvSpPr txBox="1"/>
          <p:nvPr/>
        </p:nvSpPr>
        <p:spPr>
          <a:xfrm>
            <a:off x="4638849" y="5068302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A239F2C0-02E2-4D8D-AC69-ADA9A647D0AC}"/>
              </a:ext>
            </a:extLst>
          </p:cNvPr>
          <p:cNvCxnSpPr>
            <a:cxnSpLocks/>
          </p:cNvCxnSpPr>
          <p:nvPr/>
        </p:nvCxnSpPr>
        <p:spPr>
          <a:xfrm>
            <a:off x="1609675" y="1225866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D2B089A1-D529-4E38-9E97-2B5BA2E2BB12}"/>
              </a:ext>
            </a:extLst>
          </p:cNvPr>
          <p:cNvSpPr txBox="1"/>
          <p:nvPr/>
        </p:nvSpPr>
        <p:spPr>
          <a:xfrm>
            <a:off x="1208811" y="1079672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CF8B2498-23BB-4282-A131-0A7C106C4279}"/>
              </a:ext>
            </a:extLst>
          </p:cNvPr>
          <p:cNvCxnSpPr>
            <a:cxnSpLocks/>
          </p:cNvCxnSpPr>
          <p:nvPr/>
        </p:nvCxnSpPr>
        <p:spPr>
          <a:xfrm>
            <a:off x="4972028" y="1298767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DC725AC0-6B15-42D0-B3C5-359E298993B3}"/>
              </a:ext>
            </a:extLst>
          </p:cNvPr>
          <p:cNvSpPr txBox="1"/>
          <p:nvPr/>
        </p:nvSpPr>
        <p:spPr>
          <a:xfrm>
            <a:off x="4571164" y="1152573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AC3CDA85-38B9-4001-BC44-D634B062632F}"/>
              </a:ext>
            </a:extLst>
          </p:cNvPr>
          <p:cNvCxnSpPr>
            <a:cxnSpLocks/>
          </p:cNvCxnSpPr>
          <p:nvPr/>
        </p:nvCxnSpPr>
        <p:spPr>
          <a:xfrm>
            <a:off x="4952978" y="4268662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322BA470-E396-483B-99DB-1EE86726381F}"/>
              </a:ext>
            </a:extLst>
          </p:cNvPr>
          <p:cNvSpPr txBox="1"/>
          <p:nvPr/>
        </p:nvSpPr>
        <p:spPr>
          <a:xfrm>
            <a:off x="4552114" y="4122468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ADB97F5D-A29F-49D9-A098-BCC0C3694A47}"/>
              </a:ext>
            </a:extLst>
          </p:cNvPr>
          <p:cNvCxnSpPr>
            <a:cxnSpLocks/>
          </p:cNvCxnSpPr>
          <p:nvPr/>
        </p:nvCxnSpPr>
        <p:spPr>
          <a:xfrm>
            <a:off x="1562050" y="4485321"/>
            <a:ext cx="267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77D56B01-0FC1-4F9F-97F5-32DE60938356}"/>
              </a:ext>
            </a:extLst>
          </p:cNvPr>
          <p:cNvSpPr txBox="1"/>
          <p:nvPr/>
        </p:nvSpPr>
        <p:spPr>
          <a:xfrm>
            <a:off x="1161186" y="4339127"/>
            <a:ext cx="859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3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BC14D5F-818D-4155-9E24-4843A83E0030}"/>
              </a:ext>
            </a:extLst>
          </p:cNvPr>
          <p:cNvSpPr txBox="1"/>
          <p:nvPr/>
        </p:nvSpPr>
        <p:spPr>
          <a:xfrm>
            <a:off x="604265" y="146971"/>
            <a:ext cx="1350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6c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514B64D9-D083-424D-B41C-ED770A3C6174}"/>
              </a:ext>
            </a:extLst>
          </p:cNvPr>
          <p:cNvCxnSpPr/>
          <p:nvPr/>
        </p:nvCxnSpPr>
        <p:spPr>
          <a:xfrm>
            <a:off x="1838608" y="557823"/>
            <a:ext cx="184460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4AF04D9A-A3ED-48B8-A4B0-6AE436FF393F}"/>
              </a:ext>
            </a:extLst>
          </p:cNvPr>
          <p:cNvSpPr txBox="1"/>
          <p:nvPr/>
        </p:nvSpPr>
        <p:spPr>
          <a:xfrm>
            <a:off x="2282735" y="323034"/>
            <a:ext cx="1652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BAPTA-AM (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M) 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F4F3169-5C6B-4402-B888-9B7B22E4C2AA}"/>
              </a:ext>
            </a:extLst>
          </p:cNvPr>
          <p:cNvSpPr txBox="1"/>
          <p:nvPr/>
        </p:nvSpPr>
        <p:spPr>
          <a:xfrm>
            <a:off x="2010464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17653C-0B3E-4DEA-8C80-D83596233086}"/>
              </a:ext>
            </a:extLst>
          </p:cNvPr>
          <p:cNvSpPr txBox="1"/>
          <p:nvPr/>
        </p:nvSpPr>
        <p:spPr>
          <a:xfrm>
            <a:off x="2343926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36E922-5497-4627-9757-DBBDD871ADDC}"/>
              </a:ext>
            </a:extLst>
          </p:cNvPr>
          <p:cNvSpPr txBox="1"/>
          <p:nvPr/>
        </p:nvSpPr>
        <p:spPr>
          <a:xfrm>
            <a:off x="1758707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2E45082-8372-4881-B643-0C8FF775CB99}"/>
              </a:ext>
            </a:extLst>
          </p:cNvPr>
          <p:cNvSpPr txBox="1"/>
          <p:nvPr/>
        </p:nvSpPr>
        <p:spPr>
          <a:xfrm>
            <a:off x="2948627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AF4CB73-9CD5-4C32-9885-B6686E95A3B4}"/>
              </a:ext>
            </a:extLst>
          </p:cNvPr>
          <p:cNvSpPr txBox="1"/>
          <p:nvPr/>
        </p:nvSpPr>
        <p:spPr>
          <a:xfrm>
            <a:off x="3262449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59ADA79-249B-4CF4-B412-E9483453BC2C}"/>
              </a:ext>
            </a:extLst>
          </p:cNvPr>
          <p:cNvSpPr txBox="1"/>
          <p:nvPr/>
        </p:nvSpPr>
        <p:spPr>
          <a:xfrm>
            <a:off x="2638281" y="559997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514B64D9-D083-424D-B41C-ED770A3C6174}"/>
              </a:ext>
            </a:extLst>
          </p:cNvPr>
          <p:cNvCxnSpPr/>
          <p:nvPr/>
        </p:nvCxnSpPr>
        <p:spPr>
          <a:xfrm>
            <a:off x="5331337" y="537434"/>
            <a:ext cx="184460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4AF04D9A-A3ED-48B8-A4B0-6AE436FF393F}"/>
              </a:ext>
            </a:extLst>
          </p:cNvPr>
          <p:cNvSpPr txBox="1"/>
          <p:nvPr/>
        </p:nvSpPr>
        <p:spPr>
          <a:xfrm>
            <a:off x="5775464" y="302645"/>
            <a:ext cx="1652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BAPTA-AM (</a:t>
            </a:r>
            <a:r>
              <a:rPr lang="el-GR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M) 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4F3169-5C6B-4402-B888-9B7B22E4C2AA}"/>
              </a:ext>
            </a:extLst>
          </p:cNvPr>
          <p:cNvSpPr txBox="1"/>
          <p:nvPr/>
        </p:nvSpPr>
        <p:spPr>
          <a:xfrm>
            <a:off x="5503193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817653C-0B3E-4DEA-8C80-D83596233086}"/>
              </a:ext>
            </a:extLst>
          </p:cNvPr>
          <p:cNvSpPr txBox="1"/>
          <p:nvPr/>
        </p:nvSpPr>
        <p:spPr>
          <a:xfrm>
            <a:off x="5836655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536E922-5497-4627-9757-DBBDD871ADDC}"/>
              </a:ext>
            </a:extLst>
          </p:cNvPr>
          <p:cNvSpPr txBox="1"/>
          <p:nvPr/>
        </p:nvSpPr>
        <p:spPr>
          <a:xfrm>
            <a:off x="5251436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2E45082-8372-4881-B643-0C8FF775CB99}"/>
              </a:ext>
            </a:extLst>
          </p:cNvPr>
          <p:cNvSpPr txBox="1"/>
          <p:nvPr/>
        </p:nvSpPr>
        <p:spPr>
          <a:xfrm>
            <a:off x="6441356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F4CB73-9CD5-4C32-9885-B6686E95A3B4}"/>
              </a:ext>
            </a:extLst>
          </p:cNvPr>
          <p:cNvSpPr txBox="1"/>
          <p:nvPr/>
        </p:nvSpPr>
        <p:spPr>
          <a:xfrm>
            <a:off x="6755178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59ADA79-249B-4CF4-B412-E9483453BC2C}"/>
              </a:ext>
            </a:extLst>
          </p:cNvPr>
          <p:cNvSpPr txBox="1"/>
          <p:nvPr/>
        </p:nvSpPr>
        <p:spPr>
          <a:xfrm>
            <a:off x="6131010" y="539608"/>
            <a:ext cx="48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AF04D9A-A3ED-48B8-A4B0-6AE436FF393F}"/>
              </a:ext>
            </a:extLst>
          </p:cNvPr>
          <p:cNvSpPr txBox="1"/>
          <p:nvPr/>
        </p:nvSpPr>
        <p:spPr>
          <a:xfrm>
            <a:off x="686692" y="1728317"/>
            <a:ext cx="765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SW620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AF04D9A-A3ED-48B8-A4B0-6AE436FF393F}"/>
              </a:ext>
            </a:extLst>
          </p:cNvPr>
          <p:cNvSpPr txBox="1"/>
          <p:nvPr/>
        </p:nvSpPr>
        <p:spPr>
          <a:xfrm>
            <a:off x="630215" y="4814839"/>
            <a:ext cx="765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500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30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34746</TotalTime>
  <Words>317</Words>
  <Application>Microsoft Office PowerPoint</Application>
  <PresentationFormat>화면 슬라이드 쇼(4:3)</PresentationFormat>
  <Paragraphs>231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SY</dc:creator>
  <cp:lastModifiedBy>user</cp:lastModifiedBy>
  <cp:revision>1085</cp:revision>
  <cp:lastPrinted>2019-01-25T05:23:45Z</cp:lastPrinted>
  <dcterms:created xsi:type="dcterms:W3CDTF">2017-03-09T12:42:03Z</dcterms:created>
  <dcterms:modified xsi:type="dcterms:W3CDTF">2020-09-01T01:42:00Z</dcterms:modified>
</cp:coreProperties>
</file>