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napToGrid="0">
      <p:cViewPr varScale="1">
        <p:scale>
          <a:sx n="75" d="100"/>
          <a:sy n="75" d="100"/>
        </p:scale>
        <p:origin x="154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A87A1-F90B-41AF-9ED9-BFAF6FA4A8FD}" type="datetimeFigureOut">
              <a:rPr lang="fr-FR" smtClean="0"/>
              <a:t>18/03/2024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BD917-F158-44DB-A68C-3B08BCF1A0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786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A87A1-F90B-41AF-9ED9-BFAF6FA4A8FD}" type="datetimeFigureOut">
              <a:rPr lang="fr-FR" smtClean="0"/>
              <a:t>18/03/2024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BD917-F158-44DB-A68C-3B08BCF1A0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1973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A87A1-F90B-41AF-9ED9-BFAF6FA4A8FD}" type="datetimeFigureOut">
              <a:rPr lang="fr-FR" smtClean="0"/>
              <a:t>18/03/2024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BD917-F158-44DB-A68C-3B08BCF1A0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0646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A87A1-F90B-41AF-9ED9-BFAF6FA4A8FD}" type="datetimeFigureOut">
              <a:rPr lang="fr-FR" smtClean="0"/>
              <a:t>18/03/2024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BD917-F158-44DB-A68C-3B08BCF1A0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881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A87A1-F90B-41AF-9ED9-BFAF6FA4A8FD}" type="datetimeFigureOut">
              <a:rPr lang="fr-FR" smtClean="0"/>
              <a:t>18/03/2024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BD917-F158-44DB-A68C-3B08BCF1A0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9642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A87A1-F90B-41AF-9ED9-BFAF6FA4A8FD}" type="datetimeFigureOut">
              <a:rPr lang="fr-FR" smtClean="0"/>
              <a:t>18/03/2024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BD917-F158-44DB-A68C-3B08BCF1A0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8737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A87A1-F90B-41AF-9ED9-BFAF6FA4A8FD}" type="datetimeFigureOut">
              <a:rPr lang="fr-FR" smtClean="0"/>
              <a:t>18/03/2024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BD917-F158-44DB-A68C-3B08BCF1A0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1459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A87A1-F90B-41AF-9ED9-BFAF6FA4A8FD}" type="datetimeFigureOut">
              <a:rPr lang="fr-FR" smtClean="0"/>
              <a:t>18/03/2024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BD917-F158-44DB-A68C-3B08BCF1A0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2402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A87A1-F90B-41AF-9ED9-BFAF6FA4A8FD}" type="datetimeFigureOut">
              <a:rPr lang="fr-FR" smtClean="0"/>
              <a:t>18/03/2024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BD917-F158-44DB-A68C-3B08BCF1A0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6491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A87A1-F90B-41AF-9ED9-BFAF6FA4A8FD}" type="datetimeFigureOut">
              <a:rPr lang="fr-FR" smtClean="0"/>
              <a:t>18/03/2024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BD917-F158-44DB-A68C-3B08BCF1A0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6477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A87A1-F90B-41AF-9ED9-BFAF6FA4A8FD}" type="datetimeFigureOut">
              <a:rPr lang="fr-FR" smtClean="0"/>
              <a:t>18/03/2024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BD917-F158-44DB-A68C-3B08BCF1A0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8415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7A87A1-F90B-41AF-9ED9-BFAF6FA4A8FD}" type="datetimeFigureOut">
              <a:rPr lang="fr-FR" smtClean="0"/>
              <a:t>18/03/2024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0BD917-F158-44DB-A68C-3B08BCF1A0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9114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6519" y="609600"/>
            <a:ext cx="1143000" cy="1776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5232" y="609600"/>
            <a:ext cx="1152525" cy="1776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4457" y="2495550"/>
            <a:ext cx="1144587" cy="1763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9044" y="2495550"/>
            <a:ext cx="1125538" cy="175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587" y="4381500"/>
            <a:ext cx="1136650" cy="187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335" y="4381500"/>
            <a:ext cx="1125538" cy="187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152400" y="1524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152400" y="609600"/>
            <a:ext cx="685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/>
            </a:r>
            <a:br>
              <a:rPr kumimoji="0" lang="fr-FR" alt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endParaRPr kumimoji="0" lang="fr-FR" alt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2085975" y="504825"/>
            <a:ext cx="2584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dirty="0">
                <a:solidFill>
                  <a:prstClr val="black"/>
                </a:solidFill>
                <a:latin typeface="Calibri" panose="020F0502020204030204"/>
              </a:rPr>
              <a:t>a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2085975" y="2362200"/>
            <a:ext cx="2648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dirty="0">
                <a:solidFill>
                  <a:prstClr val="black"/>
                </a:solidFill>
                <a:latin typeface="Calibri" panose="020F0502020204030204"/>
              </a:rPr>
              <a:t>b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2085975" y="4219575"/>
            <a:ext cx="2503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dirty="0">
                <a:solidFill>
                  <a:prstClr val="black"/>
                </a:solidFill>
                <a:latin typeface="Calibri" panose="020F0502020204030204"/>
              </a:rPr>
              <a:t>c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2728281" y="6251575"/>
            <a:ext cx="3994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200" smtClean="0"/>
              <a:t>DIC</a:t>
            </a:r>
            <a:endParaRPr lang="fr-FR" sz="1200" dirty="0" smtClean="0"/>
          </a:p>
        </p:txBody>
      </p:sp>
      <p:sp>
        <p:nvSpPr>
          <p:cNvPr id="3" name="ZoneTexte 2"/>
          <p:cNvSpPr txBox="1"/>
          <p:nvPr/>
        </p:nvSpPr>
        <p:spPr>
          <a:xfrm>
            <a:off x="3784014" y="6251575"/>
            <a:ext cx="5549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>
                <a:solidFill>
                  <a:srgbClr val="00B050"/>
                </a:solidFill>
              </a:rPr>
              <a:t>GFP</a:t>
            </a:r>
            <a:endParaRPr lang="fr-FR" sz="12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419185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217</TotalTime>
  <Words>6</Words>
  <Application>Microsoft Office PowerPoint</Application>
  <PresentationFormat>Format A4 (210 x 297 mm)</PresentationFormat>
  <Paragraphs>7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Emma</dc:creator>
  <cp:lastModifiedBy>Emma</cp:lastModifiedBy>
  <cp:revision>6</cp:revision>
  <dcterms:created xsi:type="dcterms:W3CDTF">2023-08-24T08:18:14Z</dcterms:created>
  <dcterms:modified xsi:type="dcterms:W3CDTF">2024-03-18T15:17:48Z</dcterms:modified>
</cp:coreProperties>
</file>