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5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056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971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166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525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672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39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926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304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409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442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638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E5457-C300-4F42-A83D-1D501A6DCD37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B4576-D8F3-4C38-B8B8-B383262B11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92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61" y="3265335"/>
            <a:ext cx="3852672" cy="305409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61" y="6514291"/>
            <a:ext cx="3944112" cy="322137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81" y="191165"/>
            <a:ext cx="3852672" cy="288950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745673" y="1451251"/>
            <a:ext cx="21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5th instar </a:t>
            </a:r>
            <a:r>
              <a:rPr lang="fr-FR" dirty="0" err="1" smtClean="0"/>
              <a:t>larval</a:t>
            </a:r>
            <a:r>
              <a:rPr lang="fr-FR" dirty="0" smtClean="0"/>
              <a:t> testis</a:t>
            </a:r>
            <a:endParaRPr lang="fr-FR" dirty="0"/>
          </a:p>
        </p:txBody>
      </p:sp>
      <p:cxnSp>
        <p:nvCxnSpPr>
          <p:cNvPr id="10" name="Connecteur droit avec flèche 9"/>
          <p:cNvCxnSpPr>
            <a:stCxn id="8" idx="1"/>
          </p:cNvCxnSpPr>
          <p:nvPr/>
        </p:nvCxnSpPr>
        <p:spPr>
          <a:xfrm flipH="1">
            <a:off x="2008095" y="1635917"/>
            <a:ext cx="2737578" cy="939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8" idx="1"/>
          </p:cNvCxnSpPr>
          <p:nvPr/>
        </p:nvCxnSpPr>
        <p:spPr>
          <a:xfrm flipH="1">
            <a:off x="3693459" y="1635917"/>
            <a:ext cx="1052214" cy="2325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3104453" y="4096499"/>
            <a:ext cx="1549780" cy="1418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1380565" y="4238374"/>
            <a:ext cx="3319388" cy="6510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4699953" y="3868149"/>
            <a:ext cx="2066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Prophase of </a:t>
            </a:r>
            <a:r>
              <a:rPr lang="fr-FR" dirty="0" err="1" smtClean="0"/>
              <a:t>meiosis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4745673" y="4655629"/>
            <a:ext cx="863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Mitosis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4699953" y="7940313"/>
            <a:ext cx="2066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Prophase of </a:t>
            </a:r>
            <a:r>
              <a:rPr lang="fr-FR" dirty="0" err="1" smtClean="0"/>
              <a:t>meiosis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322729" y="191165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233082" y="358588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322729" y="6583082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93954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</TotalTime>
  <Words>14</Words>
  <Application>Microsoft Office PowerPoint</Application>
  <PresentationFormat>Format A4 (210 x 297 mm)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</dc:creator>
  <cp:lastModifiedBy>Emma</cp:lastModifiedBy>
  <cp:revision>6</cp:revision>
  <dcterms:created xsi:type="dcterms:W3CDTF">2024-01-30T10:11:29Z</dcterms:created>
  <dcterms:modified xsi:type="dcterms:W3CDTF">2024-03-18T15:18:24Z</dcterms:modified>
</cp:coreProperties>
</file>