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75" d="100"/>
          <a:sy n="75" d="100"/>
        </p:scale>
        <p:origin x="154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2BF29-0A7D-428D-85B1-7F8BDE22BDB5}" type="datetimeFigureOut">
              <a:rPr lang="fr-FR" smtClean="0"/>
              <a:t>18/03/2024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4B476-F41F-4FA0-A945-6ADC115243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0260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2BF29-0A7D-428D-85B1-7F8BDE22BDB5}" type="datetimeFigureOut">
              <a:rPr lang="fr-FR" smtClean="0"/>
              <a:t>18/03/2024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4B476-F41F-4FA0-A945-6ADC115243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6309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2BF29-0A7D-428D-85B1-7F8BDE22BDB5}" type="datetimeFigureOut">
              <a:rPr lang="fr-FR" smtClean="0"/>
              <a:t>18/03/2024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4B476-F41F-4FA0-A945-6ADC115243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1541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2BF29-0A7D-428D-85B1-7F8BDE22BDB5}" type="datetimeFigureOut">
              <a:rPr lang="fr-FR" smtClean="0"/>
              <a:t>18/03/2024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4B476-F41F-4FA0-A945-6ADC115243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2437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2BF29-0A7D-428D-85B1-7F8BDE22BDB5}" type="datetimeFigureOut">
              <a:rPr lang="fr-FR" smtClean="0"/>
              <a:t>18/03/2024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4B476-F41F-4FA0-A945-6ADC115243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8654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2BF29-0A7D-428D-85B1-7F8BDE22BDB5}" type="datetimeFigureOut">
              <a:rPr lang="fr-FR" smtClean="0"/>
              <a:t>18/03/2024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4B476-F41F-4FA0-A945-6ADC115243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6017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2BF29-0A7D-428D-85B1-7F8BDE22BDB5}" type="datetimeFigureOut">
              <a:rPr lang="fr-FR" smtClean="0"/>
              <a:t>18/03/2024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4B476-F41F-4FA0-A945-6ADC115243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5523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2BF29-0A7D-428D-85B1-7F8BDE22BDB5}" type="datetimeFigureOut">
              <a:rPr lang="fr-FR" smtClean="0"/>
              <a:t>18/03/2024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4B476-F41F-4FA0-A945-6ADC115243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2596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2BF29-0A7D-428D-85B1-7F8BDE22BDB5}" type="datetimeFigureOut">
              <a:rPr lang="fr-FR" smtClean="0"/>
              <a:t>18/03/2024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4B476-F41F-4FA0-A945-6ADC115243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9852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2BF29-0A7D-428D-85B1-7F8BDE22BDB5}" type="datetimeFigureOut">
              <a:rPr lang="fr-FR" smtClean="0"/>
              <a:t>18/03/2024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4B476-F41F-4FA0-A945-6ADC115243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1696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2BF29-0A7D-428D-85B1-7F8BDE22BDB5}" type="datetimeFigureOut">
              <a:rPr lang="fr-FR" smtClean="0"/>
              <a:t>18/03/2024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4B476-F41F-4FA0-A945-6ADC115243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4855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2BF29-0A7D-428D-85B1-7F8BDE22BDB5}" type="datetimeFigureOut">
              <a:rPr lang="fr-FR" smtClean="0"/>
              <a:t>18/03/2024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64B476-F41F-4FA0-A945-6ADC115243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1820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468" y="3933825"/>
            <a:ext cx="5534025" cy="5972175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28" y="138007"/>
            <a:ext cx="5355300" cy="4511843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286871" y="138007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337738" y="5325035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b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6089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3248</TotalTime>
  <Words>2</Words>
  <Application>Microsoft Office PowerPoint</Application>
  <PresentationFormat>Format A4 (210 x 297 mm)</PresentationFormat>
  <Paragraphs>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Emma</dc:creator>
  <cp:lastModifiedBy>Emma</cp:lastModifiedBy>
  <cp:revision>8</cp:revision>
  <dcterms:created xsi:type="dcterms:W3CDTF">2024-01-30T10:06:59Z</dcterms:created>
  <dcterms:modified xsi:type="dcterms:W3CDTF">2024-03-18T15:18:51Z</dcterms:modified>
</cp:coreProperties>
</file>