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5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3756B5-111E-3243-6AA7-5537399577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D65B2A1-4FE1-A8D0-F6F3-3E15423A3F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14A5633-4CD8-2F5E-FDBD-8CD6A7E0B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070BB-420F-41E6-8D8D-842368970EE9}" type="datetimeFigureOut">
              <a:rPr kumimoji="1" lang="ja-JP" altLang="en-US" smtClean="0"/>
              <a:t>2024/4/28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683352F-4419-140A-4298-92F2A2188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A63157A-998C-4CBF-5633-C3F39F713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E264E-103B-42AF-B131-0CE518BF2E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882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8571D3B-3B02-78D9-2824-D1B158D95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3FAE403-61E7-7F25-5EC0-843D0FAD7A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C43E345-B9CA-C359-4FB8-5E84716E0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070BB-420F-41E6-8D8D-842368970EE9}" type="datetimeFigureOut">
              <a:rPr kumimoji="1" lang="ja-JP" altLang="en-US" smtClean="0"/>
              <a:t>2024/4/28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79929FB-45AC-5231-FBB4-52B7C77C5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16DFBA5-60EE-A0FE-87FA-9F06D55F1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E264E-103B-42AF-B131-0CE518BF2E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1747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CCD1A33-357E-1566-31E2-E482B8D174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8B574B0-7B06-0421-63DA-0A8AB0C928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1DF5562-8612-D034-C6BB-2778A12C4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070BB-420F-41E6-8D8D-842368970EE9}" type="datetimeFigureOut">
              <a:rPr kumimoji="1" lang="ja-JP" altLang="en-US" smtClean="0"/>
              <a:t>2024/4/28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A1E66F1-A09B-149F-F761-7A9C7FA02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4ED5FCD-3109-3A1F-3472-0ECCD35B4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E264E-103B-42AF-B131-0CE518BF2E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6026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30C5B3-E238-BBFF-80FC-5BD114BDB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982E481-12DA-3DF3-368E-5C5D38842D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AADCB6F-9139-9BAB-2B05-D656A1536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070BB-420F-41E6-8D8D-842368970EE9}" type="datetimeFigureOut">
              <a:rPr kumimoji="1" lang="ja-JP" altLang="en-US" smtClean="0"/>
              <a:t>2024/4/28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E2E79E5-0F3B-2939-4635-AE882297E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1672681-97D6-3E83-16FF-A2E209DFD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E264E-103B-42AF-B131-0CE518BF2E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3099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EB558C-05F5-9CF1-4894-455621D3E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C57A8C7-A862-02EF-0D41-CB30453E0B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354F56D-21EC-F52A-8F34-421619D09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070BB-420F-41E6-8D8D-842368970EE9}" type="datetimeFigureOut">
              <a:rPr kumimoji="1" lang="ja-JP" altLang="en-US" smtClean="0"/>
              <a:t>2024/4/28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22474A0-025B-E79C-D904-AC111BC39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0012E0E-80F1-C30D-7776-BD0D79553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E264E-103B-42AF-B131-0CE518BF2E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1171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00B5FC-360E-E3AF-940A-E9041867A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33F5FA9-B1DD-C735-3FB0-99C82B9772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6D7526B-F2C2-C56C-B74E-6A5F6CEFCB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37EC78E-3D0E-6F94-31DE-3398A4FE6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070BB-420F-41E6-8D8D-842368970EE9}" type="datetimeFigureOut">
              <a:rPr kumimoji="1" lang="ja-JP" altLang="en-US" smtClean="0"/>
              <a:t>2024/4/28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E966BBB-8FC2-5CCF-3D80-EBA8003DE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C3BA253-45CB-D147-F4BC-C8F6CA42D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E264E-103B-42AF-B131-0CE518BF2E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1072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0B922DA-B329-41F7-A19D-233191E58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4792499-195E-803F-E5E6-2911334289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6ED33BB-441F-E8D4-D6C4-66FC797D5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5F14091-631E-9F3E-AE52-1F84ACBC6B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2ABC455-702B-9152-825C-D03B294653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1BBBFFA-348F-7AF8-CE2D-92CE9C642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070BB-420F-41E6-8D8D-842368970EE9}" type="datetimeFigureOut">
              <a:rPr kumimoji="1" lang="ja-JP" altLang="en-US" smtClean="0"/>
              <a:t>2024/4/28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872D3D9-52BB-83B0-5616-D95EDF498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D1EEE39-CAAE-18DE-D7FA-A18B1D033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E264E-103B-42AF-B131-0CE518BF2E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681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F8196F-4D29-6355-EFBB-55D7E2A60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B6B5ED3-3FA1-9E2B-58FF-4BA200E87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070BB-420F-41E6-8D8D-842368970EE9}" type="datetimeFigureOut">
              <a:rPr kumimoji="1" lang="ja-JP" altLang="en-US" smtClean="0"/>
              <a:t>2024/4/28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E86C122-0CE0-10FE-3C15-C4F6D3DDD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F7496B7-9F09-C3B1-D857-22EF6AE98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E264E-103B-42AF-B131-0CE518BF2E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2166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4E86594-352A-5AD9-9C8E-ED757F8D1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070BB-420F-41E6-8D8D-842368970EE9}" type="datetimeFigureOut">
              <a:rPr kumimoji="1" lang="ja-JP" altLang="en-US" smtClean="0"/>
              <a:t>2024/4/28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DC89BA1-FA17-8F95-833C-B9938006D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1B244A5-CA7F-C14D-44B3-15D604659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E264E-103B-42AF-B131-0CE518BF2E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0249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F0FF428-1DBD-7BF4-0E7A-8180BB2CF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C31EBA2-F4C0-0B99-F393-4F339109A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3F7F150-E29A-A95A-AF6F-9F17DB4692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5150E84-A28E-347F-B04C-E8F729F3A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070BB-420F-41E6-8D8D-842368970EE9}" type="datetimeFigureOut">
              <a:rPr kumimoji="1" lang="ja-JP" altLang="en-US" smtClean="0"/>
              <a:t>2024/4/28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1C40956-0679-6463-2101-CD6D5F20A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CD68D95-7A1C-605E-E6CA-A9209675B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E264E-103B-42AF-B131-0CE518BF2E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6334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491CC6-C0ED-82A0-1C04-EF891EFA5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D1C496F-B16F-6F93-27D5-2931A390E1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378EDDF-BB07-B5C4-7F45-8FAA1D96D3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A0736B2-D699-D212-F254-71BED74C7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070BB-420F-41E6-8D8D-842368970EE9}" type="datetimeFigureOut">
              <a:rPr kumimoji="1" lang="ja-JP" altLang="en-US" smtClean="0"/>
              <a:t>2024/4/28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FDE4F27-2E76-6C5C-7857-71DB5F207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EBBA6E8-4C02-5E36-C2C5-82AF2F579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E264E-103B-42AF-B131-0CE518BF2E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3916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D4B2DB2-C560-3BC0-6A32-778F8A1FF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A980A9F-F54C-244B-A805-85DB3E810B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2DE71AE-6812-807A-E012-F7DBC8C8B7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C070BB-420F-41E6-8D8D-842368970EE9}" type="datetimeFigureOut">
              <a:rPr kumimoji="1" lang="ja-JP" altLang="en-US" smtClean="0"/>
              <a:t>2024/4/28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5A7AA40-28BD-3F7C-6B81-E1CC99D8E6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659B043-4949-6E86-DC32-830CE279B2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8E264E-103B-42AF-B131-0CE518BF2E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3352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7877D39F-F4CC-45AD-3EDD-D60433ACAB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0460192"/>
              </p:ext>
            </p:extLst>
          </p:nvPr>
        </p:nvGraphicFramePr>
        <p:xfrm>
          <a:off x="3737061" y="2037695"/>
          <a:ext cx="4717878" cy="2782610"/>
        </p:xfrm>
        <a:graphic>
          <a:graphicData uri="http://schemas.openxmlformats.org/drawingml/2006/table">
            <a:tbl>
              <a:tblPr/>
              <a:tblGrid>
                <a:gridCol w="2358939">
                  <a:extLst>
                    <a:ext uri="{9D8B030D-6E8A-4147-A177-3AD203B41FA5}">
                      <a16:colId xmlns:a16="http://schemas.microsoft.com/office/drawing/2014/main" val="411221014"/>
                    </a:ext>
                  </a:extLst>
                </a:gridCol>
                <a:gridCol w="2358939">
                  <a:extLst>
                    <a:ext uri="{9D8B030D-6E8A-4147-A177-3AD203B41FA5}">
                      <a16:colId xmlns:a16="http://schemas.microsoft.com/office/drawing/2014/main" val="1198942756"/>
                    </a:ext>
                  </a:extLst>
                </a:gridCol>
              </a:tblGrid>
              <a:tr h="5565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Body mass (g)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328.5 ± 51.7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396569"/>
                  </a:ext>
                </a:extLst>
              </a:tr>
              <a:tr h="5565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EDV (ml)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0.662 ± 0.1116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2879131"/>
                  </a:ext>
                </a:extLst>
              </a:tr>
              <a:tr h="5565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ESV (ml)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0.486 ± 0.125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8795535"/>
                  </a:ext>
                </a:extLst>
              </a:tr>
              <a:tr h="5565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SV (ml)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0.175 ± 0.023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8191006"/>
                  </a:ext>
                </a:extLst>
              </a:tr>
              <a:tr h="5565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EF (%)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27.6 ± 7.2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82076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15930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8797</TotalTime>
  <Words>34</Words>
  <Application>Microsoft Office PowerPoint</Application>
  <PresentationFormat>ワイド画面</PresentationFormat>
  <Paragraphs>10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上田 淳平</dc:creator>
  <cp:lastModifiedBy>茂芳 齋藤</cp:lastModifiedBy>
  <cp:revision>11</cp:revision>
  <dcterms:created xsi:type="dcterms:W3CDTF">2023-05-24T05:51:17Z</dcterms:created>
  <dcterms:modified xsi:type="dcterms:W3CDTF">2024-04-28T02:57:17Z</dcterms:modified>
</cp:coreProperties>
</file>