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6" autoAdjust="0"/>
    <p:restoredTop sz="94660"/>
  </p:normalViewPr>
  <p:slideViewPr>
    <p:cSldViewPr snapToGrid="0">
      <p:cViewPr>
        <p:scale>
          <a:sx n="140" d="100"/>
          <a:sy n="140" d="100"/>
        </p:scale>
        <p:origin x="2016" y="-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8C91A-0F1B-4C87-A06D-3C60F19552FB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53EAE-85F0-4F52-AA90-9A3555D0A9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357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kumimoji="1" sz="7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F4F31-CC07-B842-B6CE-1C8846146E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3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97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72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86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20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17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89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267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92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10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6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2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35FB7E-A509-466B-9E11-3586CA328956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BD07E-4938-42E1-84B2-9FC542FE9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9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463FCBA-F68A-F948-AAC1-A336C07C58D4}"/>
              </a:ext>
            </a:extLst>
          </p:cNvPr>
          <p:cNvSpPr txBox="1"/>
          <p:nvPr/>
        </p:nvSpPr>
        <p:spPr>
          <a:xfrm>
            <a:off x="1000392" y="5280524"/>
            <a:ext cx="524791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dirty="0">
                <a:latin typeface="Times New Roman" panose="02020603050405020304" pitchFamily="18" charset="0"/>
                <a:ea typeface="游明朝" panose="02020400000000000000" pitchFamily="18" charset="-128"/>
              </a:rPr>
              <a:t>Supplementary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S1. Primer position for cloning and sequence of the BlVL-J1 genome. Primers indicated by red arrows were used for PCR amplification of fragments a–d. Green arrows indicate the primer used to amplify the 5</a:t>
            </a:r>
            <a:r>
              <a:rPr lang="en-US" sz="1198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lang="en-US" sz="1350" dirty="0"/>
              <a:t>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3</a:t>
            </a:r>
            <a:r>
              <a:rPr lang="en-US" sz="1198" kern="0" dirty="0">
                <a:solidFill>
                  <a:srgbClr val="000000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  <a:sym typeface="Symbol" pitchFamily="2" charset="2"/>
              </a:rPr>
              <a:t>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terminal regions using the </a:t>
            </a:r>
            <a:r>
              <a:rPr kumimoji="1"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SMARTer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RACE Kit.  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19B14BA9-1080-DC56-F2F4-EA76893A5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392" y="2445902"/>
            <a:ext cx="5247910" cy="26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5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55</Words>
  <Application>Microsoft Office PowerPoint</Application>
  <PresentationFormat>A4 210 x 297 mm</PresentationFormat>
  <Paragraphs>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isogai</dc:creator>
  <cp:lastModifiedBy>isogai</cp:lastModifiedBy>
  <cp:revision>7</cp:revision>
  <dcterms:created xsi:type="dcterms:W3CDTF">2024-05-09T23:06:06Z</dcterms:created>
  <dcterms:modified xsi:type="dcterms:W3CDTF">2024-05-13T22:13:07Z</dcterms:modified>
</cp:coreProperties>
</file>