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8" y="8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931881-BD1E-7552-52B2-1788ACABDD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BF5053E-4A12-9D88-114C-1C1E69989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23B762-0BE2-2615-E8F8-6110968B5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0ADA013-50E3-6D3F-1EA2-C8556364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450A66-E785-D4C5-B4F1-89F330C80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2469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92F6E0-7658-3BFE-2F2D-6CEF8BED3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7AAEEA5-3906-1EFC-66D2-52D6BAF5BA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B07A8F-F699-A403-862D-267509617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CDC49D-FE99-C036-9726-E3520C61D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6C62D0-F578-8591-A374-5B4AB8504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21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0D6EEA-A283-BA00-4240-7C14B6D63E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B33BA89-AD54-3318-14D6-4A4CD0A5F6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1CCE60-ED7E-142C-6094-1C9D32CF2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98A06B-70AD-3BA3-87AC-D3C14BEA9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9EF3FB-0951-9346-6C45-AA714714B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5821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AFC96C-A2BF-9348-14B4-2D906C262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A0D21C-B3E8-1AE4-D3CC-68D083DFF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5DC431-C9BF-7F03-15D1-0225FEF7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7C125E-D21E-BA7B-4143-622782E7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8639FF-2E95-692D-C168-1D80B0E3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461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48713D-CC09-AD18-CCCF-82C134A87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4EB96F-65D2-A531-02E6-D54C68E23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46103A-0003-7CC2-6EAA-FFF04A053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13C7F5-59C3-B9D6-CB6A-4F8D88740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71AA93-F7E6-9321-C75E-87A7A212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354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66862A-E183-0E1F-9B0C-3CF3411F0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35687C-692E-F451-D6AD-34F5C37D83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250539E-D85C-B62B-4BB3-2D258950A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5E7B7A2-D889-D777-AA35-2D256D34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311CFDC-0F91-4AB3-605A-48C4B935E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1FD0C9-C06D-2461-E9D0-32518C1FC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318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CB6232-9331-0BCD-A122-A11246016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B468F6-81EF-355E-DA0B-2D5D8FB87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211F8F-4F82-812E-FECF-27C20CA65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D81A780-F3F4-94FF-24B9-351A948B75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5E379F2-AC69-EB88-A4C8-0A6E312FEF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4858FAB-4498-42FB-4F1E-E1E80EA4A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3D803B4-397E-6A60-F5C9-E1855D901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D5B4D32-65AD-59D7-B947-388D0D739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559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455020-8FC6-3D3F-F239-E0A468DC0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0A8B1AA-192A-94B5-F2AE-57918D019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6277D16-F3BA-613D-1140-40BF2ED1D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274054B-07F8-F28B-D9C5-4F47E0A53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08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FCD06F6-C9C0-D80D-8754-F2B3A30EE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D0B5757-FB55-FBF8-47E6-4AAE784B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65ABE56-27FA-87C5-8D7C-DFE146CB1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1225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AD611D-0ABB-30DF-C0D1-6FC4F29D4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7448430-EBF7-AD07-0BA1-DE8E397D1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A50FDF8-DC4C-0D6C-EF38-D0AB07260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F99D7F-5982-F7F8-024B-B24C6884A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7501290-7DA7-F837-DC54-F4C3FD257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58F5F2E-868A-F98C-2928-D8289E36A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560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809470-796B-8CC7-1882-7E2170C50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3AD92B9-30CB-DE86-35DE-C15C31D2A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E3AA679-2ED5-B0F0-D880-3A754F112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F7C8E11-0D8E-EF41-BDA5-9E55D8C8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CEDD38D-7885-6A00-AC62-A6A3AD961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27ACA1A-3137-2362-C605-B9D212C6F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380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98EB54F-6942-23AD-2299-2DF58E555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FDF3F3-F818-6C94-9D41-DED3DC15D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70242E-0796-9441-3EAB-30ED987134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0ADC6-C08B-4E6A-8A4D-6B1CB10475FB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F417C3-5607-9823-C6C9-D3D82DA3A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448FC2-C329-A4AB-130B-1B549A927A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137B4-D168-4853-BAA1-14C9BBA3E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979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microsoft.com/office/2007/relationships/hdphoto" Target="../media/hdphoto1.wdp"/><Relationship Id="rId2" Type="http://schemas.openxmlformats.org/officeDocument/2006/relationships/tags" Target="../tags/tag2.xml"/><Relationship Id="rId16" Type="http://schemas.openxmlformats.org/officeDocument/2006/relationships/image" Target="../media/image1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10" Type="http://schemas.microsoft.com/office/2007/relationships/hdphoto" Target="../media/hdphoto2.wdp"/><Relationship Id="rId4" Type="http://schemas.openxmlformats.org/officeDocument/2006/relationships/tags" Target="../tags/tag18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tags" Target="../tags/tag34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tags" Target="../tags/tag33.xml"/><Relationship Id="rId17" Type="http://schemas.microsoft.com/office/2007/relationships/hdphoto" Target="../media/hdphoto3.wdp"/><Relationship Id="rId2" Type="http://schemas.openxmlformats.org/officeDocument/2006/relationships/tags" Target="../tags/tag23.xml"/><Relationship Id="rId16" Type="http://schemas.openxmlformats.org/officeDocument/2006/relationships/image" Target="../media/image3.png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5" Type="http://schemas.openxmlformats.org/officeDocument/2006/relationships/tags" Target="../tags/tag26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31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13" Type="http://schemas.openxmlformats.org/officeDocument/2006/relationships/tags" Target="../tags/tag48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12" Type="http://schemas.openxmlformats.org/officeDocument/2006/relationships/tags" Target="../tags/tag47.xml"/><Relationship Id="rId2" Type="http://schemas.openxmlformats.org/officeDocument/2006/relationships/tags" Target="../tags/tag37.xml"/><Relationship Id="rId16" Type="http://schemas.openxmlformats.org/officeDocument/2006/relationships/image" Target="../media/image4.tiff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tags" Target="../tags/tag46.xml"/><Relationship Id="rId5" Type="http://schemas.openxmlformats.org/officeDocument/2006/relationships/tags" Target="../tags/tag40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45.xml"/><Relationship Id="rId4" Type="http://schemas.openxmlformats.org/officeDocument/2006/relationships/tags" Target="../tags/tag39.xml"/><Relationship Id="rId9" Type="http://schemas.openxmlformats.org/officeDocument/2006/relationships/tags" Target="../tags/tag44.xml"/><Relationship Id="rId14" Type="http://schemas.openxmlformats.org/officeDocument/2006/relationships/tags" Target="../tags/tag4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tags" Target="../tags/tag62.xml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tags" Target="../tags/tag61.xml"/><Relationship Id="rId2" Type="http://schemas.openxmlformats.org/officeDocument/2006/relationships/tags" Target="../tags/tag51.xml"/><Relationship Id="rId16" Type="http://schemas.openxmlformats.org/officeDocument/2006/relationships/image" Target="../media/image5.tiff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tags" Target="../tags/tag60.xml"/><Relationship Id="rId5" Type="http://schemas.openxmlformats.org/officeDocument/2006/relationships/tags" Target="../tags/tag54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59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tags" Target="../tags/tag6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microsoft.com/office/2007/relationships/hdphoto" Target="../media/hdphoto4.wdp"/><Relationship Id="rId2" Type="http://schemas.openxmlformats.org/officeDocument/2006/relationships/tags" Target="../tags/tag65.xml"/><Relationship Id="rId16" Type="http://schemas.openxmlformats.org/officeDocument/2006/relationships/image" Target="../media/image6.png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5" Type="http://schemas.openxmlformats.org/officeDocument/2006/relationships/tags" Target="../tags/tag68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73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10" Type="http://schemas.microsoft.com/office/2007/relationships/hdphoto" Target="../media/hdphoto5.wdp"/><Relationship Id="rId4" Type="http://schemas.openxmlformats.org/officeDocument/2006/relationships/tags" Target="../tags/tag81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10" Type="http://schemas.microsoft.com/office/2007/relationships/hdphoto" Target="../media/hdphoto6.wdp"/><Relationship Id="rId4" Type="http://schemas.openxmlformats.org/officeDocument/2006/relationships/tags" Target="../tags/tag88.xml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46">
            <a:extLst>
              <a:ext uri="{FF2B5EF4-FFF2-40B4-BE49-F238E27FC236}">
                <a16:creationId xmlns:a16="http://schemas.microsoft.com/office/drawing/2014/main" id="{E2031253-83BC-FE48-4F9F-FDD709047626}"/>
              </a:ext>
            </a:extLst>
          </p:cNvPr>
          <p:cNvSpPr/>
          <p:nvPr/>
        </p:nvSpPr>
        <p:spPr>
          <a:xfrm>
            <a:off x="3286338" y="428470"/>
            <a:ext cx="8340486" cy="6322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A55202A-FBC1-F02E-7291-69D3D30C9765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18" t="13051" r="12961" b="15372"/>
          <a:stretch/>
        </p:blipFill>
        <p:spPr>
          <a:xfrm>
            <a:off x="3856977" y="428470"/>
            <a:ext cx="7769847" cy="6322965"/>
          </a:xfrm>
          <a:prstGeom prst="rect">
            <a:avLst/>
          </a:prstGeom>
        </p:spPr>
      </p:pic>
      <p:sp>
        <p:nvSpPr>
          <p:cNvPr id="12" name="文本框 7">
            <a:extLst>
              <a:ext uri="{FF2B5EF4-FFF2-40B4-BE49-F238E27FC236}">
                <a16:creationId xmlns:a16="http://schemas.microsoft.com/office/drawing/2014/main" id="{2EE25A24-28E1-A2C7-5B42-ADC3DA902F07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26925" y="2233693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3" name="文本框 8">
            <a:extLst>
              <a:ext uri="{FF2B5EF4-FFF2-40B4-BE49-F238E27FC236}">
                <a16:creationId xmlns:a16="http://schemas.microsoft.com/office/drawing/2014/main" id="{0C212A33-98BE-9C7F-F289-193B2C50885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26925" y="2005467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4" name="文本框 10">
            <a:extLst>
              <a:ext uri="{FF2B5EF4-FFF2-40B4-BE49-F238E27FC236}">
                <a16:creationId xmlns:a16="http://schemas.microsoft.com/office/drawing/2014/main" id="{0670160A-521E-EA80-61FF-15FE7CCDB81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26925" y="1835601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5" name="文本框 11">
            <a:extLst>
              <a:ext uri="{FF2B5EF4-FFF2-40B4-BE49-F238E27FC236}">
                <a16:creationId xmlns:a16="http://schemas.microsoft.com/office/drawing/2014/main" id="{325A8195-4C31-1BED-742E-C9416EC33029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426925" y="1400381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id="{D0FBD021-2EE6-F39C-34FB-44716664650D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26925" y="1703076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7" name="文本框 13">
            <a:extLst>
              <a:ext uri="{FF2B5EF4-FFF2-40B4-BE49-F238E27FC236}">
                <a16:creationId xmlns:a16="http://schemas.microsoft.com/office/drawing/2014/main" id="{0D521D51-A839-63A6-BBFB-53F3395299AC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26925" y="1195076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8" name="文本框 14">
            <a:extLst>
              <a:ext uri="{FF2B5EF4-FFF2-40B4-BE49-F238E27FC236}">
                <a16:creationId xmlns:a16="http://schemas.microsoft.com/office/drawing/2014/main" id="{9EEBD3E3-A68E-43A1-8C90-9ACCA14A80FB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426925" y="1557344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9" name="文本框 7">
            <a:extLst>
              <a:ext uri="{FF2B5EF4-FFF2-40B4-BE49-F238E27FC236}">
                <a16:creationId xmlns:a16="http://schemas.microsoft.com/office/drawing/2014/main" id="{67F23EF8-9E7F-C60A-71E6-C4B622C9DFA9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426925" y="6188255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0" name="文本框 8">
            <a:extLst>
              <a:ext uri="{FF2B5EF4-FFF2-40B4-BE49-F238E27FC236}">
                <a16:creationId xmlns:a16="http://schemas.microsoft.com/office/drawing/2014/main" id="{9C01C6F6-DAAE-ACA6-D9B9-C544916053E3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26925" y="5960029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1" name="文本框 10">
            <a:extLst>
              <a:ext uri="{FF2B5EF4-FFF2-40B4-BE49-F238E27FC236}">
                <a16:creationId xmlns:a16="http://schemas.microsoft.com/office/drawing/2014/main" id="{44E0C393-1E0A-99B3-2C4C-3A891D922C28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426925" y="5790163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2" name="文本框 11">
            <a:extLst>
              <a:ext uri="{FF2B5EF4-FFF2-40B4-BE49-F238E27FC236}">
                <a16:creationId xmlns:a16="http://schemas.microsoft.com/office/drawing/2014/main" id="{F30C5A56-7351-9FF7-555B-ECF646A44519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426925" y="5354943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id="{ED365D74-EB01-670D-A0FD-03A1B27059CB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426925" y="5657638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4" name="文本框 13">
            <a:extLst>
              <a:ext uri="{FF2B5EF4-FFF2-40B4-BE49-F238E27FC236}">
                <a16:creationId xmlns:a16="http://schemas.microsoft.com/office/drawing/2014/main" id="{D97DC89C-3136-1D44-4BD7-142BE6A9B4D7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426925" y="5149638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5" name="文本框 14">
            <a:extLst>
              <a:ext uri="{FF2B5EF4-FFF2-40B4-BE49-F238E27FC236}">
                <a16:creationId xmlns:a16="http://schemas.microsoft.com/office/drawing/2014/main" id="{4116C59C-C448-CF28-76E2-192C8430F6D5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426925" y="5511906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6" name="TextBox 32">
            <a:extLst>
              <a:ext uri="{FF2B5EF4-FFF2-40B4-BE49-F238E27FC236}">
                <a16:creationId xmlns:a16="http://schemas.microsoft.com/office/drawing/2014/main" id="{5658C1E3-A1FA-C960-C1FA-7ED43AF22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31" y="1011508"/>
            <a:ext cx="68994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 24   45    74   77  X25  X41 X46 E28                             M    -    24   45 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CBEBDA2A-C3EA-8DE8-C753-1DA7E60F9BCD}"/>
              </a:ext>
            </a:extLst>
          </p:cNvPr>
          <p:cNvGrpSpPr/>
          <p:nvPr/>
        </p:nvGrpSpPr>
        <p:grpSpPr>
          <a:xfrm>
            <a:off x="4559918" y="605017"/>
            <a:ext cx="2580474" cy="373564"/>
            <a:chOff x="3284979" y="309812"/>
            <a:chExt cx="859985" cy="392994"/>
          </a:xfrm>
        </p:grpSpPr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16C387F6-4260-0A7B-2209-5DE6C29EAA60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13">
              <a:extLst>
                <a:ext uri="{FF2B5EF4-FFF2-40B4-BE49-F238E27FC236}">
                  <a16:creationId xmlns:a16="http://schemas.microsoft.com/office/drawing/2014/main" id="{B5F56DB0-4417-ED98-415E-2350C2B0242B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magA-fimA-uge-iutA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TextBox 32">
            <a:extLst>
              <a:ext uri="{FF2B5EF4-FFF2-40B4-BE49-F238E27FC236}">
                <a16:creationId xmlns:a16="http://schemas.microsoft.com/office/drawing/2014/main" id="{A7A34E0F-DD3E-50B1-540E-F2C9A9C78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31" y="4512124"/>
            <a:ext cx="68994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 24   45    74   77  X25  X41 X46 E28                             M    -    24   45 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813995F1-0F20-1A68-CFE5-5CEC152A8022}"/>
              </a:ext>
            </a:extLst>
          </p:cNvPr>
          <p:cNvGrpSpPr/>
          <p:nvPr/>
        </p:nvGrpSpPr>
        <p:grpSpPr>
          <a:xfrm>
            <a:off x="4559918" y="4105633"/>
            <a:ext cx="2580474" cy="373564"/>
            <a:chOff x="3284979" y="309812"/>
            <a:chExt cx="859985" cy="392994"/>
          </a:xfrm>
        </p:grpSpPr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B4ACF401-29C1-E411-C99C-B9D7F2A75807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13">
              <a:extLst>
                <a:ext uri="{FF2B5EF4-FFF2-40B4-BE49-F238E27FC236}">
                  <a16:creationId xmlns:a16="http://schemas.microsoft.com/office/drawing/2014/main" id="{B276E8D6-59B9-473B-9A6E-20523096A00D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hly-iroN-K2a-mrkD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CB3584F2-F6B8-8499-4ADC-407B65F10922}"/>
              </a:ext>
            </a:extLst>
          </p:cNvPr>
          <p:cNvGrpSpPr/>
          <p:nvPr/>
        </p:nvGrpSpPr>
        <p:grpSpPr>
          <a:xfrm>
            <a:off x="8434763" y="605017"/>
            <a:ext cx="2474423" cy="373564"/>
            <a:chOff x="3284979" y="309812"/>
            <a:chExt cx="859985" cy="392994"/>
          </a:xfrm>
        </p:grpSpPr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EFF0D2B1-6767-220B-2690-A04A6646683A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13">
              <a:extLst>
                <a:ext uri="{FF2B5EF4-FFF2-40B4-BE49-F238E27FC236}">
                  <a16:creationId xmlns:a16="http://schemas.microsoft.com/office/drawing/2014/main" id="{4CC62F0C-0861-177C-2384-85CB7997B697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i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wabG-rmpA-cnf-ycf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5A4646AA-A0BB-B3E1-60FA-D315E4B7C5C8}"/>
              </a:ext>
            </a:extLst>
          </p:cNvPr>
          <p:cNvGrpSpPr/>
          <p:nvPr/>
        </p:nvGrpSpPr>
        <p:grpSpPr>
          <a:xfrm>
            <a:off x="8335587" y="4139602"/>
            <a:ext cx="2580474" cy="373564"/>
            <a:chOff x="3284979" y="309812"/>
            <a:chExt cx="859985" cy="392994"/>
          </a:xfrm>
        </p:grpSpPr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4AF32238-A3A0-3C18-6AB6-14C6271D3B6F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13">
              <a:extLst>
                <a:ext uri="{FF2B5EF4-FFF2-40B4-BE49-F238E27FC236}">
                  <a16:creationId xmlns:a16="http://schemas.microsoft.com/office/drawing/2014/main" id="{51C1053C-6AE7-74A0-7ECF-398189176E9C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i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kpn-allS-entB-wcaG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9" name="文本框 48">
            <a:extLst>
              <a:ext uri="{FF2B5EF4-FFF2-40B4-BE49-F238E27FC236}">
                <a16:creationId xmlns:a16="http://schemas.microsoft.com/office/drawing/2014/main" id="{823828C7-02BE-A478-1256-D339B00A74B7}"/>
              </a:ext>
            </a:extLst>
          </p:cNvPr>
          <p:cNvSpPr txBox="1"/>
          <p:nvPr/>
        </p:nvSpPr>
        <p:spPr>
          <a:xfrm>
            <a:off x="501558" y="522515"/>
            <a:ext cx="2400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virulence gene identified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32">
            <a:extLst>
              <a:ext uri="{FF2B5EF4-FFF2-40B4-BE49-F238E27FC236}">
                <a16:creationId xmlns:a16="http://schemas.microsoft.com/office/drawing/2014/main" id="{96EDAC0F-F260-DB8F-2436-42119065B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31" y="1014116"/>
            <a:ext cx="68994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 24   45    74   77  X25  X41 X46 E28                             M    -    24   45 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E598A385-F7C7-1FEE-AA79-929B26280148}"/>
              </a:ext>
            </a:extLst>
          </p:cNvPr>
          <p:cNvGrpSpPr/>
          <p:nvPr/>
        </p:nvGrpSpPr>
        <p:grpSpPr>
          <a:xfrm>
            <a:off x="4559918" y="607625"/>
            <a:ext cx="2580474" cy="373564"/>
            <a:chOff x="3284979" y="309812"/>
            <a:chExt cx="859985" cy="392994"/>
          </a:xfrm>
        </p:grpSpPr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58722194-E676-6289-BE10-302B9F50C505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31605E7E-BD2A-0622-AB15-F04C118AB191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magA-fimA-uge-iutA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011FA76D-4543-D82F-C3CE-CD0061CE1936}"/>
              </a:ext>
            </a:extLst>
          </p:cNvPr>
          <p:cNvGrpSpPr/>
          <p:nvPr/>
        </p:nvGrpSpPr>
        <p:grpSpPr>
          <a:xfrm>
            <a:off x="8434763" y="607625"/>
            <a:ext cx="2474423" cy="373564"/>
            <a:chOff x="3284979" y="309812"/>
            <a:chExt cx="859985" cy="392994"/>
          </a:xfrm>
        </p:grpSpPr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2A4FD879-325F-7B63-6584-191961C96935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3">
              <a:extLst>
                <a:ext uri="{FF2B5EF4-FFF2-40B4-BE49-F238E27FC236}">
                  <a16:creationId xmlns:a16="http://schemas.microsoft.com/office/drawing/2014/main" id="{D709DA22-089B-5627-85FC-3D187A048B72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i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wabG-rmpA-cnf-ycf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6828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E7F360A-CB49-187B-C64B-546AC5004C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" t="3857" r="35532" b="21085"/>
          <a:stretch/>
        </p:blipFill>
        <p:spPr>
          <a:xfrm>
            <a:off x="893773" y="809553"/>
            <a:ext cx="6118918" cy="5518152"/>
          </a:xfrm>
          <a:prstGeom prst="rect">
            <a:avLst/>
          </a:prstGeom>
        </p:spPr>
      </p:pic>
      <p:sp>
        <p:nvSpPr>
          <p:cNvPr id="6" name="TextBox 32">
            <a:extLst>
              <a:ext uri="{FF2B5EF4-FFF2-40B4-BE49-F238E27FC236}">
                <a16:creationId xmlns:a16="http://schemas.microsoft.com/office/drawing/2014/main" id="{A05142B5-6274-C2B0-6816-B59C30105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7605" y="961125"/>
            <a:ext cx="42250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            X41        X46        E28       C                      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16D536E-56E2-A62A-2D23-9C6F4158C6CA}"/>
              </a:ext>
            </a:extLst>
          </p:cNvPr>
          <p:cNvSpPr txBox="1"/>
          <p:nvPr/>
        </p:nvSpPr>
        <p:spPr>
          <a:xfrm>
            <a:off x="8758988" y="3850105"/>
            <a:ext cx="2502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err="1"/>
              <a:t>Note:”C</a:t>
            </a:r>
            <a:r>
              <a:rPr lang="en-US" altLang="zh-CN" sz="1600" dirty="0"/>
              <a:t>” control strain Salmonella </a:t>
            </a:r>
            <a:r>
              <a:rPr lang="en-US" altLang="zh-CN" sz="1600" dirty="0" err="1"/>
              <a:t>serotupe</a:t>
            </a:r>
            <a:r>
              <a:rPr lang="en-US" altLang="zh-CN" sz="1600" dirty="0"/>
              <a:t> </a:t>
            </a:r>
            <a:r>
              <a:rPr lang="en-US" altLang="zh-CN" sz="1600" dirty="0" err="1"/>
              <a:t>Braenderup</a:t>
            </a:r>
            <a:r>
              <a:rPr lang="en-US" altLang="zh-CN" sz="1600" dirty="0"/>
              <a:t> strain H9812 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66911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6D9A098-7CFC-3E63-90BA-3B8E62C3187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31" t="15590" r="14795" b="52477"/>
          <a:stretch/>
        </p:blipFill>
        <p:spPr>
          <a:xfrm>
            <a:off x="2847474" y="756271"/>
            <a:ext cx="7238427" cy="2543819"/>
          </a:xfrm>
          <a:prstGeom prst="rect">
            <a:avLst/>
          </a:prstGeom>
        </p:spPr>
      </p:pic>
      <p:sp>
        <p:nvSpPr>
          <p:cNvPr id="11" name="文本框 7">
            <a:extLst>
              <a:ext uri="{FF2B5EF4-FFF2-40B4-BE49-F238E27FC236}">
                <a16:creationId xmlns:a16="http://schemas.microsoft.com/office/drawing/2014/main" id="{85502DA6-479C-813F-C2D2-91F3A455547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31978" y="2476802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2" name="文本框 8">
            <a:extLst>
              <a:ext uri="{FF2B5EF4-FFF2-40B4-BE49-F238E27FC236}">
                <a16:creationId xmlns:a16="http://schemas.microsoft.com/office/drawing/2014/main" id="{D29A63D6-00AD-2B0E-B045-AB06FB11E5C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31978" y="2365450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3" name="文本框 10">
            <a:extLst>
              <a:ext uri="{FF2B5EF4-FFF2-40B4-BE49-F238E27FC236}">
                <a16:creationId xmlns:a16="http://schemas.microsoft.com/office/drawing/2014/main" id="{3AD29056-C6B2-DB20-AB95-D96D7C585395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31978" y="2250590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4" name="文本框 11">
            <a:extLst>
              <a:ext uri="{FF2B5EF4-FFF2-40B4-BE49-F238E27FC236}">
                <a16:creationId xmlns:a16="http://schemas.microsoft.com/office/drawing/2014/main" id="{0C4D525F-F8ED-6BB4-714B-669BDC22060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31978" y="1863495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id="{1001AF80-62DA-D2F7-7388-3AF361D10FD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31978" y="2131815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6" name="文本框 13">
            <a:extLst>
              <a:ext uri="{FF2B5EF4-FFF2-40B4-BE49-F238E27FC236}">
                <a16:creationId xmlns:a16="http://schemas.microsoft.com/office/drawing/2014/main" id="{9B97086C-2FD5-E503-699B-693F41E47273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331978" y="1726940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0BE7EA44-28DA-AA63-8D07-19E852FB5603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331978" y="2027333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8" name="TextBox 32">
            <a:extLst>
              <a:ext uri="{FF2B5EF4-FFF2-40B4-BE49-F238E27FC236}">
                <a16:creationId xmlns:a16="http://schemas.microsoft.com/office/drawing/2014/main" id="{40804AE4-63F0-98B0-3C2F-24E0EB8A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149" y="1429316"/>
            <a:ext cx="68994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 24   45    74   77  X25  X41 X46 E28                          M    -    24   45 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4411D8EB-3FEC-786E-75ED-01C6F3B495A4}"/>
              </a:ext>
            </a:extLst>
          </p:cNvPr>
          <p:cNvGrpSpPr/>
          <p:nvPr/>
        </p:nvGrpSpPr>
        <p:grpSpPr>
          <a:xfrm>
            <a:off x="3395086" y="1022825"/>
            <a:ext cx="2580474" cy="373564"/>
            <a:chOff x="3284979" y="309812"/>
            <a:chExt cx="859985" cy="392994"/>
          </a:xfrm>
        </p:grpSpPr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2A75BFFA-C827-EAA0-B6E5-E44B6ECB6CC3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13">
              <a:extLst>
                <a:ext uri="{FF2B5EF4-FFF2-40B4-BE49-F238E27FC236}">
                  <a16:creationId xmlns:a16="http://schemas.microsoft.com/office/drawing/2014/main" id="{73ADC212-89F9-840B-F25B-9BB4EFB612E7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In2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C8C7CA42-8020-7BCC-EB43-EDAC02EF6210}"/>
              </a:ext>
            </a:extLst>
          </p:cNvPr>
          <p:cNvGrpSpPr/>
          <p:nvPr/>
        </p:nvGrpSpPr>
        <p:grpSpPr>
          <a:xfrm>
            <a:off x="7210981" y="1022825"/>
            <a:ext cx="2474423" cy="373564"/>
            <a:chOff x="3284979" y="309812"/>
            <a:chExt cx="859985" cy="392994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EF222E2F-5A1F-AAC0-39D2-4349DC8C867C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13">
              <a:extLst>
                <a:ext uri="{FF2B5EF4-FFF2-40B4-BE49-F238E27FC236}">
                  <a16:creationId xmlns:a16="http://schemas.microsoft.com/office/drawing/2014/main" id="{50DCC957-804A-A3F9-322C-16615BDF690E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traF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id="{815AD524-557B-1672-753E-FCC4DE1608C3}"/>
              </a:ext>
            </a:extLst>
          </p:cNvPr>
          <p:cNvSpPr txBox="1"/>
          <p:nvPr/>
        </p:nvSpPr>
        <p:spPr>
          <a:xfrm>
            <a:off x="130960" y="396928"/>
            <a:ext cx="1975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MGEs In2, traF identified </a:t>
            </a:r>
          </a:p>
        </p:txBody>
      </p:sp>
    </p:spTree>
    <p:extLst>
      <p:ext uri="{BB962C8B-B14F-4D97-AF65-F5344CB8AC3E}">
        <p14:creationId xmlns:p14="http://schemas.microsoft.com/office/powerpoint/2010/main" val="2902426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4E2D251-5AE1-E340-4ED5-BA746E7CC6B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47" t="19287" r="16633" b="7534"/>
          <a:stretch/>
        </p:blipFill>
        <p:spPr>
          <a:xfrm>
            <a:off x="2206935" y="666892"/>
            <a:ext cx="7473330" cy="6050167"/>
          </a:xfrm>
          <a:prstGeom prst="rect">
            <a:avLst/>
          </a:prstGeom>
        </p:spPr>
      </p:pic>
      <p:sp>
        <p:nvSpPr>
          <p:cNvPr id="6" name="文本框 7">
            <a:extLst>
              <a:ext uri="{FF2B5EF4-FFF2-40B4-BE49-F238E27FC236}">
                <a16:creationId xmlns:a16="http://schemas.microsoft.com/office/drawing/2014/main" id="{DC823DA5-2F02-B721-FC06-E659E829367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75733" y="2215545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7" name="文本框 8">
            <a:extLst>
              <a:ext uri="{FF2B5EF4-FFF2-40B4-BE49-F238E27FC236}">
                <a16:creationId xmlns:a16="http://schemas.microsoft.com/office/drawing/2014/main" id="{CDDCAA27-0690-12A4-A3C0-BE2661A4FF7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75733" y="2104193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id="{C9801323-97BD-B6CD-DD0F-9B41EC99984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75733" y="1989333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9" name="文本框 11">
            <a:extLst>
              <a:ext uri="{FF2B5EF4-FFF2-40B4-BE49-F238E27FC236}">
                <a16:creationId xmlns:a16="http://schemas.microsoft.com/office/drawing/2014/main" id="{65AC1248-557C-1C02-CF3F-DF89EC58845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75733" y="1602238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69E5ACE8-3730-66B9-1C23-B505F645171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75733" y="1870558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1" name="文本框 13">
            <a:extLst>
              <a:ext uri="{FF2B5EF4-FFF2-40B4-BE49-F238E27FC236}">
                <a16:creationId xmlns:a16="http://schemas.microsoft.com/office/drawing/2014/main" id="{423149D5-4CE2-77F0-C05D-4CD7ADA25CBA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75733" y="1465683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2" name="文本框 14">
            <a:extLst>
              <a:ext uri="{FF2B5EF4-FFF2-40B4-BE49-F238E27FC236}">
                <a16:creationId xmlns:a16="http://schemas.microsoft.com/office/drawing/2014/main" id="{648A7157-AD9C-2CC9-A619-081C3D9BE997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75733" y="1766076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F85A13C1-788A-7ADF-6B06-40271E4C9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1279" y="1147434"/>
            <a:ext cx="68994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  24    45   74   77   X25 X41 X46 E28                           M    -    24   45 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ECEE1E97-DDD4-4148-6845-0BDC83EBFD95}"/>
              </a:ext>
            </a:extLst>
          </p:cNvPr>
          <p:cNvGrpSpPr/>
          <p:nvPr/>
        </p:nvGrpSpPr>
        <p:grpSpPr>
          <a:xfrm>
            <a:off x="2718216" y="740943"/>
            <a:ext cx="2580474" cy="373564"/>
            <a:chOff x="3284979" y="309812"/>
            <a:chExt cx="859985" cy="392994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CD2FACDB-4BE9-A7E4-26BD-8171D6E6E9F0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954A3DEA-57A5-8E21-D001-ABECA1173617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tnpU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658FC6CD-ED5A-5026-759C-F8CCAD83616F}"/>
              </a:ext>
            </a:extLst>
          </p:cNvPr>
          <p:cNvGrpSpPr/>
          <p:nvPr/>
        </p:nvGrpSpPr>
        <p:grpSpPr>
          <a:xfrm>
            <a:off x="6554886" y="740943"/>
            <a:ext cx="2474423" cy="373564"/>
            <a:chOff x="3292199" y="309812"/>
            <a:chExt cx="859985" cy="392994"/>
          </a:xfrm>
        </p:grpSpPr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C4ACF8F5-DF52-FE30-DAA1-91594419AA61}"/>
                </a:ext>
              </a:extLst>
            </p:cNvPr>
            <p:cNvCxnSpPr/>
            <p:nvPr/>
          </p:nvCxnSpPr>
          <p:spPr>
            <a:xfrm>
              <a:off x="329219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3">
              <a:extLst>
                <a:ext uri="{FF2B5EF4-FFF2-40B4-BE49-F238E27FC236}">
                  <a16:creationId xmlns:a16="http://schemas.microsoft.com/office/drawing/2014/main" id="{CC4DE6E0-327A-3CFE-2661-A43B5C65495F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intI2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Box 32">
            <a:extLst>
              <a:ext uri="{FF2B5EF4-FFF2-40B4-BE49-F238E27FC236}">
                <a16:creationId xmlns:a16="http://schemas.microsoft.com/office/drawing/2014/main" id="{29C13E9C-BDDA-D3E6-6EF7-D9A9CE3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1279" y="4984934"/>
            <a:ext cx="698469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 -     24   45    74   77  X25  X41 X46 E28                            M     -    24    45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50B20C94-18D1-F5CC-7C6C-BE77CD176BBE}"/>
              </a:ext>
            </a:extLst>
          </p:cNvPr>
          <p:cNvGrpSpPr/>
          <p:nvPr/>
        </p:nvGrpSpPr>
        <p:grpSpPr>
          <a:xfrm>
            <a:off x="2718216" y="4578443"/>
            <a:ext cx="2580474" cy="373564"/>
            <a:chOff x="3284979" y="309812"/>
            <a:chExt cx="859985" cy="392994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DE2D9CFA-FDE3-F8DF-A7F1-D0CF7DC917F8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13">
              <a:extLst>
                <a:ext uri="{FF2B5EF4-FFF2-40B4-BE49-F238E27FC236}">
                  <a16:creationId xmlns:a16="http://schemas.microsoft.com/office/drawing/2014/main" id="{52DF70FB-FA41-D5F4-B6B6-DEBF5682EC05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intI3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F98FEEA2-5328-CEAC-A002-F82E1B95140C}"/>
              </a:ext>
            </a:extLst>
          </p:cNvPr>
          <p:cNvGrpSpPr/>
          <p:nvPr/>
        </p:nvGrpSpPr>
        <p:grpSpPr>
          <a:xfrm>
            <a:off x="6667111" y="4578443"/>
            <a:ext cx="2474423" cy="373564"/>
            <a:chOff x="3284979" y="309812"/>
            <a:chExt cx="859985" cy="392994"/>
          </a:xfrm>
        </p:grpSpPr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DB0E1D0D-0F58-A071-5881-31B022B526D0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13">
              <a:extLst>
                <a:ext uri="{FF2B5EF4-FFF2-40B4-BE49-F238E27FC236}">
                  <a16:creationId xmlns:a16="http://schemas.microsoft.com/office/drawing/2014/main" id="{10A8733D-75FD-297F-1043-91C0869EBE11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ISI133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文本框 7">
            <a:extLst>
              <a:ext uri="{FF2B5EF4-FFF2-40B4-BE49-F238E27FC236}">
                <a16:creationId xmlns:a16="http://schemas.microsoft.com/office/drawing/2014/main" id="{288DE653-0D4A-B11C-FCB5-68EB415B0032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672510" y="6080547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5" name="文本框 8">
            <a:extLst>
              <a:ext uri="{FF2B5EF4-FFF2-40B4-BE49-F238E27FC236}">
                <a16:creationId xmlns:a16="http://schemas.microsoft.com/office/drawing/2014/main" id="{3B983AC3-11CF-AB76-7755-2FA0AAA1B209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672510" y="5969195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6" name="文本框 10">
            <a:extLst>
              <a:ext uri="{FF2B5EF4-FFF2-40B4-BE49-F238E27FC236}">
                <a16:creationId xmlns:a16="http://schemas.microsoft.com/office/drawing/2014/main" id="{8A20EB49-7E3D-6104-20D6-F2232C7A9617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672510" y="5854335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7" name="文本框 11">
            <a:extLst>
              <a:ext uri="{FF2B5EF4-FFF2-40B4-BE49-F238E27FC236}">
                <a16:creationId xmlns:a16="http://schemas.microsoft.com/office/drawing/2014/main" id="{C4824F2D-2727-370C-59F8-60BE0B31A5A9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672510" y="5467240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8" name="文本框 12">
            <a:extLst>
              <a:ext uri="{FF2B5EF4-FFF2-40B4-BE49-F238E27FC236}">
                <a16:creationId xmlns:a16="http://schemas.microsoft.com/office/drawing/2014/main" id="{9CA8BC2C-C4E1-0917-0D8E-8CF9BC945A8F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672510" y="5735560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9" name="文本框 13">
            <a:extLst>
              <a:ext uri="{FF2B5EF4-FFF2-40B4-BE49-F238E27FC236}">
                <a16:creationId xmlns:a16="http://schemas.microsoft.com/office/drawing/2014/main" id="{75FB4207-0002-06EC-D406-7DD49CB99293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672510" y="5330685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40" name="文本框 14">
            <a:extLst>
              <a:ext uri="{FF2B5EF4-FFF2-40B4-BE49-F238E27FC236}">
                <a16:creationId xmlns:a16="http://schemas.microsoft.com/office/drawing/2014/main" id="{095D003C-5637-2A31-3A3A-52D42A5012A7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672510" y="5631078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AE598AE0-D815-8994-F89D-32D868D69629}"/>
              </a:ext>
            </a:extLst>
          </p:cNvPr>
          <p:cNvSpPr txBox="1"/>
          <p:nvPr/>
        </p:nvSpPr>
        <p:spPr>
          <a:xfrm>
            <a:off x="1146" y="1535494"/>
            <a:ext cx="15751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MGEs tnpU, intI2,intI3,ISI133 identified</a:t>
            </a:r>
          </a:p>
        </p:txBody>
      </p:sp>
    </p:spTree>
    <p:extLst>
      <p:ext uri="{BB962C8B-B14F-4D97-AF65-F5344CB8AC3E}">
        <p14:creationId xmlns:p14="http://schemas.microsoft.com/office/powerpoint/2010/main" val="1049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85F3DC7-2819-BEC9-1467-698B1E052F2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7" t="8035" r="15046" b="13733"/>
          <a:stretch/>
        </p:blipFill>
        <p:spPr>
          <a:xfrm>
            <a:off x="3041952" y="563765"/>
            <a:ext cx="7184571" cy="5960789"/>
          </a:xfrm>
          <a:prstGeom prst="rect">
            <a:avLst/>
          </a:prstGeom>
        </p:spPr>
      </p:pic>
      <p:sp>
        <p:nvSpPr>
          <p:cNvPr id="6" name="文本框 7">
            <a:extLst>
              <a:ext uri="{FF2B5EF4-FFF2-40B4-BE49-F238E27FC236}">
                <a16:creationId xmlns:a16="http://schemas.microsoft.com/office/drawing/2014/main" id="{A4E571E7-993A-9F8A-4D4F-09E6FC0E4E4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9432" y="2201790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7" name="文本框 8">
            <a:extLst>
              <a:ext uri="{FF2B5EF4-FFF2-40B4-BE49-F238E27FC236}">
                <a16:creationId xmlns:a16="http://schemas.microsoft.com/office/drawing/2014/main" id="{FEF5A21B-7155-B1FC-E58E-B130FDFEE9F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69432" y="1994188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id="{18CBE956-88DB-9101-F492-7053B3FA8E5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69432" y="1851828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9" name="文本框 11">
            <a:extLst>
              <a:ext uri="{FF2B5EF4-FFF2-40B4-BE49-F238E27FC236}">
                <a16:creationId xmlns:a16="http://schemas.microsoft.com/office/drawing/2014/main" id="{868F4C9C-A228-D3D3-D3BB-CB943E6F6039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69432" y="1437233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D667F2B4-F825-C824-6A06-AA74E3FF13F5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69432" y="1712428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1" name="文本框 13">
            <a:extLst>
              <a:ext uri="{FF2B5EF4-FFF2-40B4-BE49-F238E27FC236}">
                <a16:creationId xmlns:a16="http://schemas.microsoft.com/office/drawing/2014/main" id="{91D051C7-8A69-5A0D-1FBE-BC3ECE22537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569432" y="1259428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2" name="文本框 14">
            <a:extLst>
              <a:ext uri="{FF2B5EF4-FFF2-40B4-BE49-F238E27FC236}">
                <a16:creationId xmlns:a16="http://schemas.microsoft.com/office/drawing/2014/main" id="{7A1D3F25-2D9C-1873-30BC-D87129D6153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569432" y="1601071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id="{8C03315C-0AC2-902A-0F51-2DAB833DCE73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563440" y="5887281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4" name="文本框 8">
            <a:extLst>
              <a:ext uri="{FF2B5EF4-FFF2-40B4-BE49-F238E27FC236}">
                <a16:creationId xmlns:a16="http://schemas.microsoft.com/office/drawing/2014/main" id="{638C5DF8-F106-544F-DFD2-5283D794F78F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563440" y="5679679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5" name="文本框 10">
            <a:extLst>
              <a:ext uri="{FF2B5EF4-FFF2-40B4-BE49-F238E27FC236}">
                <a16:creationId xmlns:a16="http://schemas.microsoft.com/office/drawing/2014/main" id="{EBB32681-2581-1D31-1171-56529670ECD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563440" y="5537319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6" name="文本框 11">
            <a:extLst>
              <a:ext uri="{FF2B5EF4-FFF2-40B4-BE49-F238E27FC236}">
                <a16:creationId xmlns:a16="http://schemas.microsoft.com/office/drawing/2014/main" id="{4020DE6F-8A76-49D1-3C76-7E0AD4CBBA98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563440" y="5122724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id="{EABA7CD0-BBC4-582B-E9B2-2552EC848DC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63440" y="5397919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8" name="文本框 13">
            <a:extLst>
              <a:ext uri="{FF2B5EF4-FFF2-40B4-BE49-F238E27FC236}">
                <a16:creationId xmlns:a16="http://schemas.microsoft.com/office/drawing/2014/main" id="{25A057C5-5029-7D7C-8150-D38121152D6E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563440" y="4944919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BC859ED1-DEF7-7FBD-222D-EF298DA90FF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563440" y="5286562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0" name="TextBox 32">
            <a:extLst>
              <a:ext uri="{FF2B5EF4-FFF2-40B4-BE49-F238E27FC236}">
                <a16:creationId xmlns:a16="http://schemas.microsoft.com/office/drawing/2014/main" id="{6DEB4AC6-2487-ADFB-2DB2-C576125DD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927" y="970256"/>
            <a:ext cx="68994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24    45   74   77   X25 X41 X46 E28                          M    -   24   45 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2C4905E4-1CC4-DFD1-C200-31E8E635A991}"/>
              </a:ext>
            </a:extLst>
          </p:cNvPr>
          <p:cNvGrpSpPr/>
          <p:nvPr/>
        </p:nvGrpSpPr>
        <p:grpSpPr>
          <a:xfrm>
            <a:off x="3563864" y="563765"/>
            <a:ext cx="2580474" cy="373564"/>
            <a:chOff x="3284979" y="309812"/>
            <a:chExt cx="859985" cy="392994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B69892E1-7F68-DE67-EB0B-0BB909CBD73C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13">
              <a:extLst>
                <a:ext uri="{FF2B5EF4-FFF2-40B4-BE49-F238E27FC236}">
                  <a16:creationId xmlns:a16="http://schemas.microsoft.com/office/drawing/2014/main" id="{E212C14E-F3FB-D510-CE91-F059F62CBFEC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tnpA</a:t>
              </a:r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/Tn21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1BC5B30E-DB5B-840D-6E5F-ABB233EE51BF}"/>
              </a:ext>
            </a:extLst>
          </p:cNvPr>
          <p:cNvGrpSpPr/>
          <p:nvPr/>
        </p:nvGrpSpPr>
        <p:grpSpPr>
          <a:xfrm>
            <a:off x="7400534" y="563765"/>
            <a:ext cx="2474423" cy="373564"/>
            <a:chOff x="3292199" y="309812"/>
            <a:chExt cx="859985" cy="392994"/>
          </a:xfrm>
        </p:grpSpPr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1579A9FD-7E6B-6346-485A-07533106ABAC}"/>
                </a:ext>
              </a:extLst>
            </p:cNvPr>
            <p:cNvCxnSpPr/>
            <p:nvPr/>
          </p:nvCxnSpPr>
          <p:spPr>
            <a:xfrm>
              <a:off x="329219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13">
              <a:extLst>
                <a:ext uri="{FF2B5EF4-FFF2-40B4-BE49-F238E27FC236}">
                  <a16:creationId xmlns:a16="http://schemas.microsoft.com/office/drawing/2014/main" id="{BD66B6EB-0181-4E4E-C122-4C1AC096B36E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tnsA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TextBox 32">
            <a:extLst>
              <a:ext uri="{FF2B5EF4-FFF2-40B4-BE49-F238E27FC236}">
                <a16:creationId xmlns:a16="http://schemas.microsoft.com/office/drawing/2014/main" id="{337F19D0-875A-5A39-499D-846F4091F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7972" y="4608377"/>
            <a:ext cx="68994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24    45   74   77   X25 X41 X46 E28                          M    -   24   45 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8F155F1C-A8FE-7996-7944-17A31AEB3438}"/>
              </a:ext>
            </a:extLst>
          </p:cNvPr>
          <p:cNvGrpSpPr/>
          <p:nvPr/>
        </p:nvGrpSpPr>
        <p:grpSpPr>
          <a:xfrm>
            <a:off x="3554909" y="4201886"/>
            <a:ext cx="2580474" cy="373564"/>
            <a:chOff x="3284979" y="309812"/>
            <a:chExt cx="859985" cy="392994"/>
          </a:xfrm>
        </p:grpSpPr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D104FBFD-524B-C073-5293-4A8B47F13545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13">
              <a:extLst>
                <a:ext uri="{FF2B5EF4-FFF2-40B4-BE49-F238E27FC236}">
                  <a16:creationId xmlns:a16="http://schemas.microsoft.com/office/drawing/2014/main" id="{09F28C2A-5088-5075-CED4-4EF98473068F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tnp513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BCDF285D-7B72-E0FC-F4DD-B1CA51EC02C4}"/>
              </a:ext>
            </a:extLst>
          </p:cNvPr>
          <p:cNvGrpSpPr/>
          <p:nvPr/>
        </p:nvGrpSpPr>
        <p:grpSpPr>
          <a:xfrm>
            <a:off x="7391579" y="4201886"/>
            <a:ext cx="2474423" cy="373564"/>
            <a:chOff x="3292199" y="309812"/>
            <a:chExt cx="859985" cy="392994"/>
          </a:xfrm>
        </p:grpSpPr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73BB50FC-55CE-EB47-F5A3-742CD233C224}"/>
                </a:ext>
              </a:extLst>
            </p:cNvPr>
            <p:cNvCxnSpPr/>
            <p:nvPr/>
          </p:nvCxnSpPr>
          <p:spPr>
            <a:xfrm>
              <a:off x="329219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id="{2DA0B943-4B51-332B-E770-627BA129503D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ISCR3/14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文本框 36">
            <a:extLst>
              <a:ext uri="{FF2B5EF4-FFF2-40B4-BE49-F238E27FC236}">
                <a16:creationId xmlns:a16="http://schemas.microsoft.com/office/drawing/2014/main" id="{22CC0964-633F-BF9A-B258-DBBA4AE55CBA}"/>
              </a:ext>
            </a:extLst>
          </p:cNvPr>
          <p:cNvSpPr txBox="1"/>
          <p:nvPr/>
        </p:nvSpPr>
        <p:spPr>
          <a:xfrm>
            <a:off x="129623" y="626897"/>
            <a:ext cx="1588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MGEs </a:t>
            </a:r>
            <a:r>
              <a:rPr lang="en-US" altLang="zh-CN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tnpA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/Tn21, </a:t>
            </a:r>
            <a:r>
              <a:rPr lang="en-US" altLang="zh-CN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tnsA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, tnp513, ISCR3/14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identified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834619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B1C26D6-D567-114C-36F3-7D47DB5FBE0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3" t="8609" r="15964" b="12062"/>
          <a:stretch/>
        </p:blipFill>
        <p:spPr>
          <a:xfrm>
            <a:off x="2655707" y="55002"/>
            <a:ext cx="7480205" cy="6336211"/>
          </a:xfrm>
          <a:prstGeom prst="rect">
            <a:avLst/>
          </a:prstGeom>
        </p:spPr>
      </p:pic>
      <p:sp>
        <p:nvSpPr>
          <p:cNvPr id="6" name="文本框 7">
            <a:extLst>
              <a:ext uri="{FF2B5EF4-FFF2-40B4-BE49-F238E27FC236}">
                <a16:creationId xmlns:a16="http://schemas.microsoft.com/office/drawing/2014/main" id="{C797AD48-3744-AD1C-10A6-0A8352C98E1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25672" y="1913023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7" name="文本框 8">
            <a:extLst>
              <a:ext uri="{FF2B5EF4-FFF2-40B4-BE49-F238E27FC236}">
                <a16:creationId xmlns:a16="http://schemas.microsoft.com/office/drawing/2014/main" id="{0B56A032-070A-AAE2-7D8E-D94256B5641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25672" y="1657303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id="{250A89DB-E378-F74E-9C28-402C9E1296E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25672" y="1432436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9" name="文本框 11">
            <a:extLst>
              <a:ext uri="{FF2B5EF4-FFF2-40B4-BE49-F238E27FC236}">
                <a16:creationId xmlns:a16="http://schemas.microsoft.com/office/drawing/2014/main" id="{AB561228-F814-B382-07CF-2C5DC03250B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25672" y="942216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A4F29BF9-465E-6D48-CAA2-8770F74CEE4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25672" y="1265536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1" name="文本框 13">
            <a:extLst>
              <a:ext uri="{FF2B5EF4-FFF2-40B4-BE49-F238E27FC236}">
                <a16:creationId xmlns:a16="http://schemas.microsoft.com/office/drawing/2014/main" id="{0B16B873-A35D-BAD5-6675-E747DFF7B92B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25672" y="743786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2" name="文本框 14">
            <a:extLst>
              <a:ext uri="{FF2B5EF4-FFF2-40B4-BE49-F238E27FC236}">
                <a16:creationId xmlns:a16="http://schemas.microsoft.com/office/drawing/2014/main" id="{14B1D403-A285-CBC5-B37F-2410C954EE82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25672" y="1119804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E9B796BA-1235-5100-0494-8E8F5B418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6080" y="466787"/>
            <a:ext cx="68994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24    45   74   77   X25 X41 X46 E28                             M    -   24   45 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BBF7CE70-04F5-BA01-0E0E-1D66779E4C49}"/>
              </a:ext>
            </a:extLst>
          </p:cNvPr>
          <p:cNvGrpSpPr/>
          <p:nvPr/>
        </p:nvGrpSpPr>
        <p:grpSpPr>
          <a:xfrm>
            <a:off x="3192604" y="116874"/>
            <a:ext cx="2580474" cy="373564"/>
            <a:chOff x="3284979" y="309812"/>
            <a:chExt cx="859985" cy="392994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2179B232-86A3-D6AE-6344-E3D458E3596F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217A1BA1-ED3A-64DE-7560-FC73E2EA5EE2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merA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1845C7A7-DF73-6A01-4004-4DEB5565680A}"/>
              </a:ext>
            </a:extLst>
          </p:cNvPr>
          <p:cNvGrpSpPr/>
          <p:nvPr/>
        </p:nvGrpSpPr>
        <p:grpSpPr>
          <a:xfrm>
            <a:off x="7029274" y="151251"/>
            <a:ext cx="2474423" cy="373564"/>
            <a:chOff x="3292199" y="309812"/>
            <a:chExt cx="859985" cy="392994"/>
          </a:xfrm>
        </p:grpSpPr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6300F949-5357-11DF-00FD-432CFBDA403A}"/>
                </a:ext>
              </a:extLst>
            </p:cNvPr>
            <p:cNvCxnSpPr/>
            <p:nvPr/>
          </p:nvCxnSpPr>
          <p:spPr>
            <a:xfrm>
              <a:off x="329219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3">
              <a:extLst>
                <a:ext uri="{FF2B5EF4-FFF2-40B4-BE49-F238E27FC236}">
                  <a16:creationId xmlns:a16="http://schemas.microsoft.com/office/drawing/2014/main" id="{5880ECC7-4071-B71F-4D42-838D4D934901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ISkpn7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文本框 7">
            <a:extLst>
              <a:ext uri="{FF2B5EF4-FFF2-40B4-BE49-F238E27FC236}">
                <a16:creationId xmlns:a16="http://schemas.microsoft.com/office/drawing/2014/main" id="{242CE3A2-8E7A-81E8-3802-98E447F096C0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25672" y="5742915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1" name="文本框 8">
            <a:extLst>
              <a:ext uri="{FF2B5EF4-FFF2-40B4-BE49-F238E27FC236}">
                <a16:creationId xmlns:a16="http://schemas.microsoft.com/office/drawing/2014/main" id="{587312CB-04A6-F848-9A7D-2D428B8199A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225672" y="5487195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2" name="文本框 10">
            <a:extLst>
              <a:ext uri="{FF2B5EF4-FFF2-40B4-BE49-F238E27FC236}">
                <a16:creationId xmlns:a16="http://schemas.microsoft.com/office/drawing/2014/main" id="{F2E2D63C-3D71-AB87-0B33-28F57F07E2FE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225672" y="5262328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3" name="文本框 11">
            <a:extLst>
              <a:ext uri="{FF2B5EF4-FFF2-40B4-BE49-F238E27FC236}">
                <a16:creationId xmlns:a16="http://schemas.microsoft.com/office/drawing/2014/main" id="{BF65EA57-8876-D115-E5F8-E9378ED82045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25672" y="4772108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id="{0005A2BA-96E3-3949-49B4-984568F2C432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225672" y="5095428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5" name="文本框 13">
            <a:extLst>
              <a:ext uri="{FF2B5EF4-FFF2-40B4-BE49-F238E27FC236}">
                <a16:creationId xmlns:a16="http://schemas.microsoft.com/office/drawing/2014/main" id="{AEE0DCA9-EF7D-B195-6262-BAAF397FF15E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225672" y="4573678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6" name="文本框 14">
            <a:extLst>
              <a:ext uri="{FF2B5EF4-FFF2-40B4-BE49-F238E27FC236}">
                <a16:creationId xmlns:a16="http://schemas.microsoft.com/office/drawing/2014/main" id="{470D75AD-EC77-7699-5A69-918994D968D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225672" y="4949696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7" name="TextBox 32">
            <a:extLst>
              <a:ext uri="{FF2B5EF4-FFF2-40B4-BE49-F238E27FC236}">
                <a16:creationId xmlns:a16="http://schemas.microsoft.com/office/drawing/2014/main" id="{297EE258-2BD5-E592-4288-B85BA3E47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7330" y="4296679"/>
            <a:ext cx="68994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24    45   74   77   X25 X41 X46 E28                             M    -   24   45 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EDA11967-6D2A-5951-1F8F-CF45812E53B3}"/>
              </a:ext>
            </a:extLst>
          </p:cNvPr>
          <p:cNvGrpSpPr/>
          <p:nvPr/>
        </p:nvGrpSpPr>
        <p:grpSpPr>
          <a:xfrm>
            <a:off x="3123854" y="3946766"/>
            <a:ext cx="2580474" cy="373564"/>
            <a:chOff x="3284979" y="309812"/>
            <a:chExt cx="859985" cy="392994"/>
          </a:xfrm>
        </p:grpSpPr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2A844042-3F61-89E8-C00E-996EDBBB7449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13">
              <a:extLst>
                <a:ext uri="{FF2B5EF4-FFF2-40B4-BE49-F238E27FC236}">
                  <a16:creationId xmlns:a16="http://schemas.microsoft.com/office/drawing/2014/main" id="{7642736B-F8B7-7F7C-B119-DB7BA70A08A6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IS903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82BD31A5-B572-79E4-F3CD-7F437CC3C8FB}"/>
              </a:ext>
            </a:extLst>
          </p:cNvPr>
          <p:cNvGrpSpPr/>
          <p:nvPr/>
        </p:nvGrpSpPr>
        <p:grpSpPr>
          <a:xfrm>
            <a:off x="6960524" y="3981143"/>
            <a:ext cx="2474423" cy="373564"/>
            <a:chOff x="3292199" y="309812"/>
            <a:chExt cx="859985" cy="392994"/>
          </a:xfrm>
        </p:grpSpPr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2F4102EE-8BB7-1526-BB50-E8C4AE0B8B95}"/>
                </a:ext>
              </a:extLst>
            </p:cNvPr>
            <p:cNvCxnSpPr/>
            <p:nvPr/>
          </p:nvCxnSpPr>
          <p:spPr>
            <a:xfrm>
              <a:off x="329219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id="{22936B18-9FFD-FD7B-2BD2-2AB42E322E39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ISEcp1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E84A3C9B-EFC7-95E5-2464-872F0A67B49B}"/>
              </a:ext>
            </a:extLst>
          </p:cNvPr>
          <p:cNvSpPr txBox="1"/>
          <p:nvPr/>
        </p:nvSpPr>
        <p:spPr>
          <a:xfrm>
            <a:off x="58436" y="114292"/>
            <a:ext cx="1588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MGEs </a:t>
            </a:r>
            <a:r>
              <a:rPr lang="en-US" altLang="zh-CN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ISkpn7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, IS903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, ISEcp1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identified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06354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1BBB41D-8F6F-2718-35C5-9A6F66F8613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7037" r="9557" b="10952"/>
          <a:stretch/>
        </p:blipFill>
        <p:spPr>
          <a:xfrm>
            <a:off x="2963206" y="108284"/>
            <a:ext cx="7624583" cy="6641431"/>
          </a:xfrm>
          <a:prstGeom prst="rect">
            <a:avLst/>
          </a:prstGeom>
        </p:spPr>
      </p:pic>
      <p:sp>
        <p:nvSpPr>
          <p:cNvPr id="6" name="文本框 7">
            <a:extLst>
              <a:ext uri="{FF2B5EF4-FFF2-40B4-BE49-F238E27FC236}">
                <a16:creationId xmlns:a16="http://schemas.microsoft.com/office/drawing/2014/main" id="{88DC4C85-D3A8-74FA-71EC-42F88559EDB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00678" y="1926778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7" name="文本框 8">
            <a:extLst>
              <a:ext uri="{FF2B5EF4-FFF2-40B4-BE49-F238E27FC236}">
                <a16:creationId xmlns:a16="http://schemas.microsoft.com/office/drawing/2014/main" id="{9694141A-24B6-ED08-79C3-2E488323C96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00678" y="1760433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id="{7C9F8D5D-EE0B-429B-D542-8536E692A1D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0678" y="1611191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9" name="文本框 11">
            <a:extLst>
              <a:ext uri="{FF2B5EF4-FFF2-40B4-BE49-F238E27FC236}">
                <a16:creationId xmlns:a16="http://schemas.microsoft.com/office/drawing/2014/main" id="{ADAD4D17-A8A9-CAB3-0F9A-797FD35C3E4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00678" y="1120971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7F7DCA08-1FD3-2D5D-49F3-394FCCA5805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00678" y="1444291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1" name="文本框 13">
            <a:extLst>
              <a:ext uri="{FF2B5EF4-FFF2-40B4-BE49-F238E27FC236}">
                <a16:creationId xmlns:a16="http://schemas.microsoft.com/office/drawing/2014/main" id="{E9984F80-8ACE-A19B-B0AE-FE1C08094686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500678" y="922541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2" name="文本框 14">
            <a:extLst>
              <a:ext uri="{FF2B5EF4-FFF2-40B4-BE49-F238E27FC236}">
                <a16:creationId xmlns:a16="http://schemas.microsoft.com/office/drawing/2014/main" id="{6526986A-31F6-79B3-B22C-4BA5D96D3F75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500678" y="1298559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EF5D828D-AD5D-3A45-AB00-D6051D1A6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35" y="645542"/>
            <a:ext cx="73974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  24    45   74   77   X25 X41 X46 E28                                M    -   24   45 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9AB38CC3-F667-7FFD-76BF-1F8C12CD71CE}"/>
              </a:ext>
            </a:extLst>
          </p:cNvPr>
          <p:cNvGrpSpPr/>
          <p:nvPr/>
        </p:nvGrpSpPr>
        <p:grpSpPr>
          <a:xfrm>
            <a:off x="3598235" y="275004"/>
            <a:ext cx="2580474" cy="373564"/>
            <a:chOff x="3284979" y="309812"/>
            <a:chExt cx="859985" cy="392994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A6F21082-FEBA-BF92-EC50-FC6F729CFED6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8AE80BEA-5E9B-0CB8-6642-5527D2623D4C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ISCR3/14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9261CF20-8F40-CEEF-83AA-5FACE6C3A78E}"/>
              </a:ext>
            </a:extLst>
          </p:cNvPr>
          <p:cNvGrpSpPr/>
          <p:nvPr/>
        </p:nvGrpSpPr>
        <p:grpSpPr>
          <a:xfrm>
            <a:off x="7627416" y="309381"/>
            <a:ext cx="2474423" cy="373564"/>
            <a:chOff x="3292199" y="309812"/>
            <a:chExt cx="859985" cy="392994"/>
          </a:xfrm>
        </p:grpSpPr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716AF0B8-E8D4-3F4A-B867-9D9024965A6D}"/>
                </a:ext>
              </a:extLst>
            </p:cNvPr>
            <p:cNvCxnSpPr/>
            <p:nvPr/>
          </p:nvCxnSpPr>
          <p:spPr>
            <a:xfrm>
              <a:off x="329219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3">
              <a:extLst>
                <a:ext uri="{FF2B5EF4-FFF2-40B4-BE49-F238E27FC236}">
                  <a16:creationId xmlns:a16="http://schemas.microsoft.com/office/drawing/2014/main" id="{E64139B2-D30A-EBB6-7C7F-6BE7F1BDE4F2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ISpa7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文本框 7">
            <a:extLst>
              <a:ext uri="{FF2B5EF4-FFF2-40B4-BE49-F238E27FC236}">
                <a16:creationId xmlns:a16="http://schemas.microsoft.com/office/drawing/2014/main" id="{C7F28EA4-549B-4B4D-F6DC-64220F692982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500678" y="5969796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1" name="文本框 8">
            <a:extLst>
              <a:ext uri="{FF2B5EF4-FFF2-40B4-BE49-F238E27FC236}">
                <a16:creationId xmlns:a16="http://schemas.microsoft.com/office/drawing/2014/main" id="{1193D65A-6E99-47B3-6061-1BC32EC84BB0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500678" y="5741576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2" name="文本框 10">
            <a:extLst>
              <a:ext uri="{FF2B5EF4-FFF2-40B4-BE49-F238E27FC236}">
                <a16:creationId xmlns:a16="http://schemas.microsoft.com/office/drawing/2014/main" id="{B667D632-724A-14F4-57E1-9809BAF083D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500678" y="5557959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3" name="文本框 11">
            <a:extLst>
              <a:ext uri="{FF2B5EF4-FFF2-40B4-BE49-F238E27FC236}">
                <a16:creationId xmlns:a16="http://schemas.microsoft.com/office/drawing/2014/main" id="{60DB75B0-D5F2-B1B0-E6CE-5736BB4F4D98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500678" y="5067739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id="{7C8FB17F-7F95-AE66-547A-C0C1E6DA7775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00678" y="5391059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5" name="文本框 13">
            <a:extLst>
              <a:ext uri="{FF2B5EF4-FFF2-40B4-BE49-F238E27FC236}">
                <a16:creationId xmlns:a16="http://schemas.microsoft.com/office/drawing/2014/main" id="{8BC09CD6-349B-2FBD-592B-71607AF28F75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500678" y="4869309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6" name="文本框 14">
            <a:extLst>
              <a:ext uri="{FF2B5EF4-FFF2-40B4-BE49-F238E27FC236}">
                <a16:creationId xmlns:a16="http://schemas.microsoft.com/office/drawing/2014/main" id="{80C0B73B-AFBB-5F4B-4AC6-1F97EFDC3B21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500678" y="5245327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7" name="TextBox 32">
            <a:extLst>
              <a:ext uri="{FF2B5EF4-FFF2-40B4-BE49-F238E27FC236}">
                <a16:creationId xmlns:a16="http://schemas.microsoft.com/office/drawing/2014/main" id="{FF68BB07-185D-9D25-6211-E586D4238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1085" y="4633561"/>
            <a:ext cx="71191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 24    45   74   77   X25 X41 X46  E28                                M    -   24   45    74   77  X25  X41 X46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D830403B-35C9-CAF8-91D0-47810958FDBB}"/>
              </a:ext>
            </a:extLst>
          </p:cNvPr>
          <p:cNvGrpSpPr/>
          <p:nvPr/>
        </p:nvGrpSpPr>
        <p:grpSpPr>
          <a:xfrm>
            <a:off x="3543235" y="4263023"/>
            <a:ext cx="2580474" cy="373564"/>
            <a:chOff x="3284979" y="309812"/>
            <a:chExt cx="859985" cy="392994"/>
          </a:xfrm>
        </p:grpSpPr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1C623850-9110-C16C-7531-8F700C05B60F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13">
              <a:extLst>
                <a:ext uri="{FF2B5EF4-FFF2-40B4-BE49-F238E27FC236}">
                  <a16:creationId xmlns:a16="http://schemas.microsoft.com/office/drawing/2014/main" id="{50004C98-51A6-1737-D7F7-BFD850E75760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IS26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3CE13FDE-B33A-1DBB-48F5-5EA355D86F07}"/>
              </a:ext>
            </a:extLst>
          </p:cNvPr>
          <p:cNvGrpSpPr/>
          <p:nvPr/>
        </p:nvGrpSpPr>
        <p:grpSpPr>
          <a:xfrm>
            <a:off x="7572410" y="4297400"/>
            <a:ext cx="2474423" cy="373564"/>
            <a:chOff x="3292199" y="309812"/>
            <a:chExt cx="859985" cy="392994"/>
          </a:xfrm>
        </p:grpSpPr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BC0476E7-87F7-21F1-EF41-A8F8DEA76294}"/>
                </a:ext>
              </a:extLst>
            </p:cNvPr>
            <p:cNvCxnSpPr/>
            <p:nvPr/>
          </p:nvCxnSpPr>
          <p:spPr>
            <a:xfrm>
              <a:off x="329219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id="{E4CD2013-2E4A-65A8-1141-E0D08A000BCE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ISkpn6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20268201-5EEB-9791-9FCF-9C1DA16F7E40}"/>
              </a:ext>
            </a:extLst>
          </p:cNvPr>
          <p:cNvSpPr txBox="1"/>
          <p:nvPr/>
        </p:nvSpPr>
        <p:spPr>
          <a:xfrm>
            <a:off x="212506" y="256032"/>
            <a:ext cx="1588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MGEs 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ISCR3/14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ISpa7, IS26, ISkpn6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identified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841161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903A7DF-0A7F-3460-4652-86A5ECDFAC5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41" t="34142" r="27956" b="15696"/>
          <a:stretch/>
        </p:blipFill>
        <p:spPr>
          <a:xfrm>
            <a:off x="2822475" y="1269917"/>
            <a:ext cx="4516998" cy="3653572"/>
          </a:xfrm>
          <a:prstGeom prst="rect">
            <a:avLst/>
          </a:prstGeom>
        </p:spPr>
      </p:pic>
      <p:sp>
        <p:nvSpPr>
          <p:cNvPr id="4" name="文本框 7">
            <a:extLst>
              <a:ext uri="{FF2B5EF4-FFF2-40B4-BE49-F238E27FC236}">
                <a16:creationId xmlns:a16="http://schemas.microsoft.com/office/drawing/2014/main" id="{9BB4198D-175D-B139-C01F-8193CE7A5F1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90675" y="3824740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5" name="文本框 8">
            <a:extLst>
              <a:ext uri="{FF2B5EF4-FFF2-40B4-BE49-F238E27FC236}">
                <a16:creationId xmlns:a16="http://schemas.microsoft.com/office/drawing/2014/main" id="{7B86B5A9-0F6E-46B8-901F-F36ADCFF5AA7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90675" y="3651520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6" name="文本框 10">
            <a:extLst>
              <a:ext uri="{FF2B5EF4-FFF2-40B4-BE49-F238E27FC236}">
                <a16:creationId xmlns:a16="http://schemas.microsoft.com/office/drawing/2014/main" id="{74715301-A1F1-55B2-B515-00569C2450D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90675" y="3522903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7" name="文本框 11">
            <a:extLst>
              <a:ext uri="{FF2B5EF4-FFF2-40B4-BE49-F238E27FC236}">
                <a16:creationId xmlns:a16="http://schemas.microsoft.com/office/drawing/2014/main" id="{90DDF9EB-7E2D-5547-E0F6-9C6995D42D6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90675" y="3032683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8" name="文本框 12">
            <a:extLst>
              <a:ext uri="{FF2B5EF4-FFF2-40B4-BE49-F238E27FC236}">
                <a16:creationId xmlns:a16="http://schemas.microsoft.com/office/drawing/2014/main" id="{4B7F7967-C219-9B72-88BE-73AA177A56B0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90675" y="3356003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9" name="文本框 13">
            <a:extLst>
              <a:ext uri="{FF2B5EF4-FFF2-40B4-BE49-F238E27FC236}">
                <a16:creationId xmlns:a16="http://schemas.microsoft.com/office/drawing/2014/main" id="{C129801C-ECAF-D8D4-6FED-296CFE9A1447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390675" y="2834253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0" name="文本框 14">
            <a:extLst>
              <a:ext uri="{FF2B5EF4-FFF2-40B4-BE49-F238E27FC236}">
                <a16:creationId xmlns:a16="http://schemas.microsoft.com/office/drawing/2014/main" id="{B897C208-AB6F-F763-FF27-8CD98B8C4210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390675" y="3210271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1" name="TextBox 32">
            <a:extLst>
              <a:ext uri="{FF2B5EF4-FFF2-40B4-BE49-F238E27FC236}">
                <a16:creationId xmlns:a16="http://schemas.microsoft.com/office/drawing/2014/main" id="{6C3C21FC-7A94-4268-0F24-08117DB3D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710" y="2630648"/>
            <a:ext cx="38603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   24      45     74     77    X25  X41  X46 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30D6CB7C-582B-BD44-94DC-A2FB014B01FD}"/>
              </a:ext>
            </a:extLst>
          </p:cNvPr>
          <p:cNvGrpSpPr/>
          <p:nvPr/>
        </p:nvGrpSpPr>
        <p:grpSpPr>
          <a:xfrm>
            <a:off x="3632611" y="2193591"/>
            <a:ext cx="2891941" cy="373564"/>
            <a:chOff x="3284979" y="309812"/>
            <a:chExt cx="859985" cy="392994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A762E119-0B71-B905-7525-B19C90ED6B96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907E18-048B-01EC-EDC9-7A79DA96D7FF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ISaba1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34FF7F0C-0476-5ACF-CE08-63D2C86A1128}"/>
              </a:ext>
            </a:extLst>
          </p:cNvPr>
          <p:cNvSpPr txBox="1"/>
          <p:nvPr/>
        </p:nvSpPr>
        <p:spPr>
          <a:xfrm>
            <a:off x="224322" y="997495"/>
            <a:ext cx="15881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MGEs 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ISaba1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identified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757831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A99FD07-65D4-CA2B-75E5-6C9B438108E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34" t="19477" r="14420" b="3751"/>
          <a:stretch/>
        </p:blipFill>
        <p:spPr>
          <a:xfrm>
            <a:off x="3269362" y="182193"/>
            <a:ext cx="8191670" cy="6538305"/>
          </a:xfrm>
          <a:prstGeom prst="rect">
            <a:avLst/>
          </a:prstGeom>
        </p:spPr>
      </p:pic>
      <p:sp>
        <p:nvSpPr>
          <p:cNvPr id="28" name="文本框 7">
            <a:extLst>
              <a:ext uri="{FF2B5EF4-FFF2-40B4-BE49-F238E27FC236}">
                <a16:creationId xmlns:a16="http://schemas.microsoft.com/office/drawing/2014/main" id="{6595EB52-6204-127B-7B9B-DB4D5329B42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37562" y="1755313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29" name="文本框 8">
            <a:extLst>
              <a:ext uri="{FF2B5EF4-FFF2-40B4-BE49-F238E27FC236}">
                <a16:creationId xmlns:a16="http://schemas.microsoft.com/office/drawing/2014/main" id="{1CCCE545-082B-B792-16F1-45C7E661849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837562" y="1582093"/>
            <a:ext cx="431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0" name="文本框 10">
            <a:extLst>
              <a:ext uri="{FF2B5EF4-FFF2-40B4-BE49-F238E27FC236}">
                <a16:creationId xmlns:a16="http://schemas.microsoft.com/office/drawing/2014/main" id="{D26EAECD-6362-7266-5580-E9AA20D7DC0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37562" y="1453476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1" name="文本框 11">
            <a:extLst>
              <a:ext uri="{FF2B5EF4-FFF2-40B4-BE49-F238E27FC236}">
                <a16:creationId xmlns:a16="http://schemas.microsoft.com/office/drawing/2014/main" id="{6F82E632-1B3B-AD74-B1D2-70BEED8197E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837562" y="963256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2" name="文本框 12">
            <a:extLst>
              <a:ext uri="{FF2B5EF4-FFF2-40B4-BE49-F238E27FC236}">
                <a16:creationId xmlns:a16="http://schemas.microsoft.com/office/drawing/2014/main" id="{1EBA0BFC-56D9-C0B2-A979-8140DA115C01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837562" y="1286576"/>
            <a:ext cx="431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3" name="文本框 13">
            <a:extLst>
              <a:ext uri="{FF2B5EF4-FFF2-40B4-BE49-F238E27FC236}">
                <a16:creationId xmlns:a16="http://schemas.microsoft.com/office/drawing/2014/main" id="{C2649935-55FF-E291-B609-EFE3F932DE9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37562" y="764826"/>
            <a:ext cx="5175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4" name="文本框 14">
            <a:extLst>
              <a:ext uri="{FF2B5EF4-FFF2-40B4-BE49-F238E27FC236}">
                <a16:creationId xmlns:a16="http://schemas.microsoft.com/office/drawing/2014/main" id="{0EE66D23-3033-CEEC-98DF-6F8F74556CE6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37562" y="1140844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5" name="TextBox 32">
            <a:extLst>
              <a:ext uri="{FF2B5EF4-FFF2-40B4-BE49-F238E27FC236}">
                <a16:creationId xmlns:a16="http://schemas.microsoft.com/office/drawing/2014/main" id="{FEE4A7C0-3863-E037-5B60-665E17991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722" y="636846"/>
            <a:ext cx="78342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  24     45     74    77   X25  X41  X46  E28                               M     -     24     45     74    77   X25  X41  X46 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E5ED0E0D-F57A-EA9E-15EF-10B01676F41F}"/>
              </a:ext>
            </a:extLst>
          </p:cNvPr>
          <p:cNvGrpSpPr/>
          <p:nvPr/>
        </p:nvGrpSpPr>
        <p:grpSpPr>
          <a:xfrm>
            <a:off x="4079498" y="268548"/>
            <a:ext cx="2891941" cy="284189"/>
            <a:chOff x="3284979" y="403839"/>
            <a:chExt cx="859985" cy="298967"/>
          </a:xfrm>
        </p:grpSpPr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7183E2E7-E6E4-36EE-10FF-755CF7E374D6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13">
              <a:extLst>
                <a:ext uri="{FF2B5EF4-FFF2-40B4-BE49-F238E27FC236}">
                  <a16:creationId xmlns:a16="http://schemas.microsoft.com/office/drawing/2014/main" id="{FC1B70AC-F1A5-4F38-8529-3FE0D8598EAF}"/>
                </a:ext>
              </a:extLst>
            </p:cNvPr>
            <p:cNvSpPr txBox="1"/>
            <p:nvPr/>
          </p:nvSpPr>
          <p:spPr>
            <a:xfrm>
              <a:off x="3318927" y="403839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intI1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TextBox 32">
            <a:extLst>
              <a:ext uri="{FF2B5EF4-FFF2-40B4-BE49-F238E27FC236}">
                <a16:creationId xmlns:a16="http://schemas.microsoft.com/office/drawing/2014/main" id="{5FC8E934-09F6-635C-541E-CF774724A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6429" y="4536223"/>
            <a:ext cx="78342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    -     24      45   74    77   X25  X41  X46  E28                               M     -     24     45     74    77   X25  X41  X46  E28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F16EA529-CAC9-4BD8-3180-1C5C673052FC}"/>
              </a:ext>
            </a:extLst>
          </p:cNvPr>
          <p:cNvGrpSpPr/>
          <p:nvPr/>
        </p:nvGrpSpPr>
        <p:grpSpPr>
          <a:xfrm>
            <a:off x="8083691" y="4202301"/>
            <a:ext cx="2891941" cy="284189"/>
            <a:chOff x="3284979" y="403839"/>
            <a:chExt cx="859985" cy="298967"/>
          </a:xfrm>
        </p:grpSpPr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7C531FFA-CD91-848A-F0FE-881D71A75C35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13">
              <a:extLst>
                <a:ext uri="{FF2B5EF4-FFF2-40B4-BE49-F238E27FC236}">
                  <a16:creationId xmlns:a16="http://schemas.microsoft.com/office/drawing/2014/main" id="{D852DBA6-7B03-42AB-8E1A-93CC1BA852C3}"/>
                </a:ext>
              </a:extLst>
            </p:cNvPr>
            <p:cNvSpPr txBox="1"/>
            <p:nvPr/>
          </p:nvSpPr>
          <p:spPr>
            <a:xfrm>
              <a:off x="3318927" y="403839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i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tbrC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4A4AB4A4-F163-8542-67E0-25FC80659E52}"/>
              </a:ext>
            </a:extLst>
          </p:cNvPr>
          <p:cNvGrpSpPr/>
          <p:nvPr/>
        </p:nvGrpSpPr>
        <p:grpSpPr>
          <a:xfrm>
            <a:off x="8345222" y="182193"/>
            <a:ext cx="2580474" cy="373564"/>
            <a:chOff x="3284979" y="309812"/>
            <a:chExt cx="859985" cy="392994"/>
          </a:xfrm>
        </p:grpSpPr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5F7476AE-318E-51E2-9A22-F38522F64FED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13">
              <a:extLst>
                <a:ext uri="{FF2B5EF4-FFF2-40B4-BE49-F238E27FC236}">
                  <a16:creationId xmlns:a16="http://schemas.microsoft.com/office/drawing/2014/main" id="{0B318615-2B59-6302-0910-A4381CC5FA88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In1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29E615D2-DB9B-8F55-C167-FF2CBA829F39}"/>
              </a:ext>
            </a:extLst>
          </p:cNvPr>
          <p:cNvGrpSpPr/>
          <p:nvPr/>
        </p:nvGrpSpPr>
        <p:grpSpPr>
          <a:xfrm>
            <a:off x="3942461" y="4105739"/>
            <a:ext cx="2663618" cy="373564"/>
            <a:chOff x="3284979" y="309812"/>
            <a:chExt cx="859985" cy="392994"/>
          </a:xfrm>
        </p:grpSpPr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D8CBB338-2EA1-1CD3-8AA4-68CEA26F1D5D}"/>
                </a:ext>
              </a:extLst>
            </p:cNvPr>
            <p:cNvCxnSpPr/>
            <p:nvPr/>
          </p:nvCxnSpPr>
          <p:spPr>
            <a:xfrm>
              <a:off x="3284979" y="702806"/>
              <a:ext cx="8599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13">
              <a:extLst>
                <a:ext uri="{FF2B5EF4-FFF2-40B4-BE49-F238E27FC236}">
                  <a16:creationId xmlns:a16="http://schemas.microsoft.com/office/drawing/2014/main" id="{CA579A21-3BC6-7489-857A-F18CAE7CB65E}"/>
                </a:ext>
              </a:extLst>
            </p:cNvPr>
            <p:cNvSpPr txBox="1"/>
            <p:nvPr/>
          </p:nvSpPr>
          <p:spPr>
            <a:xfrm>
              <a:off x="3318927" y="309812"/>
              <a:ext cx="792088" cy="29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i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traA</a:t>
              </a:r>
              <a:endParaRPr lang="zh-CN" altLang="en-US" sz="1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B9BF3A5A-CD77-0A15-05E0-98AC55134901}"/>
              </a:ext>
            </a:extLst>
          </p:cNvPr>
          <p:cNvSpPr txBox="1"/>
          <p:nvPr/>
        </p:nvSpPr>
        <p:spPr>
          <a:xfrm>
            <a:off x="97732" y="764826"/>
            <a:ext cx="1588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MGEs 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intI1,In1,traA,tbrC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identified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348430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D643205-1F4E-E899-D6AD-D79F4BC6D0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" t="2507" r="42334" b="31128"/>
          <a:stretch/>
        </p:blipFill>
        <p:spPr>
          <a:xfrm>
            <a:off x="996901" y="378132"/>
            <a:ext cx="7115820" cy="6323051"/>
          </a:xfrm>
          <a:prstGeom prst="rect">
            <a:avLst/>
          </a:prstGeom>
        </p:spPr>
      </p:pic>
      <p:sp>
        <p:nvSpPr>
          <p:cNvPr id="4" name="TextBox 32">
            <a:extLst>
              <a:ext uri="{FF2B5EF4-FFF2-40B4-BE49-F238E27FC236}">
                <a16:creationId xmlns:a16="http://schemas.microsoft.com/office/drawing/2014/main" id="{5FDC70DC-5F7E-349E-FE4A-67E395043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9457" y="541739"/>
            <a:ext cx="60507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              24            45             74              C              77           X25           X41          C                      </a:t>
            </a:r>
            <a:endParaRPr lang="zh-CN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73198AB-235A-306D-6730-32B5AC8AADC9}"/>
              </a:ext>
            </a:extLst>
          </p:cNvPr>
          <p:cNvSpPr txBox="1"/>
          <p:nvPr/>
        </p:nvSpPr>
        <p:spPr>
          <a:xfrm>
            <a:off x="8758988" y="3850105"/>
            <a:ext cx="2502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err="1"/>
              <a:t>Note:”C</a:t>
            </a:r>
            <a:r>
              <a:rPr lang="en-US" altLang="zh-CN" sz="1600" dirty="0"/>
              <a:t>” control strain Salmonella </a:t>
            </a:r>
            <a:r>
              <a:rPr lang="en-US" altLang="zh-CN" sz="1600" dirty="0" err="1"/>
              <a:t>serotupe</a:t>
            </a:r>
            <a:r>
              <a:rPr lang="en-US" altLang="zh-CN" sz="1600" dirty="0"/>
              <a:t> </a:t>
            </a:r>
            <a:r>
              <a:rPr lang="en-US" altLang="zh-CN" sz="1600" dirty="0" err="1"/>
              <a:t>Braenderup</a:t>
            </a:r>
            <a:r>
              <a:rPr lang="en-US" altLang="zh-CN" sz="1600" dirty="0"/>
              <a:t> strain H9812 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70029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600" dirty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520</Words>
  <Application>Microsoft Office PowerPoint</Application>
  <PresentationFormat>宽屏</PresentationFormat>
  <Paragraphs>153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5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YM</dc:creator>
  <cp:lastModifiedBy>YM</cp:lastModifiedBy>
  <cp:revision>34</cp:revision>
  <dcterms:created xsi:type="dcterms:W3CDTF">2024-05-15T07:35:18Z</dcterms:created>
  <dcterms:modified xsi:type="dcterms:W3CDTF">2024-05-16T03:30:40Z</dcterms:modified>
</cp:coreProperties>
</file>