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4" r:id="rId2"/>
    <p:sldId id="337" r:id="rId3"/>
    <p:sldId id="376" r:id="rId4"/>
    <p:sldId id="340" r:id="rId5"/>
    <p:sldId id="339" r:id="rId6"/>
  </p:sldIdLst>
  <p:sldSz cx="9144000" cy="6858000" type="screen4x3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41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68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Sheet1!$A$2:$A$90</c:f>
              <c:numCache>
                <c:formatCode>General</c:formatCode>
                <c:ptCount val="8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1.2</c:v>
                </c:pt>
                <c:pt idx="33">
                  <c:v>1.2</c:v>
                </c:pt>
                <c:pt idx="34">
                  <c:v>1.2</c:v>
                </c:pt>
                <c:pt idx="35">
                  <c:v>1.2</c:v>
                </c:pt>
                <c:pt idx="36">
                  <c:v>1.2</c:v>
                </c:pt>
                <c:pt idx="37">
                  <c:v>1.2</c:v>
                </c:pt>
                <c:pt idx="38">
                  <c:v>1.2</c:v>
                </c:pt>
                <c:pt idx="39">
                  <c:v>1.2</c:v>
                </c:pt>
                <c:pt idx="40">
                  <c:v>1.2</c:v>
                </c:pt>
                <c:pt idx="41">
                  <c:v>1.2</c:v>
                </c:pt>
                <c:pt idx="42">
                  <c:v>1.2</c:v>
                </c:pt>
                <c:pt idx="43">
                  <c:v>1.2</c:v>
                </c:pt>
                <c:pt idx="44">
                  <c:v>1.4</c:v>
                </c:pt>
                <c:pt idx="45">
                  <c:v>1.4</c:v>
                </c:pt>
                <c:pt idx="46">
                  <c:v>1.4</c:v>
                </c:pt>
                <c:pt idx="47">
                  <c:v>1.4</c:v>
                </c:pt>
                <c:pt idx="48">
                  <c:v>1.4</c:v>
                </c:pt>
                <c:pt idx="49">
                  <c:v>1.4</c:v>
                </c:pt>
                <c:pt idx="50">
                  <c:v>1.4</c:v>
                </c:pt>
                <c:pt idx="51">
                  <c:v>1.4</c:v>
                </c:pt>
                <c:pt idx="52">
                  <c:v>1.4</c:v>
                </c:pt>
                <c:pt idx="53">
                  <c:v>1.4</c:v>
                </c:pt>
                <c:pt idx="54">
                  <c:v>1.4</c:v>
                </c:pt>
                <c:pt idx="55">
                  <c:v>1.4</c:v>
                </c:pt>
                <c:pt idx="56">
                  <c:v>1.4</c:v>
                </c:pt>
                <c:pt idx="57">
                  <c:v>1.4</c:v>
                </c:pt>
                <c:pt idx="58">
                  <c:v>1.4</c:v>
                </c:pt>
                <c:pt idx="59">
                  <c:v>1.4</c:v>
                </c:pt>
                <c:pt idx="60">
                  <c:v>1.4</c:v>
                </c:pt>
                <c:pt idx="61">
                  <c:v>1.6</c:v>
                </c:pt>
                <c:pt idx="62">
                  <c:v>1.6</c:v>
                </c:pt>
                <c:pt idx="63">
                  <c:v>1.6</c:v>
                </c:pt>
                <c:pt idx="64">
                  <c:v>1.6</c:v>
                </c:pt>
                <c:pt idx="65">
                  <c:v>1.6</c:v>
                </c:pt>
                <c:pt idx="66">
                  <c:v>1.6</c:v>
                </c:pt>
                <c:pt idx="67">
                  <c:v>1.6</c:v>
                </c:pt>
                <c:pt idx="68">
                  <c:v>1.6</c:v>
                </c:pt>
                <c:pt idx="69">
                  <c:v>1.6</c:v>
                </c:pt>
                <c:pt idx="70">
                  <c:v>1.6</c:v>
                </c:pt>
                <c:pt idx="71">
                  <c:v>1.6</c:v>
                </c:pt>
                <c:pt idx="72">
                  <c:v>1.6</c:v>
                </c:pt>
                <c:pt idx="73">
                  <c:v>1.8</c:v>
                </c:pt>
                <c:pt idx="74">
                  <c:v>1.8</c:v>
                </c:pt>
                <c:pt idx="75">
                  <c:v>1.8</c:v>
                </c:pt>
                <c:pt idx="76">
                  <c:v>1.8</c:v>
                </c:pt>
                <c:pt idx="77">
                  <c:v>1.8</c:v>
                </c:pt>
                <c:pt idx="78">
                  <c:v>1.8</c:v>
                </c:pt>
                <c:pt idx="79">
                  <c:v>1.8</c:v>
                </c:pt>
                <c:pt idx="80">
                  <c:v>1.8</c:v>
                </c:pt>
                <c:pt idx="81">
                  <c:v>1.8</c:v>
                </c:pt>
                <c:pt idx="82">
                  <c:v>1.8</c:v>
                </c:pt>
                <c:pt idx="83">
                  <c:v>1.8</c:v>
                </c:pt>
                <c:pt idx="84">
                  <c:v>1.8</c:v>
                </c:pt>
                <c:pt idx="85">
                  <c:v>1.8</c:v>
                </c:pt>
                <c:pt idx="86">
                  <c:v>1.8</c:v>
                </c:pt>
                <c:pt idx="87">
                  <c:v>1.8</c:v>
                </c:pt>
                <c:pt idx="88">
                  <c:v>1.8</c:v>
                </c:pt>
              </c:numCache>
            </c:numRef>
          </c:xVal>
          <c:yVal>
            <c:numRef>
              <c:f>Sheet1!$B$2:$B$90</c:f>
              <c:numCache>
                <c:formatCode>General</c:formatCode>
                <c:ptCount val="89"/>
                <c:pt idx="0">
                  <c:v>34974</c:v>
                </c:pt>
                <c:pt idx="1">
                  <c:v>6935</c:v>
                </c:pt>
                <c:pt idx="2">
                  <c:v>40394</c:v>
                </c:pt>
                <c:pt idx="3">
                  <c:v>49338</c:v>
                </c:pt>
                <c:pt idx="4">
                  <c:v>20833</c:v>
                </c:pt>
                <c:pt idx="5">
                  <c:v>52117</c:v>
                </c:pt>
                <c:pt idx="6">
                  <c:v>57580</c:v>
                </c:pt>
                <c:pt idx="7">
                  <c:v>34976</c:v>
                </c:pt>
                <c:pt idx="8">
                  <c:v>38317</c:v>
                </c:pt>
                <c:pt idx="9">
                  <c:v>60305</c:v>
                </c:pt>
                <c:pt idx="10">
                  <c:v>30428</c:v>
                </c:pt>
                <c:pt idx="11">
                  <c:v>66144</c:v>
                </c:pt>
                <c:pt idx="12">
                  <c:v>40344</c:v>
                </c:pt>
                <c:pt idx="13">
                  <c:v>28716</c:v>
                </c:pt>
                <c:pt idx="14">
                  <c:v>33316</c:v>
                </c:pt>
                <c:pt idx="15">
                  <c:v>64986</c:v>
                </c:pt>
                <c:pt idx="16">
                  <c:v>56694</c:v>
                </c:pt>
                <c:pt idx="17">
                  <c:v>69242</c:v>
                </c:pt>
                <c:pt idx="18">
                  <c:v>38428</c:v>
                </c:pt>
                <c:pt idx="19">
                  <c:v>35611</c:v>
                </c:pt>
                <c:pt idx="20">
                  <c:v>26396</c:v>
                </c:pt>
                <c:pt idx="21">
                  <c:v>33299</c:v>
                </c:pt>
                <c:pt idx="22">
                  <c:v>100461</c:v>
                </c:pt>
                <c:pt idx="23">
                  <c:v>58280</c:v>
                </c:pt>
                <c:pt idx="24">
                  <c:v>38560</c:v>
                </c:pt>
                <c:pt idx="25">
                  <c:v>1498</c:v>
                </c:pt>
                <c:pt idx="26">
                  <c:v>23835</c:v>
                </c:pt>
                <c:pt idx="27">
                  <c:v>36936</c:v>
                </c:pt>
                <c:pt idx="28">
                  <c:v>55185</c:v>
                </c:pt>
                <c:pt idx="29">
                  <c:v>67681</c:v>
                </c:pt>
                <c:pt idx="30">
                  <c:v>70744</c:v>
                </c:pt>
                <c:pt idx="31">
                  <c:v>40861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4F2-4520-9959-8850E6C2BF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Sheet1!$A$2:$A$90</c:f>
              <c:numCache>
                <c:formatCode>General</c:formatCode>
                <c:ptCount val="8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1.2</c:v>
                </c:pt>
                <c:pt idx="33">
                  <c:v>1.2</c:v>
                </c:pt>
                <c:pt idx="34">
                  <c:v>1.2</c:v>
                </c:pt>
                <c:pt idx="35">
                  <c:v>1.2</c:v>
                </c:pt>
                <c:pt idx="36">
                  <c:v>1.2</c:v>
                </c:pt>
                <c:pt idx="37">
                  <c:v>1.2</c:v>
                </c:pt>
                <c:pt idx="38">
                  <c:v>1.2</c:v>
                </c:pt>
                <c:pt idx="39">
                  <c:v>1.2</c:v>
                </c:pt>
                <c:pt idx="40">
                  <c:v>1.2</c:v>
                </c:pt>
                <c:pt idx="41">
                  <c:v>1.2</c:v>
                </c:pt>
                <c:pt idx="42">
                  <c:v>1.2</c:v>
                </c:pt>
                <c:pt idx="43">
                  <c:v>1.2</c:v>
                </c:pt>
                <c:pt idx="44">
                  <c:v>1.4</c:v>
                </c:pt>
                <c:pt idx="45">
                  <c:v>1.4</c:v>
                </c:pt>
                <c:pt idx="46">
                  <c:v>1.4</c:v>
                </c:pt>
                <c:pt idx="47">
                  <c:v>1.4</c:v>
                </c:pt>
                <c:pt idx="48">
                  <c:v>1.4</c:v>
                </c:pt>
                <c:pt idx="49">
                  <c:v>1.4</c:v>
                </c:pt>
                <c:pt idx="50">
                  <c:v>1.4</c:v>
                </c:pt>
                <c:pt idx="51">
                  <c:v>1.4</c:v>
                </c:pt>
                <c:pt idx="52">
                  <c:v>1.4</c:v>
                </c:pt>
                <c:pt idx="53">
                  <c:v>1.4</c:v>
                </c:pt>
                <c:pt idx="54">
                  <c:v>1.4</c:v>
                </c:pt>
                <c:pt idx="55">
                  <c:v>1.4</c:v>
                </c:pt>
                <c:pt idx="56">
                  <c:v>1.4</c:v>
                </c:pt>
                <c:pt idx="57">
                  <c:v>1.4</c:v>
                </c:pt>
                <c:pt idx="58">
                  <c:v>1.4</c:v>
                </c:pt>
                <c:pt idx="59">
                  <c:v>1.4</c:v>
                </c:pt>
                <c:pt idx="60">
                  <c:v>1.4</c:v>
                </c:pt>
                <c:pt idx="61">
                  <c:v>1.6</c:v>
                </c:pt>
                <c:pt idx="62">
                  <c:v>1.6</c:v>
                </c:pt>
                <c:pt idx="63">
                  <c:v>1.6</c:v>
                </c:pt>
                <c:pt idx="64">
                  <c:v>1.6</c:v>
                </c:pt>
                <c:pt idx="65">
                  <c:v>1.6</c:v>
                </c:pt>
                <c:pt idx="66">
                  <c:v>1.6</c:v>
                </c:pt>
                <c:pt idx="67">
                  <c:v>1.6</c:v>
                </c:pt>
                <c:pt idx="68">
                  <c:v>1.6</c:v>
                </c:pt>
                <c:pt idx="69">
                  <c:v>1.6</c:v>
                </c:pt>
                <c:pt idx="70">
                  <c:v>1.6</c:v>
                </c:pt>
                <c:pt idx="71">
                  <c:v>1.6</c:v>
                </c:pt>
                <c:pt idx="72">
                  <c:v>1.6</c:v>
                </c:pt>
                <c:pt idx="73">
                  <c:v>1.8</c:v>
                </c:pt>
                <c:pt idx="74">
                  <c:v>1.8</c:v>
                </c:pt>
                <c:pt idx="75">
                  <c:v>1.8</c:v>
                </c:pt>
                <c:pt idx="76">
                  <c:v>1.8</c:v>
                </c:pt>
                <c:pt idx="77">
                  <c:v>1.8</c:v>
                </c:pt>
                <c:pt idx="78">
                  <c:v>1.8</c:v>
                </c:pt>
                <c:pt idx="79">
                  <c:v>1.8</c:v>
                </c:pt>
                <c:pt idx="80">
                  <c:v>1.8</c:v>
                </c:pt>
                <c:pt idx="81">
                  <c:v>1.8</c:v>
                </c:pt>
                <c:pt idx="82">
                  <c:v>1.8</c:v>
                </c:pt>
                <c:pt idx="83">
                  <c:v>1.8</c:v>
                </c:pt>
                <c:pt idx="84">
                  <c:v>1.8</c:v>
                </c:pt>
                <c:pt idx="85">
                  <c:v>1.8</c:v>
                </c:pt>
                <c:pt idx="86">
                  <c:v>1.8</c:v>
                </c:pt>
                <c:pt idx="87">
                  <c:v>1.8</c:v>
                </c:pt>
                <c:pt idx="88">
                  <c:v>1.8</c:v>
                </c:pt>
              </c:numCache>
            </c:numRef>
          </c:xVal>
          <c:yVal>
            <c:numRef>
              <c:f>Sheet1!$C$2:$C$90</c:f>
              <c:numCache>
                <c:formatCode>General</c:formatCode>
                <c:ptCount val="89"/>
                <c:pt idx="32">
                  <c:v>59228</c:v>
                </c:pt>
                <c:pt idx="33">
                  <c:v>57848</c:v>
                </c:pt>
                <c:pt idx="34">
                  <c:v>60041</c:v>
                </c:pt>
                <c:pt idx="35">
                  <c:v>22413</c:v>
                </c:pt>
                <c:pt idx="36">
                  <c:v>32996</c:v>
                </c:pt>
                <c:pt idx="37">
                  <c:v>73465</c:v>
                </c:pt>
                <c:pt idx="38">
                  <c:v>88585</c:v>
                </c:pt>
                <c:pt idx="39">
                  <c:v>45786</c:v>
                </c:pt>
                <c:pt idx="40">
                  <c:v>35909</c:v>
                </c:pt>
                <c:pt idx="41">
                  <c:v>44924</c:v>
                </c:pt>
                <c:pt idx="42">
                  <c:v>32672</c:v>
                </c:pt>
                <c:pt idx="43">
                  <c:v>25275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4F2-4520-9959-8850E6C2BF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Sheet1!$A$2:$A$90</c:f>
              <c:numCache>
                <c:formatCode>General</c:formatCode>
                <c:ptCount val="8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1.2</c:v>
                </c:pt>
                <c:pt idx="33">
                  <c:v>1.2</c:v>
                </c:pt>
                <c:pt idx="34">
                  <c:v>1.2</c:v>
                </c:pt>
                <c:pt idx="35">
                  <c:v>1.2</c:v>
                </c:pt>
                <c:pt idx="36">
                  <c:v>1.2</c:v>
                </c:pt>
                <c:pt idx="37">
                  <c:v>1.2</c:v>
                </c:pt>
                <c:pt idx="38">
                  <c:v>1.2</c:v>
                </c:pt>
                <c:pt idx="39">
                  <c:v>1.2</c:v>
                </c:pt>
                <c:pt idx="40">
                  <c:v>1.2</c:v>
                </c:pt>
                <c:pt idx="41">
                  <c:v>1.2</c:v>
                </c:pt>
                <c:pt idx="42">
                  <c:v>1.2</c:v>
                </c:pt>
                <c:pt idx="43">
                  <c:v>1.2</c:v>
                </c:pt>
                <c:pt idx="44">
                  <c:v>1.4</c:v>
                </c:pt>
                <c:pt idx="45">
                  <c:v>1.4</c:v>
                </c:pt>
                <c:pt idx="46">
                  <c:v>1.4</c:v>
                </c:pt>
                <c:pt idx="47">
                  <c:v>1.4</c:v>
                </c:pt>
                <c:pt idx="48">
                  <c:v>1.4</c:v>
                </c:pt>
                <c:pt idx="49">
                  <c:v>1.4</c:v>
                </c:pt>
                <c:pt idx="50">
                  <c:v>1.4</c:v>
                </c:pt>
                <c:pt idx="51">
                  <c:v>1.4</c:v>
                </c:pt>
                <c:pt idx="52">
                  <c:v>1.4</c:v>
                </c:pt>
                <c:pt idx="53">
                  <c:v>1.4</c:v>
                </c:pt>
                <c:pt idx="54">
                  <c:v>1.4</c:v>
                </c:pt>
                <c:pt idx="55">
                  <c:v>1.4</c:v>
                </c:pt>
                <c:pt idx="56">
                  <c:v>1.4</c:v>
                </c:pt>
                <c:pt idx="57">
                  <c:v>1.4</c:v>
                </c:pt>
                <c:pt idx="58">
                  <c:v>1.4</c:v>
                </c:pt>
                <c:pt idx="59">
                  <c:v>1.4</c:v>
                </c:pt>
                <c:pt idx="60">
                  <c:v>1.4</c:v>
                </c:pt>
                <c:pt idx="61">
                  <c:v>1.6</c:v>
                </c:pt>
                <c:pt idx="62">
                  <c:v>1.6</c:v>
                </c:pt>
                <c:pt idx="63">
                  <c:v>1.6</c:v>
                </c:pt>
                <c:pt idx="64">
                  <c:v>1.6</c:v>
                </c:pt>
                <c:pt idx="65">
                  <c:v>1.6</c:v>
                </c:pt>
                <c:pt idx="66">
                  <c:v>1.6</c:v>
                </c:pt>
                <c:pt idx="67">
                  <c:v>1.6</c:v>
                </c:pt>
                <c:pt idx="68">
                  <c:v>1.6</c:v>
                </c:pt>
                <c:pt idx="69">
                  <c:v>1.6</c:v>
                </c:pt>
                <c:pt idx="70">
                  <c:v>1.6</c:v>
                </c:pt>
                <c:pt idx="71">
                  <c:v>1.6</c:v>
                </c:pt>
                <c:pt idx="72">
                  <c:v>1.6</c:v>
                </c:pt>
                <c:pt idx="73">
                  <c:v>1.8</c:v>
                </c:pt>
                <c:pt idx="74">
                  <c:v>1.8</c:v>
                </c:pt>
                <c:pt idx="75">
                  <c:v>1.8</c:v>
                </c:pt>
                <c:pt idx="76">
                  <c:v>1.8</c:v>
                </c:pt>
                <c:pt idx="77">
                  <c:v>1.8</c:v>
                </c:pt>
                <c:pt idx="78">
                  <c:v>1.8</c:v>
                </c:pt>
                <c:pt idx="79">
                  <c:v>1.8</c:v>
                </c:pt>
                <c:pt idx="80">
                  <c:v>1.8</c:v>
                </c:pt>
                <c:pt idx="81">
                  <c:v>1.8</c:v>
                </c:pt>
                <c:pt idx="82">
                  <c:v>1.8</c:v>
                </c:pt>
                <c:pt idx="83">
                  <c:v>1.8</c:v>
                </c:pt>
                <c:pt idx="84">
                  <c:v>1.8</c:v>
                </c:pt>
                <c:pt idx="85">
                  <c:v>1.8</c:v>
                </c:pt>
                <c:pt idx="86">
                  <c:v>1.8</c:v>
                </c:pt>
                <c:pt idx="87">
                  <c:v>1.8</c:v>
                </c:pt>
                <c:pt idx="88">
                  <c:v>1.8</c:v>
                </c:pt>
              </c:numCache>
            </c:numRef>
          </c:xVal>
          <c:yVal>
            <c:numRef>
              <c:f>Sheet1!$D$2:$D$90</c:f>
              <c:numCache>
                <c:formatCode>General</c:formatCode>
                <c:ptCount val="89"/>
                <c:pt idx="44">
                  <c:v>29389</c:v>
                </c:pt>
                <c:pt idx="45">
                  <c:v>29244</c:v>
                </c:pt>
                <c:pt idx="46">
                  <c:v>25956</c:v>
                </c:pt>
                <c:pt idx="47">
                  <c:v>39694</c:v>
                </c:pt>
                <c:pt idx="48">
                  <c:v>55809</c:v>
                </c:pt>
                <c:pt idx="49">
                  <c:v>36635</c:v>
                </c:pt>
                <c:pt idx="50">
                  <c:v>52975</c:v>
                </c:pt>
                <c:pt idx="51">
                  <c:v>65322</c:v>
                </c:pt>
                <c:pt idx="52">
                  <c:v>53823</c:v>
                </c:pt>
                <c:pt idx="53">
                  <c:v>36230</c:v>
                </c:pt>
                <c:pt idx="54">
                  <c:v>43090</c:v>
                </c:pt>
                <c:pt idx="55">
                  <c:v>39563</c:v>
                </c:pt>
                <c:pt idx="56">
                  <c:v>43260</c:v>
                </c:pt>
                <c:pt idx="57">
                  <c:v>54821</c:v>
                </c:pt>
                <c:pt idx="58">
                  <c:v>36909</c:v>
                </c:pt>
                <c:pt idx="59">
                  <c:v>11436</c:v>
                </c:pt>
                <c:pt idx="60">
                  <c:v>40369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4F2-4520-9959-8850E6C2BF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Sheet1!$A$2:$A$90</c:f>
              <c:numCache>
                <c:formatCode>General</c:formatCode>
                <c:ptCount val="8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1.2</c:v>
                </c:pt>
                <c:pt idx="33">
                  <c:v>1.2</c:v>
                </c:pt>
                <c:pt idx="34">
                  <c:v>1.2</c:v>
                </c:pt>
                <c:pt idx="35">
                  <c:v>1.2</c:v>
                </c:pt>
                <c:pt idx="36">
                  <c:v>1.2</c:v>
                </c:pt>
                <c:pt idx="37">
                  <c:v>1.2</c:v>
                </c:pt>
                <c:pt idx="38">
                  <c:v>1.2</c:v>
                </c:pt>
                <c:pt idx="39">
                  <c:v>1.2</c:v>
                </c:pt>
                <c:pt idx="40">
                  <c:v>1.2</c:v>
                </c:pt>
                <c:pt idx="41">
                  <c:v>1.2</c:v>
                </c:pt>
                <c:pt idx="42">
                  <c:v>1.2</c:v>
                </c:pt>
                <c:pt idx="43">
                  <c:v>1.2</c:v>
                </c:pt>
                <c:pt idx="44">
                  <c:v>1.4</c:v>
                </c:pt>
                <c:pt idx="45">
                  <c:v>1.4</c:v>
                </c:pt>
                <c:pt idx="46">
                  <c:v>1.4</c:v>
                </c:pt>
                <c:pt idx="47">
                  <c:v>1.4</c:v>
                </c:pt>
                <c:pt idx="48">
                  <c:v>1.4</c:v>
                </c:pt>
                <c:pt idx="49">
                  <c:v>1.4</c:v>
                </c:pt>
                <c:pt idx="50">
                  <c:v>1.4</c:v>
                </c:pt>
                <c:pt idx="51">
                  <c:v>1.4</c:v>
                </c:pt>
                <c:pt idx="52">
                  <c:v>1.4</c:v>
                </c:pt>
                <c:pt idx="53">
                  <c:v>1.4</c:v>
                </c:pt>
                <c:pt idx="54">
                  <c:v>1.4</c:v>
                </c:pt>
                <c:pt idx="55">
                  <c:v>1.4</c:v>
                </c:pt>
                <c:pt idx="56">
                  <c:v>1.4</c:v>
                </c:pt>
                <c:pt idx="57">
                  <c:v>1.4</c:v>
                </c:pt>
                <c:pt idx="58">
                  <c:v>1.4</c:v>
                </c:pt>
                <c:pt idx="59">
                  <c:v>1.4</c:v>
                </c:pt>
                <c:pt idx="60">
                  <c:v>1.4</c:v>
                </c:pt>
                <c:pt idx="61">
                  <c:v>1.6</c:v>
                </c:pt>
                <c:pt idx="62">
                  <c:v>1.6</c:v>
                </c:pt>
                <c:pt idx="63">
                  <c:v>1.6</c:v>
                </c:pt>
                <c:pt idx="64">
                  <c:v>1.6</c:v>
                </c:pt>
                <c:pt idx="65">
                  <c:v>1.6</c:v>
                </c:pt>
                <c:pt idx="66">
                  <c:v>1.6</c:v>
                </c:pt>
                <c:pt idx="67">
                  <c:v>1.6</c:v>
                </c:pt>
                <c:pt idx="68">
                  <c:v>1.6</c:v>
                </c:pt>
                <c:pt idx="69">
                  <c:v>1.6</c:v>
                </c:pt>
                <c:pt idx="70">
                  <c:v>1.6</c:v>
                </c:pt>
                <c:pt idx="71">
                  <c:v>1.6</c:v>
                </c:pt>
                <c:pt idx="72">
                  <c:v>1.6</c:v>
                </c:pt>
                <c:pt idx="73">
                  <c:v>1.8</c:v>
                </c:pt>
                <c:pt idx="74">
                  <c:v>1.8</c:v>
                </c:pt>
                <c:pt idx="75">
                  <c:v>1.8</c:v>
                </c:pt>
                <c:pt idx="76">
                  <c:v>1.8</c:v>
                </c:pt>
                <c:pt idx="77">
                  <c:v>1.8</c:v>
                </c:pt>
                <c:pt idx="78">
                  <c:v>1.8</c:v>
                </c:pt>
                <c:pt idx="79">
                  <c:v>1.8</c:v>
                </c:pt>
                <c:pt idx="80">
                  <c:v>1.8</c:v>
                </c:pt>
                <c:pt idx="81">
                  <c:v>1.8</c:v>
                </c:pt>
                <c:pt idx="82">
                  <c:v>1.8</c:v>
                </c:pt>
                <c:pt idx="83">
                  <c:v>1.8</c:v>
                </c:pt>
                <c:pt idx="84">
                  <c:v>1.8</c:v>
                </c:pt>
                <c:pt idx="85">
                  <c:v>1.8</c:v>
                </c:pt>
                <c:pt idx="86">
                  <c:v>1.8</c:v>
                </c:pt>
                <c:pt idx="87">
                  <c:v>1.8</c:v>
                </c:pt>
                <c:pt idx="88">
                  <c:v>1.8</c:v>
                </c:pt>
              </c:numCache>
            </c:numRef>
          </c:xVal>
          <c:yVal>
            <c:numRef>
              <c:f>Sheet1!$E$2:$E$90</c:f>
              <c:numCache>
                <c:formatCode>General</c:formatCode>
                <c:ptCount val="89"/>
                <c:pt idx="61">
                  <c:v>36716</c:v>
                </c:pt>
                <c:pt idx="62">
                  <c:v>36013</c:v>
                </c:pt>
                <c:pt idx="63">
                  <c:v>45701</c:v>
                </c:pt>
                <c:pt idx="64">
                  <c:v>54703</c:v>
                </c:pt>
                <c:pt idx="65">
                  <c:v>52693</c:v>
                </c:pt>
                <c:pt idx="66">
                  <c:v>58391</c:v>
                </c:pt>
                <c:pt idx="67">
                  <c:v>22764</c:v>
                </c:pt>
                <c:pt idx="68">
                  <c:v>41095</c:v>
                </c:pt>
                <c:pt idx="69">
                  <c:v>38067</c:v>
                </c:pt>
                <c:pt idx="70">
                  <c:v>46155</c:v>
                </c:pt>
                <c:pt idx="71">
                  <c:v>37994</c:v>
                </c:pt>
                <c:pt idx="72">
                  <c:v>4441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4F2-4520-9959-8850E6C2BF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Sheet1!$A$2:$A$90</c:f>
              <c:numCache>
                <c:formatCode>General</c:formatCode>
                <c:ptCount val="8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1.2</c:v>
                </c:pt>
                <c:pt idx="33">
                  <c:v>1.2</c:v>
                </c:pt>
                <c:pt idx="34">
                  <c:v>1.2</c:v>
                </c:pt>
                <c:pt idx="35">
                  <c:v>1.2</c:v>
                </c:pt>
                <c:pt idx="36">
                  <c:v>1.2</c:v>
                </c:pt>
                <c:pt idx="37">
                  <c:v>1.2</c:v>
                </c:pt>
                <c:pt idx="38">
                  <c:v>1.2</c:v>
                </c:pt>
                <c:pt idx="39">
                  <c:v>1.2</c:v>
                </c:pt>
                <c:pt idx="40">
                  <c:v>1.2</c:v>
                </c:pt>
                <c:pt idx="41">
                  <c:v>1.2</c:v>
                </c:pt>
                <c:pt idx="42">
                  <c:v>1.2</c:v>
                </c:pt>
                <c:pt idx="43">
                  <c:v>1.2</c:v>
                </c:pt>
                <c:pt idx="44">
                  <c:v>1.4</c:v>
                </c:pt>
                <c:pt idx="45">
                  <c:v>1.4</c:v>
                </c:pt>
                <c:pt idx="46">
                  <c:v>1.4</c:v>
                </c:pt>
                <c:pt idx="47">
                  <c:v>1.4</c:v>
                </c:pt>
                <c:pt idx="48">
                  <c:v>1.4</c:v>
                </c:pt>
                <c:pt idx="49">
                  <c:v>1.4</c:v>
                </c:pt>
                <c:pt idx="50">
                  <c:v>1.4</c:v>
                </c:pt>
                <c:pt idx="51">
                  <c:v>1.4</c:v>
                </c:pt>
                <c:pt idx="52">
                  <c:v>1.4</c:v>
                </c:pt>
                <c:pt idx="53">
                  <c:v>1.4</c:v>
                </c:pt>
                <c:pt idx="54">
                  <c:v>1.4</c:v>
                </c:pt>
                <c:pt idx="55">
                  <c:v>1.4</c:v>
                </c:pt>
                <c:pt idx="56">
                  <c:v>1.4</c:v>
                </c:pt>
                <c:pt idx="57">
                  <c:v>1.4</c:v>
                </c:pt>
                <c:pt idx="58">
                  <c:v>1.4</c:v>
                </c:pt>
                <c:pt idx="59">
                  <c:v>1.4</c:v>
                </c:pt>
                <c:pt idx="60">
                  <c:v>1.4</c:v>
                </c:pt>
                <c:pt idx="61">
                  <c:v>1.6</c:v>
                </c:pt>
                <c:pt idx="62">
                  <c:v>1.6</c:v>
                </c:pt>
                <c:pt idx="63">
                  <c:v>1.6</c:v>
                </c:pt>
                <c:pt idx="64">
                  <c:v>1.6</c:v>
                </c:pt>
                <c:pt idx="65">
                  <c:v>1.6</c:v>
                </c:pt>
                <c:pt idx="66">
                  <c:v>1.6</c:v>
                </c:pt>
                <c:pt idx="67">
                  <c:v>1.6</c:v>
                </c:pt>
                <c:pt idx="68">
                  <c:v>1.6</c:v>
                </c:pt>
                <c:pt idx="69">
                  <c:v>1.6</c:v>
                </c:pt>
                <c:pt idx="70">
                  <c:v>1.6</c:v>
                </c:pt>
                <c:pt idx="71">
                  <c:v>1.6</c:v>
                </c:pt>
                <c:pt idx="72">
                  <c:v>1.6</c:v>
                </c:pt>
                <c:pt idx="73">
                  <c:v>1.8</c:v>
                </c:pt>
                <c:pt idx="74">
                  <c:v>1.8</c:v>
                </c:pt>
                <c:pt idx="75">
                  <c:v>1.8</c:v>
                </c:pt>
                <c:pt idx="76">
                  <c:v>1.8</c:v>
                </c:pt>
                <c:pt idx="77">
                  <c:v>1.8</c:v>
                </c:pt>
                <c:pt idx="78">
                  <c:v>1.8</c:v>
                </c:pt>
                <c:pt idx="79">
                  <c:v>1.8</c:v>
                </c:pt>
                <c:pt idx="80">
                  <c:v>1.8</c:v>
                </c:pt>
                <c:pt idx="81">
                  <c:v>1.8</c:v>
                </c:pt>
                <c:pt idx="82">
                  <c:v>1.8</c:v>
                </c:pt>
                <c:pt idx="83">
                  <c:v>1.8</c:v>
                </c:pt>
                <c:pt idx="84">
                  <c:v>1.8</c:v>
                </c:pt>
                <c:pt idx="85">
                  <c:v>1.8</c:v>
                </c:pt>
                <c:pt idx="86">
                  <c:v>1.8</c:v>
                </c:pt>
                <c:pt idx="87">
                  <c:v>1.8</c:v>
                </c:pt>
                <c:pt idx="88">
                  <c:v>1.8</c:v>
                </c:pt>
              </c:numCache>
            </c:numRef>
          </c:xVal>
          <c:yVal>
            <c:numRef>
              <c:f>Sheet1!$F$2:$F$90</c:f>
              <c:numCache>
                <c:formatCode>General</c:formatCode>
                <c:ptCount val="89"/>
                <c:pt idx="73">
                  <c:v>60631</c:v>
                </c:pt>
                <c:pt idx="74">
                  <c:v>25351</c:v>
                </c:pt>
                <c:pt idx="75">
                  <c:v>47627</c:v>
                </c:pt>
                <c:pt idx="76">
                  <c:v>40727</c:v>
                </c:pt>
                <c:pt idx="77">
                  <c:v>36681</c:v>
                </c:pt>
                <c:pt idx="78">
                  <c:v>30755</c:v>
                </c:pt>
                <c:pt idx="79">
                  <c:v>26742</c:v>
                </c:pt>
                <c:pt idx="80">
                  <c:v>31105</c:v>
                </c:pt>
                <c:pt idx="81">
                  <c:v>33887</c:v>
                </c:pt>
                <c:pt idx="82">
                  <c:v>35472</c:v>
                </c:pt>
                <c:pt idx="83">
                  <c:v>37697</c:v>
                </c:pt>
                <c:pt idx="84">
                  <c:v>47902</c:v>
                </c:pt>
                <c:pt idx="85">
                  <c:v>56180</c:v>
                </c:pt>
                <c:pt idx="86">
                  <c:v>73954</c:v>
                </c:pt>
                <c:pt idx="87">
                  <c:v>52281</c:v>
                </c:pt>
                <c:pt idx="88">
                  <c:v>24642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4F2-4520-9959-8850E6C2B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9565183"/>
        <c:axId val="1269566015"/>
      </c:scatterChart>
      <c:valAx>
        <c:axId val="1269565183"/>
        <c:scaling>
          <c:orientation val="minMax"/>
          <c:min val="0.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9566015"/>
        <c:crosses val="autoZero"/>
        <c:crossBetween val="midCat"/>
      </c:valAx>
      <c:valAx>
        <c:axId val="126956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956518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err="1" smtClean="0"/>
              <a:t>DWoP</a:t>
            </a:r>
            <a:r>
              <a:rPr lang="en-US" sz="1200" dirty="0" smtClean="0"/>
              <a:t> - LG</a:t>
            </a:r>
            <a:endParaRPr lang="en-US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MMP-8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0.13776599399620873</c:v>
                </c:pt>
                <c:pt idx="1">
                  <c:v>0.46048998632619892</c:v>
                </c:pt>
                <c:pt idx="2">
                  <c:v>7.1528678366490671E-3</c:v>
                </c:pt>
                <c:pt idx="3">
                  <c:v>4.2054209360038348E-2</c:v>
                </c:pt>
                <c:pt idx="4">
                  <c:v>-0.18958814645471486</c:v>
                </c:pt>
                <c:pt idx="5">
                  <c:v>-0.25942679113495271</c:v>
                </c:pt>
                <c:pt idx="6">
                  <c:v>2.0640486704331006E-2</c:v>
                </c:pt>
                <c:pt idx="7">
                  <c:v>-0.14764027818015807</c:v>
                </c:pt>
                <c:pt idx="8">
                  <c:v>0.38719138560645555</c:v>
                </c:pt>
                <c:pt idx="9">
                  <c:v>0.1734498432712509</c:v>
                </c:pt>
                <c:pt idx="10">
                  <c:v>-0.16178110386984168</c:v>
                </c:pt>
                <c:pt idx="11">
                  <c:v>0.16855726435588195</c:v>
                </c:pt>
                <c:pt idx="12">
                  <c:v>-0.16701176442873134</c:v>
                </c:pt>
                <c:pt idx="13">
                  <c:v>9.0203925349228997E-2</c:v>
                </c:pt>
                <c:pt idx="14">
                  <c:v>0.4151363315327638</c:v>
                </c:pt>
                <c:pt idx="15">
                  <c:v>1.2964913261267687E-3</c:v>
                </c:pt>
                <c:pt idx="16">
                  <c:v>-0.22561292839928573</c:v>
                </c:pt>
                <c:pt idx="17">
                  <c:v>-0.17503091863417258</c:v>
                </c:pt>
                <c:pt idx="18">
                  <c:v>-4.8344388984265976E-2</c:v>
                </c:pt>
                <c:pt idx="19">
                  <c:v>-0.2478378671895374</c:v>
                </c:pt>
                <c:pt idx="20">
                  <c:v>-0.22215013499541833</c:v>
                </c:pt>
                <c:pt idx="21">
                  <c:v>-6.1755767017920078E-2</c:v>
                </c:pt>
                <c:pt idx="22">
                  <c:v>7.5265862224708976E-2</c:v>
                </c:pt>
                <c:pt idx="23">
                  <c:v>-1.6302666476369854E-2</c:v>
                </c:pt>
                <c:pt idx="24">
                  <c:v>0.17245362812360027</c:v>
                </c:pt>
                <c:pt idx="25">
                  <c:v>-0.22526310815927109</c:v>
                </c:pt>
                <c:pt idx="26">
                  <c:v>0.20311969521160786</c:v>
                </c:pt>
                <c:pt idx="27">
                  <c:v>-0.10567364994353033</c:v>
                </c:pt>
                <c:pt idx="28">
                  <c:v>-0.15790405061821572</c:v>
                </c:pt>
                <c:pt idx="29">
                  <c:v>-1.5857633895802255E-2</c:v>
                </c:pt>
                <c:pt idx="30">
                  <c:v>-0.1766993579779553</c:v>
                </c:pt>
                <c:pt idx="31">
                  <c:v>-0.17221317339140157</c:v>
                </c:pt>
                <c:pt idx="32">
                  <c:v>0.21524875312221384</c:v>
                </c:pt>
                <c:pt idx="33">
                  <c:v>-0.21647852896869516</c:v>
                </c:pt>
                <c:pt idx="34">
                  <c:v>-0.14237212647619255</c:v>
                </c:pt>
                <c:pt idx="35">
                  <c:v>-0.19017349039249293</c:v>
                </c:pt>
                <c:pt idx="36">
                  <c:v>0.12646124648557583</c:v>
                </c:pt>
                <c:pt idx="37">
                  <c:v>-9.8854203634307844E-2</c:v>
                </c:pt>
                <c:pt idx="38">
                  <c:v>-0.11605772625097363</c:v>
                </c:pt>
                <c:pt idx="39">
                  <c:v>-0.22541597792078572</c:v>
                </c:pt>
                <c:pt idx="40">
                  <c:v>-0.11541590567051417</c:v>
                </c:pt>
                <c:pt idx="41">
                  <c:v>-8.9453322676192881E-2</c:v>
                </c:pt>
                <c:pt idx="42">
                  <c:v>-0.12801470140063442</c:v>
                </c:pt>
                <c:pt idx="43">
                  <c:v>-0.10228002621128654</c:v>
                </c:pt>
                <c:pt idx="44">
                  <c:v>-0.12006692869819416</c:v>
                </c:pt>
                <c:pt idx="45">
                  <c:v>-0.2247717576860068</c:v>
                </c:pt>
                <c:pt idx="46">
                  <c:v>-0.16204431434765326</c:v>
                </c:pt>
                <c:pt idx="47">
                  <c:v>-0.31615648144899677</c:v>
                </c:pt>
                <c:pt idx="48">
                  <c:v>-9.9953759039663193E-2</c:v>
                </c:pt>
                <c:pt idx="49">
                  <c:v>0.17880414674874753</c:v>
                </c:pt>
                <c:pt idx="50">
                  <c:v>-9.6045201699618415E-2</c:v>
                </c:pt>
                <c:pt idx="51">
                  <c:v>0.10697296733968727</c:v>
                </c:pt>
                <c:pt idx="52">
                  <c:v>-0.11412655375963558</c:v>
                </c:pt>
                <c:pt idx="53">
                  <c:v>-7.1042601272201009E-2</c:v>
                </c:pt>
                <c:pt idx="54">
                  <c:v>-9.7088810628720643E-2</c:v>
                </c:pt>
                <c:pt idx="55">
                  <c:v>-0.21477889866577698</c:v>
                </c:pt>
                <c:pt idx="56">
                  <c:v>-0.1401943286466332</c:v>
                </c:pt>
                <c:pt idx="57">
                  <c:v>-0.13018613681548341</c:v>
                </c:pt>
                <c:pt idx="58">
                  <c:v>-9.391348896008854E-2</c:v>
                </c:pt>
                <c:pt idx="59">
                  <c:v>-0.18540973622599347</c:v>
                </c:pt>
                <c:pt idx="60">
                  <c:v>-0.12337521355081822</c:v>
                </c:pt>
                <c:pt idx="61">
                  <c:v>-0.22706296272695076</c:v>
                </c:pt>
                <c:pt idx="62">
                  <c:v>-0.24698050548658684</c:v>
                </c:pt>
                <c:pt idx="63">
                  <c:v>0.53011149712270911</c:v>
                </c:pt>
                <c:pt idx="64">
                  <c:v>-2.7786280082432797E-2</c:v>
                </c:pt>
                <c:pt idx="65">
                  <c:v>-0.1454843492715516</c:v>
                </c:pt>
                <c:pt idx="66">
                  <c:v>-0.16758929863317462</c:v>
                </c:pt>
                <c:pt idx="67">
                  <c:v>-7.7221359199410394E-2</c:v>
                </c:pt>
                <c:pt idx="68">
                  <c:v>-0.17600626270716277</c:v>
                </c:pt>
                <c:pt idx="69">
                  <c:v>8.0349052224746545E-2</c:v>
                </c:pt>
                <c:pt idx="70">
                  <c:v>-0.10101662863298012</c:v>
                </c:pt>
                <c:pt idx="71">
                  <c:v>-0.13387377994146585</c:v>
                </c:pt>
                <c:pt idx="72">
                  <c:v>-0.12983524143349515</c:v>
                </c:pt>
                <c:pt idx="73">
                  <c:v>-9.5631572826774008E-2</c:v>
                </c:pt>
                <c:pt idx="74">
                  <c:v>0.10755506184083986</c:v>
                </c:pt>
                <c:pt idx="75">
                  <c:v>1.3075529090847108E-2</c:v>
                </c:pt>
                <c:pt idx="76">
                  <c:v>-0.15136860312925091</c:v>
                </c:pt>
                <c:pt idx="77">
                  <c:v>-0.15037481625968388</c:v>
                </c:pt>
                <c:pt idx="78">
                  <c:v>-3.7643708404520797E-2</c:v>
                </c:pt>
                <c:pt idx="79">
                  <c:v>-0.11915372208830886</c:v>
                </c:pt>
                <c:pt idx="80">
                  <c:v>-0.11028480807563551</c:v>
                </c:pt>
                <c:pt idx="81">
                  <c:v>-0.11576704695028907</c:v>
                </c:pt>
                <c:pt idx="82">
                  <c:v>-0.10131698750305045</c:v>
                </c:pt>
                <c:pt idx="83">
                  <c:v>-0.10221719867212804</c:v>
                </c:pt>
                <c:pt idx="84">
                  <c:v>-6.9163122136190344E-2</c:v>
                </c:pt>
                <c:pt idx="85">
                  <c:v>-0.11468287104812067</c:v>
                </c:pt>
                <c:pt idx="86">
                  <c:v>-0.10145270949358842</c:v>
                </c:pt>
                <c:pt idx="87">
                  <c:v>-0.22408048231295899</c:v>
                </c:pt>
                <c:pt idx="88">
                  <c:v>-0.17771030981702879</c:v>
                </c:pt>
                <c:pt idx="89">
                  <c:v>-0.13093467274650777</c:v>
                </c:pt>
                <c:pt idx="90">
                  <c:v>-3.4642036420557173E-2</c:v>
                </c:pt>
                <c:pt idx="91">
                  <c:v>0.33083996303872776</c:v>
                </c:pt>
                <c:pt idx="92">
                  <c:v>-0.15368371473000769</c:v>
                </c:pt>
                <c:pt idx="93">
                  <c:v>-0.1982041620857827</c:v>
                </c:pt>
                <c:pt idx="94">
                  <c:v>-0.11657468991083829</c:v>
                </c:pt>
                <c:pt idx="95">
                  <c:v>-0.15395119352008005</c:v>
                </c:pt>
                <c:pt idx="96">
                  <c:v>0.49574709623383473</c:v>
                </c:pt>
                <c:pt idx="97">
                  <c:v>0.21101186861800317</c:v>
                </c:pt>
                <c:pt idx="98">
                  <c:v>-6.307392471033875E-2</c:v>
                </c:pt>
                <c:pt idx="99">
                  <c:v>0.15811874086547237</c:v>
                </c:pt>
                <c:pt idx="100">
                  <c:v>-0.13056157894160286</c:v>
                </c:pt>
                <c:pt idx="101">
                  <c:v>-0.2156299418855874</c:v>
                </c:pt>
                <c:pt idx="102">
                  <c:v>-5.8166151102716425E-2</c:v>
                </c:pt>
                <c:pt idx="103">
                  <c:v>-9.8264745207413462E-2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BF-4983-B502-83314C41D0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MMP-9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Sheet1!$C$2:$C$105</c:f>
              <c:numCache>
                <c:formatCode>General</c:formatCode>
                <c:ptCount val="104"/>
                <c:pt idx="0">
                  <c:v>0.30330325990897117</c:v>
                </c:pt>
                <c:pt idx="1">
                  <c:v>0.4074153528549303</c:v>
                </c:pt>
                <c:pt idx="2">
                  <c:v>-0.48790836273708127</c:v>
                </c:pt>
                <c:pt idx="3">
                  <c:v>-0.37069613255425504</c:v>
                </c:pt>
                <c:pt idx="4">
                  <c:v>-0.11676735882172003</c:v>
                </c:pt>
                <c:pt idx="5">
                  <c:v>-0.11167521647816278</c:v>
                </c:pt>
                <c:pt idx="6">
                  <c:v>0.45274534538570393</c:v>
                </c:pt>
                <c:pt idx="7">
                  <c:v>-0.470822650349836</c:v>
                </c:pt>
                <c:pt idx="8">
                  <c:v>7.6416109965118653E-3</c:v>
                </c:pt>
                <c:pt idx="9">
                  <c:v>-4.0036278626026926E-2</c:v>
                </c:pt>
                <c:pt idx="10">
                  <c:v>-0.48759970400535774</c:v>
                </c:pt>
                <c:pt idx="11">
                  <c:v>0.22923113008431806</c:v>
                </c:pt>
                <c:pt idx="12">
                  <c:v>4.7380646360822384E-2</c:v>
                </c:pt>
                <c:pt idx="13">
                  <c:v>0.34786779139053448</c:v>
                </c:pt>
                <c:pt idx="14">
                  <c:v>0.20001249302390675</c:v>
                </c:pt>
                <c:pt idx="15">
                  <c:v>-0.11447772034784395</c:v>
                </c:pt>
                <c:pt idx="16">
                  <c:v>-0.41689825693516624</c:v>
                </c:pt>
                <c:pt idx="17">
                  <c:v>-0.51580309731054241</c:v>
                </c:pt>
                <c:pt idx="18">
                  <c:v>-0.1027032765746925</c:v>
                </c:pt>
                <c:pt idx="19">
                  <c:v>2.3069841799580604E-2</c:v>
                </c:pt>
                <c:pt idx="20">
                  <c:v>-0.21552641204175513</c:v>
                </c:pt>
                <c:pt idx="21">
                  <c:v>-0.18411535607544061</c:v>
                </c:pt>
                <c:pt idx="22">
                  <c:v>-0.50778577256152735</c:v>
                </c:pt>
                <c:pt idx="23">
                  <c:v>3.1517598542342089E-2</c:v>
                </c:pt>
                <c:pt idx="24">
                  <c:v>-0.28767888489580817</c:v>
                </c:pt>
                <c:pt idx="25">
                  <c:v>-1.7694775810017771E-2</c:v>
                </c:pt>
                <c:pt idx="26">
                  <c:v>-5.9881884158958815E-2</c:v>
                </c:pt>
                <c:pt idx="27">
                  <c:v>0.23293115072322296</c:v>
                </c:pt>
                <c:pt idx="28">
                  <c:v>-0.1906482752876307</c:v>
                </c:pt>
                <c:pt idx="29">
                  <c:v>-0.14477464523904271</c:v>
                </c:pt>
                <c:pt idx="30">
                  <c:v>-0.26388206843147144</c:v>
                </c:pt>
                <c:pt idx="31">
                  <c:v>0.16007054369831417</c:v>
                </c:pt>
                <c:pt idx="32">
                  <c:v>0.38859138420825068</c:v>
                </c:pt>
                <c:pt idx="33">
                  <c:v>-3.21496293194675E-2</c:v>
                </c:pt>
                <c:pt idx="34">
                  <c:v>-0.3197951484658681</c:v>
                </c:pt>
                <c:pt idx="35">
                  <c:v>-0.22315800684766757</c:v>
                </c:pt>
                <c:pt idx="36">
                  <c:v>-0.30469906938193059</c:v>
                </c:pt>
                <c:pt idx="37">
                  <c:v>-0.10391708583648639</c:v>
                </c:pt>
                <c:pt idx="38">
                  <c:v>-3.9781075461864053E-2</c:v>
                </c:pt>
                <c:pt idx="39">
                  <c:v>-0.24565299990381548</c:v>
                </c:pt>
                <c:pt idx="40">
                  <c:v>4.60070848773802E-2</c:v>
                </c:pt>
                <c:pt idx="41">
                  <c:v>0.16514437085024855</c:v>
                </c:pt>
                <c:pt idx="42">
                  <c:v>-0.31288838990749918</c:v>
                </c:pt>
                <c:pt idx="43">
                  <c:v>-6.9650824200680722E-2</c:v>
                </c:pt>
                <c:pt idx="44">
                  <c:v>9.7083698236463678E-2</c:v>
                </c:pt>
                <c:pt idx="45">
                  <c:v>6.2880748834485439E-2</c:v>
                </c:pt>
                <c:pt idx="46">
                  <c:v>-0.56740636051760662</c:v>
                </c:pt>
                <c:pt idx="47">
                  <c:v>-0.29804240595287979</c:v>
                </c:pt>
                <c:pt idx="48">
                  <c:v>-0.23602955379740045</c:v>
                </c:pt>
                <c:pt idx="49">
                  <c:v>0.2713986049870975</c:v>
                </c:pt>
                <c:pt idx="50">
                  <c:v>7.5394564674020073E-2</c:v>
                </c:pt>
                <c:pt idx="51">
                  <c:v>0.12081967525341188</c:v>
                </c:pt>
                <c:pt idx="52">
                  <c:v>0.12207399697792466</c:v>
                </c:pt>
                <c:pt idx="53">
                  <c:v>-3.8589062653784673E-2</c:v>
                </c:pt>
                <c:pt idx="54">
                  <c:v>-0.11566539110433849</c:v>
                </c:pt>
                <c:pt idx="55">
                  <c:v>0.11531947992847077</c:v>
                </c:pt>
                <c:pt idx="56">
                  <c:v>-0.11427394387767846</c:v>
                </c:pt>
                <c:pt idx="57">
                  <c:v>-1.3238776354112112E-2</c:v>
                </c:pt>
                <c:pt idx="58">
                  <c:v>-0.16440297790774616</c:v>
                </c:pt>
                <c:pt idx="59">
                  <c:v>-0.36847414334087886</c:v>
                </c:pt>
                <c:pt idx="60">
                  <c:v>0.2006766900401101</c:v>
                </c:pt>
                <c:pt idx="61">
                  <c:v>-9.4529639692338668E-3</c:v>
                </c:pt>
                <c:pt idx="62">
                  <c:v>-0.46687138531386319</c:v>
                </c:pt>
                <c:pt idx="63">
                  <c:v>0.33208918402479454</c:v>
                </c:pt>
                <c:pt idx="64">
                  <c:v>0.29878648907408839</c:v>
                </c:pt>
                <c:pt idx="65">
                  <c:v>0.25106534235429395</c:v>
                </c:pt>
                <c:pt idx="66">
                  <c:v>-0.14180143218875665</c:v>
                </c:pt>
                <c:pt idx="67">
                  <c:v>-5.3252752779630444E-2</c:v>
                </c:pt>
                <c:pt idx="68">
                  <c:v>-0.27539619658827263</c:v>
                </c:pt>
                <c:pt idx="69">
                  <c:v>0.16752994001300323</c:v>
                </c:pt>
                <c:pt idx="70">
                  <c:v>0.16475159931185179</c:v>
                </c:pt>
                <c:pt idx="71">
                  <c:v>0.20561598890481947</c:v>
                </c:pt>
                <c:pt idx="72">
                  <c:v>-1.2582375755172555E-2</c:v>
                </c:pt>
                <c:pt idx="73">
                  <c:v>0.22705793938749172</c:v>
                </c:pt>
                <c:pt idx="74">
                  <c:v>-3.7784176865210503E-2</c:v>
                </c:pt>
                <c:pt idx="75">
                  <c:v>2.8485083890954926E-2</c:v>
                </c:pt>
                <c:pt idx="76">
                  <c:v>0.13995746208853843</c:v>
                </c:pt>
                <c:pt idx="77">
                  <c:v>-0.14115823655604798</c:v>
                </c:pt>
                <c:pt idx="78">
                  <c:v>8.5272965306870688E-2</c:v>
                </c:pt>
                <c:pt idx="79">
                  <c:v>-2.0516991788148881E-2</c:v>
                </c:pt>
                <c:pt idx="80">
                  <c:v>-6.7067196619221559E-2</c:v>
                </c:pt>
                <c:pt idx="81">
                  <c:v>0.13920716704435943</c:v>
                </c:pt>
                <c:pt idx="82">
                  <c:v>-3.8647819842977306E-2</c:v>
                </c:pt>
                <c:pt idx="83">
                  <c:v>-6.9484414288793872E-2</c:v>
                </c:pt>
                <c:pt idx="84">
                  <c:v>-2.3325854874176679E-2</c:v>
                </c:pt>
                <c:pt idx="85">
                  <c:v>0.31380103879432197</c:v>
                </c:pt>
                <c:pt idx="86">
                  <c:v>0.1691485965785654</c:v>
                </c:pt>
                <c:pt idx="87">
                  <c:v>-0.27156768554151073</c:v>
                </c:pt>
                <c:pt idx="88">
                  <c:v>-0.30609502764777069</c:v>
                </c:pt>
                <c:pt idx="89">
                  <c:v>2.4858269122903249E-2</c:v>
                </c:pt>
                <c:pt idx="90">
                  <c:v>-0.29848538688586473</c:v>
                </c:pt>
                <c:pt idx="91">
                  <c:v>-0.14254827155352981</c:v>
                </c:pt>
                <c:pt idx="92">
                  <c:v>-0.14910512876879972</c:v>
                </c:pt>
                <c:pt idx="93">
                  <c:v>-0.12894807773396483</c:v>
                </c:pt>
                <c:pt idx="94">
                  <c:v>0.18462604973487448</c:v>
                </c:pt>
                <c:pt idx="95">
                  <c:v>-0.10759836294142124</c:v>
                </c:pt>
                <c:pt idx="96">
                  <c:v>-0.14664259421159703</c:v>
                </c:pt>
                <c:pt idx="97">
                  <c:v>0.28998048601688847</c:v>
                </c:pt>
                <c:pt idx="98">
                  <c:v>-2.8579161403286975E-2</c:v>
                </c:pt>
                <c:pt idx="99">
                  <c:v>0.28235830611866086</c:v>
                </c:pt>
                <c:pt idx="100">
                  <c:v>0.17407391224995164</c:v>
                </c:pt>
                <c:pt idx="101">
                  <c:v>-0.15194170801714593</c:v>
                </c:pt>
                <c:pt idx="102">
                  <c:v>-9.4647586981487335E-3</c:v>
                </c:pt>
                <c:pt idx="103">
                  <c:v>-0.11089563942806173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BF-4983-B502-83314C41D0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TIMP-1</c:v>
                </c:pt>
              </c:strCache>
            </c:strRef>
          </c:tx>
          <c:spPr>
            <a:ln w="12700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Sheet1!$D$2:$D$105</c:f>
              <c:numCache>
                <c:formatCode>General</c:formatCode>
                <c:ptCount val="104"/>
                <c:pt idx="0">
                  <c:v>-0.43385845520989408</c:v>
                </c:pt>
                <c:pt idx="1">
                  <c:v>-0.30750773257154312</c:v>
                </c:pt>
                <c:pt idx="2">
                  <c:v>0.66052857393402464</c:v>
                </c:pt>
                <c:pt idx="3">
                  <c:v>0.59557023530678521</c:v>
                </c:pt>
                <c:pt idx="4">
                  <c:v>0.12956710837602245</c:v>
                </c:pt>
                <c:pt idx="5">
                  <c:v>-0.16534122803725518</c:v>
                </c:pt>
                <c:pt idx="6">
                  <c:v>-0.26805696914689275</c:v>
                </c:pt>
                <c:pt idx="7">
                  <c:v>0.81892569587559949</c:v>
                </c:pt>
                <c:pt idx="8">
                  <c:v>-0.32571972236450653</c:v>
                </c:pt>
                <c:pt idx="9">
                  <c:v>0.32488524664551272</c:v>
                </c:pt>
                <c:pt idx="10">
                  <c:v>0.23465524751283226</c:v>
                </c:pt>
                <c:pt idx="11">
                  <c:v>-0.47415911469775718</c:v>
                </c:pt>
                <c:pt idx="12">
                  <c:v>-2.9843169788663457E-2</c:v>
                </c:pt>
                <c:pt idx="13">
                  <c:v>-0.10933362101111084</c:v>
                </c:pt>
                <c:pt idx="14">
                  <c:v>-0.10986472556081044</c:v>
                </c:pt>
                <c:pt idx="15">
                  <c:v>0.45935789689603751</c:v>
                </c:pt>
                <c:pt idx="16">
                  <c:v>0.53439306454323865</c:v>
                </c:pt>
                <c:pt idx="17">
                  <c:v>0.6159282612850745</c:v>
                </c:pt>
                <c:pt idx="18">
                  <c:v>-0.10176384010775416</c:v>
                </c:pt>
                <c:pt idx="19">
                  <c:v>-1.2297783934994288E-2</c:v>
                </c:pt>
                <c:pt idx="20">
                  <c:v>7.7029051547529592E-2</c:v>
                </c:pt>
                <c:pt idx="21">
                  <c:v>0.1575308701721797</c:v>
                </c:pt>
                <c:pt idx="22">
                  <c:v>0.66618221051433368</c:v>
                </c:pt>
                <c:pt idx="23">
                  <c:v>0.20293204382286464</c:v>
                </c:pt>
                <c:pt idx="24">
                  <c:v>0.70636444340187621</c:v>
                </c:pt>
                <c:pt idx="25">
                  <c:v>2.3291916099426074E-2</c:v>
                </c:pt>
                <c:pt idx="26">
                  <c:v>-0.22610341144112342</c:v>
                </c:pt>
                <c:pt idx="27">
                  <c:v>-0.19524566255455011</c:v>
                </c:pt>
                <c:pt idx="28">
                  <c:v>6.1229438081008808E-2</c:v>
                </c:pt>
                <c:pt idx="29">
                  <c:v>-0.19543312711676619</c:v>
                </c:pt>
                <c:pt idx="30">
                  <c:v>9.8076439353754666E-2</c:v>
                </c:pt>
                <c:pt idx="31">
                  <c:v>-0.19517742617103409</c:v>
                </c:pt>
                <c:pt idx="32">
                  <c:v>6.9980275068260406E-2</c:v>
                </c:pt>
                <c:pt idx="33">
                  <c:v>1.4928204430683713E-2</c:v>
                </c:pt>
                <c:pt idx="34">
                  <c:v>0.11259544423687676</c:v>
                </c:pt>
                <c:pt idx="35">
                  <c:v>0.13818627393441935</c:v>
                </c:pt>
                <c:pt idx="36">
                  <c:v>-0.20999037150826008</c:v>
                </c:pt>
                <c:pt idx="37">
                  <c:v>0.2033213853270828</c:v>
                </c:pt>
                <c:pt idx="38">
                  <c:v>-0.18194555230486051</c:v>
                </c:pt>
                <c:pt idx="39">
                  <c:v>0.15780714516615216</c:v>
                </c:pt>
                <c:pt idx="40">
                  <c:v>4.3574223914913425E-2</c:v>
                </c:pt>
                <c:pt idx="41">
                  <c:v>-0.19689161864884322</c:v>
                </c:pt>
                <c:pt idx="42">
                  <c:v>0.51969655458153463</c:v>
                </c:pt>
                <c:pt idx="43">
                  <c:v>-2.242133521137649E-2</c:v>
                </c:pt>
                <c:pt idx="44">
                  <c:v>-5.3469249131390374E-2</c:v>
                </c:pt>
                <c:pt idx="45">
                  <c:v>-6.1427406194351809E-2</c:v>
                </c:pt>
                <c:pt idx="46">
                  <c:v>0.66586921222824935</c:v>
                </c:pt>
                <c:pt idx="47">
                  <c:v>0.4494239723263847</c:v>
                </c:pt>
                <c:pt idx="48">
                  <c:v>0.10890237396047989</c:v>
                </c:pt>
                <c:pt idx="49">
                  <c:v>-0.22076631449199086</c:v>
                </c:pt>
                <c:pt idx="50">
                  <c:v>-0.13800073056250567</c:v>
                </c:pt>
                <c:pt idx="51">
                  <c:v>-0.32357938298734901</c:v>
                </c:pt>
                <c:pt idx="52">
                  <c:v>2.9643529081927502E-4</c:v>
                </c:pt>
                <c:pt idx="53">
                  <c:v>-0.22915541663154698</c:v>
                </c:pt>
                <c:pt idx="54">
                  <c:v>-5.2007153634545042E-2</c:v>
                </c:pt>
                <c:pt idx="55">
                  <c:v>-0.1593742493592171</c:v>
                </c:pt>
                <c:pt idx="56">
                  <c:v>3.2087157029553962E-3</c:v>
                </c:pt>
                <c:pt idx="57">
                  <c:v>9.2337504713441682E-2</c:v>
                </c:pt>
                <c:pt idx="58">
                  <c:v>-0.24819521560808402</c:v>
                </c:pt>
                <c:pt idx="59">
                  <c:v>0.78971826169078496</c:v>
                </c:pt>
                <c:pt idx="60">
                  <c:v>0.1615260497206058</c:v>
                </c:pt>
                <c:pt idx="61">
                  <c:v>-4.2878654845275005E-2</c:v>
                </c:pt>
                <c:pt idx="62">
                  <c:v>0.65555669366526104</c:v>
                </c:pt>
                <c:pt idx="63">
                  <c:v>8.3747814152517142E-2</c:v>
                </c:pt>
                <c:pt idx="64">
                  <c:v>0.37578743427600569</c:v>
                </c:pt>
                <c:pt idx="65">
                  <c:v>-0.19268240109656248</c:v>
                </c:pt>
                <c:pt idx="66">
                  <c:v>1.8070442000875504E-2</c:v>
                </c:pt>
                <c:pt idx="67">
                  <c:v>0.39329557221377615</c:v>
                </c:pt>
                <c:pt idx="68">
                  <c:v>0.1389360585776119</c:v>
                </c:pt>
                <c:pt idx="69">
                  <c:v>0.49989533919690632</c:v>
                </c:pt>
                <c:pt idx="70">
                  <c:v>-0.17138493815685979</c:v>
                </c:pt>
                <c:pt idx="71">
                  <c:v>-0.21925354499583155</c:v>
                </c:pt>
                <c:pt idx="72">
                  <c:v>-6.3078882034194719E-2</c:v>
                </c:pt>
                <c:pt idx="73">
                  <c:v>-0.10911414563181542</c:v>
                </c:pt>
                <c:pt idx="74">
                  <c:v>-0.34700128479185488</c:v>
                </c:pt>
                <c:pt idx="75">
                  <c:v>-0.31940876211811392</c:v>
                </c:pt>
                <c:pt idx="76">
                  <c:v>-7.3040195873825084E-2</c:v>
                </c:pt>
                <c:pt idx="77">
                  <c:v>0.10715047030251557</c:v>
                </c:pt>
                <c:pt idx="78">
                  <c:v>-1.8994542365819597E-2</c:v>
                </c:pt>
                <c:pt idx="79">
                  <c:v>6.5198896002460704E-2</c:v>
                </c:pt>
                <c:pt idx="80">
                  <c:v>-2.6155843496608006E-2</c:v>
                </c:pt>
                <c:pt idx="81">
                  <c:v>-6.8928672069699408E-3</c:v>
                </c:pt>
                <c:pt idx="82">
                  <c:v>0.2159979799846013</c:v>
                </c:pt>
                <c:pt idx="83">
                  <c:v>-2.2062298644474145E-2</c:v>
                </c:pt>
                <c:pt idx="84">
                  <c:v>0.13504928169188246</c:v>
                </c:pt>
                <c:pt idx="85">
                  <c:v>-6.9020776252384716E-2</c:v>
                </c:pt>
                <c:pt idx="86">
                  <c:v>-0.16188589553697458</c:v>
                </c:pt>
                <c:pt idx="87">
                  <c:v>0.41049783497490128</c:v>
                </c:pt>
                <c:pt idx="88">
                  <c:v>0.20144424729942056</c:v>
                </c:pt>
                <c:pt idx="89">
                  <c:v>-6.3252185537386665E-2</c:v>
                </c:pt>
                <c:pt idx="90">
                  <c:v>0.50529794671053352</c:v>
                </c:pt>
                <c:pt idx="91">
                  <c:v>0.30462833082467877</c:v>
                </c:pt>
                <c:pt idx="92">
                  <c:v>0.22448451606532099</c:v>
                </c:pt>
                <c:pt idx="93">
                  <c:v>0.40772766234476876</c:v>
                </c:pt>
                <c:pt idx="94">
                  <c:v>1.6293713437846802E-2</c:v>
                </c:pt>
                <c:pt idx="95">
                  <c:v>0.1892339302148823</c:v>
                </c:pt>
                <c:pt idx="96">
                  <c:v>0.25342132263396333</c:v>
                </c:pt>
                <c:pt idx="97">
                  <c:v>-0.28944980619137839</c:v>
                </c:pt>
                <c:pt idx="98">
                  <c:v>0.14402111168183951</c:v>
                </c:pt>
                <c:pt idx="99">
                  <c:v>-0.34438353875223515</c:v>
                </c:pt>
                <c:pt idx="100">
                  <c:v>-0.17545013222525521</c:v>
                </c:pt>
                <c:pt idx="101">
                  <c:v>-0.3258187351098023</c:v>
                </c:pt>
                <c:pt idx="102">
                  <c:v>0.11666542649072374</c:v>
                </c:pt>
                <c:pt idx="103">
                  <c:v>-0.2902250892101757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BF-4983-B502-83314C41D0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IL-1ß</c:v>
                </c:pt>
              </c:strCache>
            </c:strRef>
          </c:tx>
          <c:spPr>
            <a:ln w="127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Sheet1!$E$2:$E$105</c:f>
              <c:numCache>
                <c:formatCode>General</c:formatCode>
                <c:ptCount val="104"/>
                <c:pt idx="0">
                  <c:v>3.4559759046328811E-2</c:v>
                </c:pt>
                <c:pt idx="1">
                  <c:v>0.52019310159560528</c:v>
                </c:pt>
                <c:pt idx="2">
                  <c:v>4.8368111434562898E-2</c:v>
                </c:pt>
                <c:pt idx="3">
                  <c:v>6.9337812409532337E-2</c:v>
                </c:pt>
                <c:pt idx="4">
                  <c:v>-0.14366457709908043</c:v>
                </c:pt>
                <c:pt idx="5">
                  <c:v>-0.2493131338908309</c:v>
                </c:pt>
                <c:pt idx="6">
                  <c:v>-0.16680127676262249</c:v>
                </c:pt>
                <c:pt idx="7">
                  <c:v>-0.190588637039971</c:v>
                </c:pt>
                <c:pt idx="8">
                  <c:v>0.39951750462707863</c:v>
                </c:pt>
                <c:pt idx="9">
                  <c:v>0.20877851735356839</c:v>
                </c:pt>
                <c:pt idx="10">
                  <c:v>-5.8526426387178421E-2</c:v>
                </c:pt>
                <c:pt idx="11">
                  <c:v>0.10546666467169657</c:v>
                </c:pt>
                <c:pt idx="12">
                  <c:v>-3.6301110629097053E-3</c:v>
                </c:pt>
                <c:pt idx="13">
                  <c:v>7.8419112130479543E-3</c:v>
                </c:pt>
                <c:pt idx="14">
                  <c:v>0.2412797415623891</c:v>
                </c:pt>
                <c:pt idx="15">
                  <c:v>0.15920391606738224</c:v>
                </c:pt>
                <c:pt idx="16">
                  <c:v>-0.20442041446641965</c:v>
                </c:pt>
                <c:pt idx="17">
                  <c:v>-0.10140968948539093</c:v>
                </c:pt>
                <c:pt idx="18">
                  <c:v>-0.14250409631800423</c:v>
                </c:pt>
                <c:pt idx="19">
                  <c:v>-0.20904275192291391</c:v>
                </c:pt>
                <c:pt idx="20">
                  <c:v>-0.17222291243303703</c:v>
                </c:pt>
                <c:pt idx="21">
                  <c:v>-4.557282163112493E-2</c:v>
                </c:pt>
                <c:pt idx="22">
                  <c:v>0.1636578522558256</c:v>
                </c:pt>
                <c:pt idx="23">
                  <c:v>-9.9122341783470114E-3</c:v>
                </c:pt>
                <c:pt idx="24">
                  <c:v>0.19063738464470784</c:v>
                </c:pt>
                <c:pt idx="25">
                  <c:v>-0.18813005524523882</c:v>
                </c:pt>
                <c:pt idx="26">
                  <c:v>0.36702330954163415</c:v>
                </c:pt>
                <c:pt idx="27">
                  <c:v>-0.10971777462186355</c:v>
                </c:pt>
                <c:pt idx="28">
                  <c:v>-0.11564879916899638</c:v>
                </c:pt>
                <c:pt idx="29">
                  <c:v>-0.15067311384712884</c:v>
                </c:pt>
                <c:pt idx="30">
                  <c:v>-4.5931970035710229E-2</c:v>
                </c:pt>
                <c:pt idx="31">
                  <c:v>-0.17594991409327498</c:v>
                </c:pt>
                <c:pt idx="32">
                  <c:v>8.8889986953441719E-2</c:v>
                </c:pt>
                <c:pt idx="33">
                  <c:v>-0.20115726445754692</c:v>
                </c:pt>
                <c:pt idx="34">
                  <c:v>-9.6338750210872515E-2</c:v>
                </c:pt>
                <c:pt idx="35">
                  <c:v>1.4796598131179395E-2</c:v>
                </c:pt>
                <c:pt idx="36">
                  <c:v>5.1426316284393231E-2</c:v>
                </c:pt>
                <c:pt idx="37">
                  <c:v>-3.9163683363481652E-2</c:v>
                </c:pt>
                <c:pt idx="38">
                  <c:v>-3.6143879512695126E-2</c:v>
                </c:pt>
                <c:pt idx="39">
                  <c:v>-0.17119509639384134</c:v>
                </c:pt>
                <c:pt idx="40">
                  <c:v>-0.12870251939298041</c:v>
                </c:pt>
                <c:pt idx="41">
                  <c:v>-8.9728037709501704E-2</c:v>
                </c:pt>
                <c:pt idx="42">
                  <c:v>-0.10713770674035958</c:v>
                </c:pt>
                <c:pt idx="43">
                  <c:v>-4.9041091391838904E-2</c:v>
                </c:pt>
                <c:pt idx="44">
                  <c:v>-0.1015275392949463</c:v>
                </c:pt>
                <c:pt idx="45">
                  <c:v>-0.24630343858095122</c:v>
                </c:pt>
                <c:pt idx="46">
                  <c:v>4.7051968968455683E-2</c:v>
                </c:pt>
                <c:pt idx="47">
                  <c:v>-0.29087609015527122</c:v>
                </c:pt>
                <c:pt idx="48">
                  <c:v>-0.12401747111664668</c:v>
                </c:pt>
                <c:pt idx="49">
                  <c:v>0.23767483600339862</c:v>
                </c:pt>
                <c:pt idx="50">
                  <c:v>-0.10179298443262089</c:v>
                </c:pt>
                <c:pt idx="51">
                  <c:v>9.8183103772401123E-2</c:v>
                </c:pt>
                <c:pt idx="52">
                  <c:v>-0.11161739706474376</c:v>
                </c:pt>
                <c:pt idx="53">
                  <c:v>-0.2220780336184271</c:v>
                </c:pt>
                <c:pt idx="54">
                  <c:v>-5.100828336695673E-2</c:v>
                </c:pt>
                <c:pt idx="55">
                  <c:v>-0.19615443825666024</c:v>
                </c:pt>
                <c:pt idx="56">
                  <c:v>-7.8025071442855143E-2</c:v>
                </c:pt>
                <c:pt idx="57">
                  <c:v>-0.12408038489268232</c:v>
                </c:pt>
                <c:pt idx="58">
                  <c:v>0.12680789254572952</c:v>
                </c:pt>
                <c:pt idx="59">
                  <c:v>-0.1931789155969694</c:v>
                </c:pt>
                <c:pt idx="60">
                  <c:v>-0.15826039623605245</c:v>
                </c:pt>
                <c:pt idx="61">
                  <c:v>-0.16164605585498973</c:v>
                </c:pt>
                <c:pt idx="62">
                  <c:v>-0.20060189123564678</c:v>
                </c:pt>
                <c:pt idx="63">
                  <c:v>0.49318030100873961</c:v>
                </c:pt>
                <c:pt idx="64">
                  <c:v>-5.9065823237026305E-2</c:v>
                </c:pt>
                <c:pt idx="65">
                  <c:v>-0.19235783767519554</c:v>
                </c:pt>
                <c:pt idx="66">
                  <c:v>-0.14144980952504277</c:v>
                </c:pt>
                <c:pt idx="67">
                  <c:v>-7.8347466977836802E-2</c:v>
                </c:pt>
                <c:pt idx="68">
                  <c:v>-0.15918830079027937</c:v>
                </c:pt>
                <c:pt idx="69">
                  <c:v>-3.8297077308205984E-3</c:v>
                </c:pt>
                <c:pt idx="70">
                  <c:v>-8.2727956315186077E-2</c:v>
                </c:pt>
                <c:pt idx="71">
                  <c:v>-0.12706944702901746</c:v>
                </c:pt>
                <c:pt idx="72">
                  <c:v>-9.7742489452957756E-2</c:v>
                </c:pt>
                <c:pt idx="73">
                  <c:v>-0.13654198085308897</c:v>
                </c:pt>
                <c:pt idx="74">
                  <c:v>8.4659846820276611E-3</c:v>
                </c:pt>
                <c:pt idx="75">
                  <c:v>-5.4003647662856341E-2</c:v>
                </c:pt>
                <c:pt idx="76">
                  <c:v>-0.12041363991774855</c:v>
                </c:pt>
                <c:pt idx="77">
                  <c:v>-0.12459449667664629</c:v>
                </c:pt>
                <c:pt idx="78">
                  <c:v>-6.4459603740679064E-2</c:v>
                </c:pt>
                <c:pt idx="79">
                  <c:v>-8.1747069000261768E-2</c:v>
                </c:pt>
                <c:pt idx="80">
                  <c:v>-5.4306013925199709E-2</c:v>
                </c:pt>
                <c:pt idx="81">
                  <c:v>-0.14454005767729558</c:v>
                </c:pt>
                <c:pt idx="82">
                  <c:v>-0.16974146408008686</c:v>
                </c:pt>
                <c:pt idx="83">
                  <c:v>-4.893102434184559E-2</c:v>
                </c:pt>
                <c:pt idx="84">
                  <c:v>-5.9173689375496219E-2</c:v>
                </c:pt>
                <c:pt idx="85">
                  <c:v>-0.15471433414964314</c:v>
                </c:pt>
                <c:pt idx="86">
                  <c:v>-8.300176876553618E-2</c:v>
                </c:pt>
                <c:pt idx="87">
                  <c:v>-9.1747933166219625E-2</c:v>
                </c:pt>
                <c:pt idx="88">
                  <c:v>-0.12416739655575576</c:v>
                </c:pt>
                <c:pt idx="89">
                  <c:v>-0.10785821006643566</c:v>
                </c:pt>
                <c:pt idx="90">
                  <c:v>-0.11811206856704032</c:v>
                </c:pt>
                <c:pt idx="91">
                  <c:v>0.57469220217229333</c:v>
                </c:pt>
                <c:pt idx="92">
                  <c:v>-0.11297105137640799</c:v>
                </c:pt>
                <c:pt idx="93">
                  <c:v>-0.18435683660512794</c:v>
                </c:pt>
                <c:pt idx="94">
                  <c:v>-0.21530283345987267</c:v>
                </c:pt>
                <c:pt idx="95">
                  <c:v>-0.10837151902360041</c:v>
                </c:pt>
                <c:pt idx="96">
                  <c:v>0.5432628712675529</c:v>
                </c:pt>
                <c:pt idx="97">
                  <c:v>0.22287660346399374</c:v>
                </c:pt>
                <c:pt idx="98">
                  <c:v>-5.3434532895139455E-2</c:v>
                </c:pt>
                <c:pt idx="99">
                  <c:v>0.15515092659428659</c:v>
                </c:pt>
                <c:pt idx="100">
                  <c:v>-0.12093176550112224</c:v>
                </c:pt>
                <c:pt idx="101">
                  <c:v>-0.2264125147748306</c:v>
                </c:pt>
                <c:pt idx="102">
                  <c:v>-4.906506962285348E-2</c:v>
                </c:pt>
                <c:pt idx="103">
                  <c:v>-0.10512275850489783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BF-4983-B502-83314C41D0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IL-6</c:v>
                </c:pt>
              </c:strCache>
            </c:strRef>
          </c:tx>
          <c:spPr>
            <a:ln w="127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Sheet1!$F$2:$F$105</c:f>
              <c:numCache>
                <c:formatCode>General</c:formatCode>
                <c:ptCount val="104"/>
                <c:pt idx="0">
                  <c:v>-0.16049608743153077</c:v>
                </c:pt>
                <c:pt idx="1">
                  <c:v>7.719384636060074E-2</c:v>
                </c:pt>
                <c:pt idx="2">
                  <c:v>-0.14949631366214286</c:v>
                </c:pt>
                <c:pt idx="3">
                  <c:v>-5.4447747872733869E-2</c:v>
                </c:pt>
                <c:pt idx="4">
                  <c:v>-0.13959961699930354</c:v>
                </c:pt>
                <c:pt idx="5">
                  <c:v>3.9408472412647506E-2</c:v>
                </c:pt>
                <c:pt idx="6">
                  <c:v>0.18772592736322832</c:v>
                </c:pt>
                <c:pt idx="7">
                  <c:v>-0.21409118024386209</c:v>
                </c:pt>
                <c:pt idx="8">
                  <c:v>0.16488681740201735</c:v>
                </c:pt>
                <c:pt idx="9">
                  <c:v>4.0277644185140677E-3</c:v>
                </c:pt>
                <c:pt idx="10">
                  <c:v>-0.20307315749259472</c:v>
                </c:pt>
                <c:pt idx="11">
                  <c:v>-5.7679106727236425E-2</c:v>
                </c:pt>
                <c:pt idx="12">
                  <c:v>-0.27435609868459382</c:v>
                </c:pt>
                <c:pt idx="13">
                  <c:v>0.17022512736175383</c:v>
                </c:pt>
                <c:pt idx="14">
                  <c:v>0.3522998984578351</c:v>
                </c:pt>
                <c:pt idx="15">
                  <c:v>-0.25136639851944165</c:v>
                </c:pt>
                <c:pt idx="16">
                  <c:v>-0.42896187579486794</c:v>
                </c:pt>
                <c:pt idx="17">
                  <c:v>-0.18999602687690073</c:v>
                </c:pt>
                <c:pt idx="18">
                  <c:v>0.2385475322837034</c:v>
                </c:pt>
                <c:pt idx="19">
                  <c:v>0.11076767420899981</c:v>
                </c:pt>
                <c:pt idx="20">
                  <c:v>-0.14068817568597028</c:v>
                </c:pt>
                <c:pt idx="21">
                  <c:v>-0.16636628538693049</c:v>
                </c:pt>
                <c:pt idx="22">
                  <c:v>-9.0087566581706746E-2</c:v>
                </c:pt>
                <c:pt idx="23">
                  <c:v>-8.3231564281420367E-2</c:v>
                </c:pt>
                <c:pt idx="24">
                  <c:v>-8.1467066337455925E-3</c:v>
                </c:pt>
                <c:pt idx="25">
                  <c:v>0.15901287532848013</c:v>
                </c:pt>
                <c:pt idx="26">
                  <c:v>0.11596660285718485</c:v>
                </c:pt>
                <c:pt idx="27">
                  <c:v>0.2632678059696037</c:v>
                </c:pt>
                <c:pt idx="28">
                  <c:v>-0.14199172211174463</c:v>
                </c:pt>
                <c:pt idx="29">
                  <c:v>-9.4184012538592529E-2</c:v>
                </c:pt>
                <c:pt idx="30">
                  <c:v>-0.23084002116152777</c:v>
                </c:pt>
                <c:pt idx="31">
                  <c:v>0.33618370131823078</c:v>
                </c:pt>
                <c:pt idx="32">
                  <c:v>0.38194043238426467</c:v>
                </c:pt>
                <c:pt idx="33">
                  <c:v>5.7579995842134525E-3</c:v>
                </c:pt>
                <c:pt idx="34">
                  <c:v>-0.21377517270035676</c:v>
                </c:pt>
                <c:pt idx="35">
                  <c:v>-0.15792730315737036</c:v>
                </c:pt>
                <c:pt idx="36">
                  <c:v>0.17423421219969726</c:v>
                </c:pt>
                <c:pt idx="37">
                  <c:v>0.25503339150142074</c:v>
                </c:pt>
                <c:pt idx="38">
                  <c:v>-0.21277362631842925</c:v>
                </c:pt>
                <c:pt idx="39">
                  <c:v>4.0460210975982486E-2</c:v>
                </c:pt>
                <c:pt idx="40">
                  <c:v>-9.0336141675659412E-2</c:v>
                </c:pt>
                <c:pt idx="41">
                  <c:v>0.3147327386431657</c:v>
                </c:pt>
                <c:pt idx="42">
                  <c:v>-0.21465474404757454</c:v>
                </c:pt>
                <c:pt idx="43">
                  <c:v>0.33287844681590439</c:v>
                </c:pt>
                <c:pt idx="44">
                  <c:v>0.35985724249583551</c:v>
                </c:pt>
                <c:pt idx="45">
                  <c:v>0.36659308863319617</c:v>
                </c:pt>
                <c:pt idx="46">
                  <c:v>-0.21328976764650348</c:v>
                </c:pt>
                <c:pt idx="47">
                  <c:v>5.1902712643087018E-2</c:v>
                </c:pt>
                <c:pt idx="48">
                  <c:v>0.11841529010392882</c:v>
                </c:pt>
                <c:pt idx="49">
                  <c:v>0.61743707645512691</c:v>
                </c:pt>
                <c:pt idx="50">
                  <c:v>6.845846402288483E-3</c:v>
                </c:pt>
                <c:pt idx="51">
                  <c:v>0.26302590447430002</c:v>
                </c:pt>
                <c:pt idx="52">
                  <c:v>9.1827405787263505E-2</c:v>
                </c:pt>
                <c:pt idx="53">
                  <c:v>9.9324295012584968E-2</c:v>
                </c:pt>
                <c:pt idx="54">
                  <c:v>9.6831447316560487E-2</c:v>
                </c:pt>
                <c:pt idx="55">
                  <c:v>0.34888046105657666</c:v>
                </c:pt>
                <c:pt idx="56">
                  <c:v>0.27922895843515688</c:v>
                </c:pt>
                <c:pt idx="57">
                  <c:v>-0.13698832562651517</c:v>
                </c:pt>
                <c:pt idx="58">
                  <c:v>-0.10907909808897687</c:v>
                </c:pt>
                <c:pt idx="59">
                  <c:v>-0.29594389706286794</c:v>
                </c:pt>
                <c:pt idx="60">
                  <c:v>8.3458970522306691E-2</c:v>
                </c:pt>
                <c:pt idx="61">
                  <c:v>0.30205581596712011</c:v>
                </c:pt>
                <c:pt idx="62">
                  <c:v>-0.35578757674357203</c:v>
                </c:pt>
                <c:pt idx="63">
                  <c:v>0.36425815251275656</c:v>
                </c:pt>
                <c:pt idx="64">
                  <c:v>-0.11295705008360268</c:v>
                </c:pt>
                <c:pt idx="65">
                  <c:v>0.24566537583884193</c:v>
                </c:pt>
                <c:pt idx="66">
                  <c:v>-0.14497421752287151</c:v>
                </c:pt>
                <c:pt idx="67">
                  <c:v>-0.16227313380783223</c:v>
                </c:pt>
                <c:pt idx="68">
                  <c:v>-0.23737221348035922</c:v>
                </c:pt>
                <c:pt idx="69">
                  <c:v>0.17424798559809587</c:v>
                </c:pt>
                <c:pt idx="70">
                  <c:v>0.37885885513043371</c:v>
                </c:pt>
                <c:pt idx="71">
                  <c:v>0.40578503967237034</c:v>
                </c:pt>
                <c:pt idx="72">
                  <c:v>0.26530345539574418</c:v>
                </c:pt>
                <c:pt idx="73">
                  <c:v>0.37452984506594045</c:v>
                </c:pt>
                <c:pt idx="74">
                  <c:v>2.236858339390789E-2</c:v>
                </c:pt>
                <c:pt idx="75">
                  <c:v>0.1454291475421495</c:v>
                </c:pt>
                <c:pt idx="76">
                  <c:v>0.26461650271711645</c:v>
                </c:pt>
                <c:pt idx="77">
                  <c:v>-0.11556059497177075</c:v>
                </c:pt>
                <c:pt idx="78">
                  <c:v>5.1663329977773564E-2</c:v>
                </c:pt>
                <c:pt idx="79">
                  <c:v>0.14693423854305379</c:v>
                </c:pt>
                <c:pt idx="80">
                  <c:v>0.33178671547480293</c:v>
                </c:pt>
                <c:pt idx="81">
                  <c:v>5.5446074399542897E-2</c:v>
                </c:pt>
                <c:pt idx="82">
                  <c:v>-0.2448668077548756</c:v>
                </c:pt>
                <c:pt idx="83">
                  <c:v>0.33295014875288848</c:v>
                </c:pt>
                <c:pt idx="84">
                  <c:v>-0.13703714341302023</c:v>
                </c:pt>
                <c:pt idx="85">
                  <c:v>0.51038753045645024</c:v>
                </c:pt>
                <c:pt idx="86">
                  <c:v>0.37279399412683395</c:v>
                </c:pt>
                <c:pt idx="87">
                  <c:v>-0.23794195417347005</c:v>
                </c:pt>
                <c:pt idx="88">
                  <c:v>-0.12735491406729563</c:v>
                </c:pt>
                <c:pt idx="89">
                  <c:v>-0.10546668831484789</c:v>
                </c:pt>
                <c:pt idx="90">
                  <c:v>-8.7124476589878597E-2</c:v>
                </c:pt>
                <c:pt idx="91">
                  <c:v>0.150962734775655</c:v>
                </c:pt>
                <c:pt idx="92">
                  <c:v>-0.16955449083479671</c:v>
                </c:pt>
                <c:pt idx="93">
                  <c:v>-0.24249568701068153</c:v>
                </c:pt>
                <c:pt idx="94">
                  <c:v>0.30179456387136516</c:v>
                </c:pt>
                <c:pt idx="95">
                  <c:v>-0.19672634004426373</c:v>
                </c:pt>
                <c:pt idx="96">
                  <c:v>0.36938441439458691</c:v>
                </c:pt>
                <c:pt idx="97">
                  <c:v>0.58616869553930662</c:v>
                </c:pt>
                <c:pt idx="98">
                  <c:v>-0.13054854549488959</c:v>
                </c:pt>
                <c:pt idx="99">
                  <c:v>0.22410655872118332</c:v>
                </c:pt>
                <c:pt idx="100">
                  <c:v>0.35529372321701475</c:v>
                </c:pt>
                <c:pt idx="101">
                  <c:v>-0.2330976647197554</c:v>
                </c:pt>
                <c:pt idx="102">
                  <c:v>-0.11973135163932665</c:v>
                </c:pt>
                <c:pt idx="103">
                  <c:v>0.12027370393962299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9BF-4983-B502-83314C41D01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MIP-1α</c:v>
                </c:pt>
              </c:strCache>
            </c:strRef>
          </c:tx>
          <c:spPr>
            <a:ln w="127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Sheet1!$G$2:$G$105</c:f>
              <c:numCache>
                <c:formatCode>General</c:formatCode>
                <c:ptCount val="104"/>
                <c:pt idx="0">
                  <c:v>-8.6997279558343701E-2</c:v>
                </c:pt>
                <c:pt idx="1">
                  <c:v>0.26309300614641423</c:v>
                </c:pt>
                <c:pt idx="2">
                  <c:v>-4.9219170758302268E-2</c:v>
                </c:pt>
                <c:pt idx="3">
                  <c:v>0.10179358012224364</c:v>
                </c:pt>
                <c:pt idx="4">
                  <c:v>-0.23114697005855459</c:v>
                </c:pt>
                <c:pt idx="5">
                  <c:v>-0.11140861684646985</c:v>
                </c:pt>
                <c:pt idx="6">
                  <c:v>0.12950854829311764</c:v>
                </c:pt>
                <c:pt idx="7">
                  <c:v>-0.20585132429622227</c:v>
                </c:pt>
                <c:pt idx="8">
                  <c:v>0.19617897506020249</c:v>
                </c:pt>
                <c:pt idx="9">
                  <c:v>0.16758352028285248</c:v>
                </c:pt>
                <c:pt idx="10">
                  <c:v>-0.25233244075651279</c:v>
                </c:pt>
                <c:pt idx="11">
                  <c:v>5.9960611236016745E-2</c:v>
                </c:pt>
                <c:pt idx="12">
                  <c:v>-0.22820351656422447</c:v>
                </c:pt>
                <c:pt idx="13">
                  <c:v>1.6065371018602968E-2</c:v>
                </c:pt>
                <c:pt idx="14">
                  <c:v>0.24685492413969895</c:v>
                </c:pt>
                <c:pt idx="15">
                  <c:v>-0.22662346884374293</c:v>
                </c:pt>
                <c:pt idx="16">
                  <c:v>-0.35465625754733393</c:v>
                </c:pt>
                <c:pt idx="17">
                  <c:v>-0.22884605282297105</c:v>
                </c:pt>
                <c:pt idx="18">
                  <c:v>-2.5373782989367613E-2</c:v>
                </c:pt>
                <c:pt idx="19">
                  <c:v>-5.0187802204117914E-2</c:v>
                </c:pt>
                <c:pt idx="20">
                  <c:v>-0.19269124719461406</c:v>
                </c:pt>
                <c:pt idx="21">
                  <c:v>-0.1618044602219485</c:v>
                </c:pt>
                <c:pt idx="22">
                  <c:v>1.3900067823978391E-2</c:v>
                </c:pt>
                <c:pt idx="23">
                  <c:v>4.4158437043970294E-2</c:v>
                </c:pt>
                <c:pt idx="24">
                  <c:v>9.8282255448667366E-2</c:v>
                </c:pt>
                <c:pt idx="25">
                  <c:v>0.13654529153191661</c:v>
                </c:pt>
                <c:pt idx="26">
                  <c:v>-1.2557980398527336E-2</c:v>
                </c:pt>
                <c:pt idx="27">
                  <c:v>0.15674851913561089</c:v>
                </c:pt>
                <c:pt idx="28">
                  <c:v>-0.10375758720244474</c:v>
                </c:pt>
                <c:pt idx="29">
                  <c:v>-0.20272221322901571</c:v>
                </c:pt>
                <c:pt idx="30">
                  <c:v>-0.15318553596296702</c:v>
                </c:pt>
                <c:pt idx="31">
                  <c:v>0.19885849143685405</c:v>
                </c:pt>
                <c:pt idx="32">
                  <c:v>0.18965141036551689</c:v>
                </c:pt>
                <c:pt idx="33">
                  <c:v>-7.6321436724440792E-2</c:v>
                </c:pt>
                <c:pt idx="34">
                  <c:v>-0.26127944151500415</c:v>
                </c:pt>
                <c:pt idx="35">
                  <c:v>-0.15094476534567336</c:v>
                </c:pt>
                <c:pt idx="36">
                  <c:v>-9.7633931477576069E-2</c:v>
                </c:pt>
                <c:pt idx="37">
                  <c:v>0.25495748673238383</c:v>
                </c:pt>
                <c:pt idx="38">
                  <c:v>-0.1651160087451434</c:v>
                </c:pt>
                <c:pt idx="39">
                  <c:v>-7.0599195734299514E-2</c:v>
                </c:pt>
                <c:pt idx="40">
                  <c:v>-0.17493906042718066</c:v>
                </c:pt>
                <c:pt idx="41">
                  <c:v>0.1981043387859906</c:v>
                </c:pt>
                <c:pt idx="42">
                  <c:v>-9.5087766486512001E-2</c:v>
                </c:pt>
                <c:pt idx="43">
                  <c:v>5.719090133291168E-2</c:v>
                </c:pt>
                <c:pt idx="44">
                  <c:v>0.27226044079763839</c:v>
                </c:pt>
                <c:pt idx="45">
                  <c:v>0.11802958900805621</c:v>
                </c:pt>
                <c:pt idx="46">
                  <c:v>-0.20365177672678586</c:v>
                </c:pt>
                <c:pt idx="47">
                  <c:v>-8.8511028013882279E-3</c:v>
                </c:pt>
                <c:pt idx="48">
                  <c:v>-0.12852306571099398</c:v>
                </c:pt>
                <c:pt idx="49">
                  <c:v>0.54229964564457955</c:v>
                </c:pt>
                <c:pt idx="50">
                  <c:v>0.15290551738783564</c:v>
                </c:pt>
                <c:pt idx="51">
                  <c:v>0.17155448987896729</c:v>
                </c:pt>
                <c:pt idx="52">
                  <c:v>0.16766829153943388</c:v>
                </c:pt>
                <c:pt idx="53">
                  <c:v>-8.3842425907632981E-2</c:v>
                </c:pt>
                <c:pt idx="54">
                  <c:v>7.714810932342954E-2</c:v>
                </c:pt>
                <c:pt idx="55">
                  <c:v>0.20777596873095652</c:v>
                </c:pt>
                <c:pt idx="56">
                  <c:v>3.5814339143348035E-2</c:v>
                </c:pt>
                <c:pt idx="57">
                  <c:v>2.6096935024871329E-2</c:v>
                </c:pt>
                <c:pt idx="58">
                  <c:v>-0.13858285667265785</c:v>
                </c:pt>
                <c:pt idx="59">
                  <c:v>-0.18232642192236723</c:v>
                </c:pt>
                <c:pt idx="60">
                  <c:v>-1.415209003082744E-2</c:v>
                </c:pt>
                <c:pt idx="61">
                  <c:v>4.0506154691714993E-2</c:v>
                </c:pt>
                <c:pt idx="62">
                  <c:v>-0.29238253808036557</c:v>
                </c:pt>
                <c:pt idx="63">
                  <c:v>0.34137180997259692</c:v>
                </c:pt>
                <c:pt idx="64">
                  <c:v>-2.0996623981664946E-2</c:v>
                </c:pt>
                <c:pt idx="65">
                  <c:v>0.23700429233826711</c:v>
                </c:pt>
                <c:pt idx="66">
                  <c:v>-7.7844594575441448E-2</c:v>
                </c:pt>
                <c:pt idx="67">
                  <c:v>-3.1326360245850213E-2</c:v>
                </c:pt>
                <c:pt idx="68">
                  <c:v>-0.24074598425560387</c:v>
                </c:pt>
                <c:pt idx="69">
                  <c:v>0.10461498215027426</c:v>
                </c:pt>
                <c:pt idx="70">
                  <c:v>0.28433717518090412</c:v>
                </c:pt>
                <c:pt idx="71">
                  <c:v>0.31124991756206272</c:v>
                </c:pt>
                <c:pt idx="72">
                  <c:v>4.110133439355329E-2</c:v>
                </c:pt>
                <c:pt idx="73">
                  <c:v>0.2440985806038504</c:v>
                </c:pt>
                <c:pt idx="74">
                  <c:v>-2.9571538357576945E-2</c:v>
                </c:pt>
                <c:pt idx="75">
                  <c:v>0.10599702804526294</c:v>
                </c:pt>
                <c:pt idx="76">
                  <c:v>0.2677382446424133</c:v>
                </c:pt>
                <c:pt idx="77">
                  <c:v>-5.3572059719704128E-2</c:v>
                </c:pt>
                <c:pt idx="78">
                  <c:v>0.12879159233618004</c:v>
                </c:pt>
                <c:pt idx="79">
                  <c:v>7.4184998408632533E-2</c:v>
                </c:pt>
                <c:pt idx="80">
                  <c:v>6.7340793678091496E-2</c:v>
                </c:pt>
                <c:pt idx="81">
                  <c:v>0.1223605099502529</c:v>
                </c:pt>
                <c:pt idx="82">
                  <c:v>-0.22915963204550385</c:v>
                </c:pt>
                <c:pt idx="83">
                  <c:v>5.7188059206265518E-2</c:v>
                </c:pt>
                <c:pt idx="84">
                  <c:v>-6.4036848140646479E-3</c:v>
                </c:pt>
                <c:pt idx="85">
                  <c:v>0.31336213815033648</c:v>
                </c:pt>
                <c:pt idx="86">
                  <c:v>0.28827620954337646</c:v>
                </c:pt>
                <c:pt idx="87">
                  <c:v>-0.13787560695692827</c:v>
                </c:pt>
                <c:pt idx="88">
                  <c:v>-0.10271345532475554</c:v>
                </c:pt>
                <c:pt idx="89">
                  <c:v>0.12552099449561879</c:v>
                </c:pt>
                <c:pt idx="90">
                  <c:v>-0.19831262598364269</c:v>
                </c:pt>
                <c:pt idx="91">
                  <c:v>0.20886255325479189</c:v>
                </c:pt>
                <c:pt idx="92">
                  <c:v>-0.17511574929589388</c:v>
                </c:pt>
                <c:pt idx="93">
                  <c:v>-0.1340311017176643</c:v>
                </c:pt>
                <c:pt idx="94">
                  <c:v>0.10312852604547924</c:v>
                </c:pt>
                <c:pt idx="95">
                  <c:v>-6.2813597300912294E-2</c:v>
                </c:pt>
                <c:pt idx="96">
                  <c:v>0.43357228798036618</c:v>
                </c:pt>
                <c:pt idx="97">
                  <c:v>0.52793131050805897</c:v>
                </c:pt>
                <c:pt idx="98">
                  <c:v>1.0492434762077293E-3</c:v>
                </c:pt>
                <c:pt idx="99">
                  <c:v>0.24508103627880859</c:v>
                </c:pt>
                <c:pt idx="100">
                  <c:v>0.27133169030327114</c:v>
                </c:pt>
                <c:pt idx="101">
                  <c:v>-0.32606633940505975</c:v>
                </c:pt>
                <c:pt idx="102">
                  <c:v>9.7402144438603171E-3</c:v>
                </c:pt>
                <c:pt idx="103">
                  <c:v>2.876110430409632E-2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9BF-4983-B502-83314C41D01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BAFF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Sheet1!$H$2:$H$105</c:f>
              <c:numCache>
                <c:formatCode>General</c:formatCode>
                <c:ptCount val="104"/>
                <c:pt idx="0">
                  <c:v>0.23268900929864528</c:v>
                </c:pt>
                <c:pt idx="1">
                  <c:v>0.61258334294246719</c:v>
                </c:pt>
                <c:pt idx="2">
                  <c:v>-0.14428913887061237</c:v>
                </c:pt>
                <c:pt idx="3">
                  <c:v>-7.9207147619390975E-2</c:v>
                </c:pt>
                <c:pt idx="4">
                  <c:v>-0.15927137996720128</c:v>
                </c:pt>
                <c:pt idx="5">
                  <c:v>-0.18117395268333969</c:v>
                </c:pt>
                <c:pt idx="6">
                  <c:v>0.24969229481987515</c:v>
                </c:pt>
                <c:pt idx="7">
                  <c:v>-0.25379832608289782</c:v>
                </c:pt>
                <c:pt idx="8">
                  <c:v>0.30496229699465827</c:v>
                </c:pt>
                <c:pt idx="9">
                  <c:v>9.3637484942153834E-2</c:v>
                </c:pt>
                <c:pt idx="10">
                  <c:v>-0.40099198801241753</c:v>
                </c:pt>
                <c:pt idx="11">
                  <c:v>0.23023838708154351</c:v>
                </c:pt>
                <c:pt idx="12">
                  <c:v>-0.16214981743003329</c:v>
                </c:pt>
                <c:pt idx="13">
                  <c:v>0.24318242142549232</c:v>
                </c:pt>
                <c:pt idx="14">
                  <c:v>0.3195751974824908</c:v>
                </c:pt>
                <c:pt idx="15">
                  <c:v>-8.8837415769830577E-2</c:v>
                </c:pt>
                <c:pt idx="16">
                  <c:v>-0.25674727343381465</c:v>
                </c:pt>
                <c:pt idx="17">
                  <c:v>-0.29446396634705557</c:v>
                </c:pt>
                <c:pt idx="18">
                  <c:v>-0.2339074898602021</c:v>
                </c:pt>
                <c:pt idx="19">
                  <c:v>-0.21519773782344837</c:v>
                </c:pt>
                <c:pt idx="20">
                  <c:v>-0.19319123497716187</c:v>
                </c:pt>
                <c:pt idx="21">
                  <c:v>-8.1897161521926817E-3</c:v>
                </c:pt>
                <c:pt idx="22">
                  <c:v>-6.2898700045024125E-2</c:v>
                </c:pt>
                <c:pt idx="23">
                  <c:v>-3.9653992338345441E-2</c:v>
                </c:pt>
                <c:pt idx="24">
                  <c:v>4.053297807438648E-2</c:v>
                </c:pt>
                <c:pt idx="25">
                  <c:v>-0.27516424008001922</c:v>
                </c:pt>
                <c:pt idx="26">
                  <c:v>0.1522650287054074</c:v>
                </c:pt>
                <c:pt idx="27">
                  <c:v>-4.3284485434049627E-2</c:v>
                </c:pt>
                <c:pt idx="28">
                  <c:v>-0.22549218333183937</c:v>
                </c:pt>
                <c:pt idx="29">
                  <c:v>0.14939991913288289</c:v>
                </c:pt>
                <c:pt idx="30">
                  <c:v>-0.24688522287399717</c:v>
                </c:pt>
                <c:pt idx="31">
                  <c:v>-0.10668371415917348</c:v>
                </c:pt>
                <c:pt idx="32">
                  <c:v>0.26719066611120318</c:v>
                </c:pt>
                <c:pt idx="33">
                  <c:v>-0.27937424573435904</c:v>
                </c:pt>
                <c:pt idx="34">
                  <c:v>-0.36835765663658021</c:v>
                </c:pt>
                <c:pt idx="35">
                  <c:v>-0.28258721386252594</c:v>
                </c:pt>
                <c:pt idx="36">
                  <c:v>1.0555781409928898E-2</c:v>
                </c:pt>
                <c:pt idx="37">
                  <c:v>-0.22473599158866042</c:v>
                </c:pt>
                <c:pt idx="38">
                  <c:v>-0.1122856676839422</c:v>
                </c:pt>
                <c:pt idx="39">
                  <c:v>-0.2968756218534212</c:v>
                </c:pt>
                <c:pt idx="40">
                  <c:v>-7.9693213111150962E-2</c:v>
                </c:pt>
                <c:pt idx="41">
                  <c:v>-2.1992535885722371E-2</c:v>
                </c:pt>
                <c:pt idx="42">
                  <c:v>-0.18832744433235626</c:v>
                </c:pt>
                <c:pt idx="43">
                  <c:v>-0.12187819021867706</c:v>
                </c:pt>
                <c:pt idx="44">
                  <c:v>-0.17539742901028887</c:v>
                </c:pt>
                <c:pt idx="45">
                  <c:v>-0.25737162703271999</c:v>
                </c:pt>
                <c:pt idx="46">
                  <c:v>-0.25308758582984947</c:v>
                </c:pt>
                <c:pt idx="47">
                  <c:v>-0.39344788998409852</c:v>
                </c:pt>
                <c:pt idx="48">
                  <c:v>-0.28107559550551175</c:v>
                </c:pt>
                <c:pt idx="49">
                  <c:v>0.15362755003817027</c:v>
                </c:pt>
                <c:pt idx="50">
                  <c:v>-0.19461695259153916</c:v>
                </c:pt>
                <c:pt idx="51">
                  <c:v>0.2860980073454959</c:v>
                </c:pt>
                <c:pt idx="52">
                  <c:v>-0.10997254314169037</c:v>
                </c:pt>
                <c:pt idx="53">
                  <c:v>-0.23532828896933633</c:v>
                </c:pt>
                <c:pt idx="54">
                  <c:v>-0.16245705997141466</c:v>
                </c:pt>
                <c:pt idx="55">
                  <c:v>-0.22370760101868373</c:v>
                </c:pt>
                <c:pt idx="56">
                  <c:v>-0.17883203675179823</c:v>
                </c:pt>
                <c:pt idx="57">
                  <c:v>-0.15027669601732363</c:v>
                </c:pt>
                <c:pt idx="58">
                  <c:v>-2.6112789127483133E-2</c:v>
                </c:pt>
                <c:pt idx="59">
                  <c:v>-0.24547730555587954</c:v>
                </c:pt>
                <c:pt idx="60">
                  <c:v>-0.10907287791792088</c:v>
                </c:pt>
                <c:pt idx="61">
                  <c:v>-0.23580498270073702</c:v>
                </c:pt>
                <c:pt idx="62">
                  <c:v>-0.31991983912484062</c:v>
                </c:pt>
                <c:pt idx="63">
                  <c:v>0.43936837685836738</c:v>
                </c:pt>
                <c:pt idx="64">
                  <c:v>-2.6631024060196504E-2</c:v>
                </c:pt>
                <c:pt idx="65">
                  <c:v>-0.13379206778402555</c:v>
                </c:pt>
                <c:pt idx="66">
                  <c:v>-0.22925286202996301</c:v>
                </c:pt>
                <c:pt idx="67">
                  <c:v>-0.10557724014727297</c:v>
                </c:pt>
                <c:pt idx="68">
                  <c:v>-0.3635886425602573</c:v>
                </c:pt>
                <c:pt idx="69">
                  <c:v>-1.7367508796460273E-2</c:v>
                </c:pt>
                <c:pt idx="70">
                  <c:v>-8.1914734897755886E-2</c:v>
                </c:pt>
                <c:pt idx="71">
                  <c:v>-0.12243370180796702</c:v>
                </c:pt>
                <c:pt idx="72">
                  <c:v>-0.13518676361521351</c:v>
                </c:pt>
                <c:pt idx="73">
                  <c:v>-8.3413639458212716E-2</c:v>
                </c:pt>
                <c:pt idx="74">
                  <c:v>0.36083636249372159</c:v>
                </c:pt>
                <c:pt idx="75">
                  <c:v>0.23085922173007903</c:v>
                </c:pt>
                <c:pt idx="76">
                  <c:v>-0.14988798719370008</c:v>
                </c:pt>
                <c:pt idx="77">
                  <c:v>-0.21740508713241169</c:v>
                </c:pt>
                <c:pt idx="78">
                  <c:v>-2.4482551880515697E-2</c:v>
                </c:pt>
                <c:pt idx="79">
                  <c:v>-0.14587564139933717</c:v>
                </c:pt>
                <c:pt idx="80">
                  <c:v>-0.13356568427472218</c:v>
                </c:pt>
                <c:pt idx="81">
                  <c:v>-6.2404522768132305E-2</c:v>
                </c:pt>
                <c:pt idx="82">
                  <c:v>-9.947398076794195E-2</c:v>
                </c:pt>
                <c:pt idx="83">
                  <c:v>-0.12199581636061056</c:v>
                </c:pt>
                <c:pt idx="84">
                  <c:v>-8.4986307930299723E-2</c:v>
                </c:pt>
                <c:pt idx="85">
                  <c:v>-0.13776080680508054</c:v>
                </c:pt>
                <c:pt idx="86">
                  <c:v>-8.1479240669069114E-2</c:v>
                </c:pt>
                <c:pt idx="87">
                  <c:v>-0.28564867171928193</c:v>
                </c:pt>
                <c:pt idx="88">
                  <c:v>-0.26655361205712513</c:v>
                </c:pt>
                <c:pt idx="89">
                  <c:v>-0.13266051076219154</c:v>
                </c:pt>
                <c:pt idx="90">
                  <c:v>-0.20404153984666534</c:v>
                </c:pt>
                <c:pt idx="91">
                  <c:v>0.2211721445428253</c:v>
                </c:pt>
                <c:pt idx="92">
                  <c:v>-0.17866670127019837</c:v>
                </c:pt>
                <c:pt idx="93">
                  <c:v>-0.26812825053171713</c:v>
                </c:pt>
                <c:pt idx="94">
                  <c:v>-0.15058000947005964</c:v>
                </c:pt>
                <c:pt idx="95">
                  <c:v>-0.18754780292045958</c:v>
                </c:pt>
                <c:pt idx="96">
                  <c:v>0.33825738683791468</c:v>
                </c:pt>
                <c:pt idx="97">
                  <c:v>0.20681370705428145</c:v>
                </c:pt>
                <c:pt idx="98">
                  <c:v>-7.9238643048568411E-2</c:v>
                </c:pt>
                <c:pt idx="99">
                  <c:v>0.30102336159357074</c:v>
                </c:pt>
                <c:pt idx="100">
                  <c:v>-0.11265662656609671</c:v>
                </c:pt>
                <c:pt idx="101">
                  <c:v>-0.34559944846959917</c:v>
                </c:pt>
                <c:pt idx="102">
                  <c:v>-7.2282606085147125E-2</c:v>
                </c:pt>
                <c:pt idx="103">
                  <c:v>3.9906948512951311E-2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BF-4B2B-817C-C0A1FB4A67F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IFNα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Sheet1!$I$2:$I$105</c:f>
              <c:numCache>
                <c:formatCode>General</c:formatCode>
                <c:ptCount val="104"/>
                <c:pt idx="0">
                  <c:v>0.23857514233899657</c:v>
                </c:pt>
                <c:pt idx="1">
                  <c:v>0.41959872645521745</c:v>
                </c:pt>
                <c:pt idx="2">
                  <c:v>-4.6845250609880679E-2</c:v>
                </c:pt>
                <c:pt idx="3">
                  <c:v>-3.0129929933079794E-2</c:v>
                </c:pt>
                <c:pt idx="4">
                  <c:v>-5.963857716897232E-2</c:v>
                </c:pt>
                <c:pt idx="5">
                  <c:v>-0.23258378636020066</c:v>
                </c:pt>
                <c:pt idx="6">
                  <c:v>0.30358117025352038</c:v>
                </c:pt>
                <c:pt idx="7">
                  <c:v>-0.13166633482533055</c:v>
                </c:pt>
                <c:pt idx="8">
                  <c:v>-0.12572531054415675</c:v>
                </c:pt>
                <c:pt idx="9">
                  <c:v>-0.10653240662713168</c:v>
                </c:pt>
                <c:pt idx="10">
                  <c:v>-0.43461164273312136</c:v>
                </c:pt>
                <c:pt idx="11">
                  <c:v>0.75493661829490111</c:v>
                </c:pt>
                <c:pt idx="12">
                  <c:v>0.21239059159140886</c:v>
                </c:pt>
                <c:pt idx="13">
                  <c:v>0.16537207229489209</c:v>
                </c:pt>
                <c:pt idx="14">
                  <c:v>0.14880704899381941</c:v>
                </c:pt>
                <c:pt idx="15">
                  <c:v>-0.34096770899428153</c:v>
                </c:pt>
                <c:pt idx="16">
                  <c:v>-0.29891755688964128</c:v>
                </c:pt>
                <c:pt idx="17">
                  <c:v>-0.20436386163228365</c:v>
                </c:pt>
                <c:pt idx="18">
                  <c:v>-0.35367032448119512</c:v>
                </c:pt>
                <c:pt idx="19">
                  <c:v>-0.16190177244687018</c:v>
                </c:pt>
                <c:pt idx="20">
                  <c:v>2.5982285914245552E-2</c:v>
                </c:pt>
                <c:pt idx="21">
                  <c:v>0.18215626815544603</c:v>
                </c:pt>
                <c:pt idx="22">
                  <c:v>-0.16100085384544119</c:v>
                </c:pt>
                <c:pt idx="23">
                  <c:v>-0.1014423673206203</c:v>
                </c:pt>
                <c:pt idx="24">
                  <c:v>-0.17652147906910989</c:v>
                </c:pt>
                <c:pt idx="25">
                  <c:v>-9.8969647397621791E-2</c:v>
                </c:pt>
                <c:pt idx="26">
                  <c:v>-9.1663066293572265E-2</c:v>
                </c:pt>
                <c:pt idx="27">
                  <c:v>2.7959583659953113E-2</c:v>
                </c:pt>
                <c:pt idx="28">
                  <c:v>-0.17774667317876869</c:v>
                </c:pt>
                <c:pt idx="29">
                  <c:v>7.3566274411611357E-2</c:v>
                </c:pt>
                <c:pt idx="30">
                  <c:v>-0.18295103313100688</c:v>
                </c:pt>
                <c:pt idx="31">
                  <c:v>0.14431187958735495</c:v>
                </c:pt>
                <c:pt idx="32">
                  <c:v>-2.1696329399171186E-2</c:v>
                </c:pt>
                <c:pt idx="33">
                  <c:v>-0.18157439016511837</c:v>
                </c:pt>
                <c:pt idx="34">
                  <c:v>-0.28967150496583915</c:v>
                </c:pt>
                <c:pt idx="35">
                  <c:v>-0.26116647401601506</c:v>
                </c:pt>
                <c:pt idx="36">
                  <c:v>-4.7431310998913935E-2</c:v>
                </c:pt>
                <c:pt idx="37">
                  <c:v>-0.23761459928652287</c:v>
                </c:pt>
                <c:pt idx="38">
                  <c:v>-0.2712566351776437</c:v>
                </c:pt>
                <c:pt idx="39">
                  <c:v>-4.7149093878351388E-2</c:v>
                </c:pt>
                <c:pt idx="40">
                  <c:v>-0.11927710389905487</c:v>
                </c:pt>
                <c:pt idx="41">
                  <c:v>-3.7972489324197577E-2</c:v>
                </c:pt>
                <c:pt idx="42">
                  <c:v>-0.16106390222950848</c:v>
                </c:pt>
                <c:pt idx="43">
                  <c:v>-6.083175658306527E-2</c:v>
                </c:pt>
                <c:pt idx="44">
                  <c:v>-0.1421558980878696</c:v>
                </c:pt>
                <c:pt idx="45">
                  <c:v>-0.10113039058139722</c:v>
                </c:pt>
                <c:pt idx="46">
                  <c:v>-0.22271019633920125</c:v>
                </c:pt>
                <c:pt idx="47">
                  <c:v>4.6478520525647278E-3</c:v>
                </c:pt>
                <c:pt idx="48">
                  <c:v>-0.42608736735954472</c:v>
                </c:pt>
                <c:pt idx="49">
                  <c:v>-3.5375743777959968E-2</c:v>
                </c:pt>
                <c:pt idx="50">
                  <c:v>-0.2218660966192772</c:v>
                </c:pt>
                <c:pt idx="51">
                  <c:v>0.30844736969510178</c:v>
                </c:pt>
                <c:pt idx="52">
                  <c:v>-5.8176635785472379E-2</c:v>
                </c:pt>
                <c:pt idx="53">
                  <c:v>-0.27813583497304534</c:v>
                </c:pt>
                <c:pt idx="54">
                  <c:v>-0.12435822766010514</c:v>
                </c:pt>
                <c:pt idx="55">
                  <c:v>-4.3808706105368037E-2</c:v>
                </c:pt>
                <c:pt idx="56">
                  <c:v>-8.2043581550680825E-2</c:v>
                </c:pt>
                <c:pt idx="57">
                  <c:v>6.092743283047989E-2</c:v>
                </c:pt>
                <c:pt idx="58">
                  <c:v>0.14482245910793071</c:v>
                </c:pt>
                <c:pt idx="59">
                  <c:v>-0.12853796444377363</c:v>
                </c:pt>
                <c:pt idx="60">
                  <c:v>0.17573598990948378</c:v>
                </c:pt>
                <c:pt idx="61">
                  <c:v>-0.17605128017047167</c:v>
                </c:pt>
                <c:pt idx="62">
                  <c:v>-0.17455850662611549</c:v>
                </c:pt>
                <c:pt idx="63">
                  <c:v>-0.21271335867839458</c:v>
                </c:pt>
                <c:pt idx="64">
                  <c:v>-0.1912945235526681</c:v>
                </c:pt>
                <c:pt idx="65">
                  <c:v>0.24371052387137784</c:v>
                </c:pt>
                <c:pt idx="66">
                  <c:v>-2.3992410265309065E-2</c:v>
                </c:pt>
                <c:pt idx="67">
                  <c:v>-0.15539899335363216</c:v>
                </c:pt>
                <c:pt idx="68">
                  <c:v>1.3656935500050626E-3</c:v>
                </c:pt>
                <c:pt idx="69">
                  <c:v>-0.3208095978466125</c:v>
                </c:pt>
                <c:pt idx="70">
                  <c:v>-5.6656382940585358E-2</c:v>
                </c:pt>
                <c:pt idx="71">
                  <c:v>9.8105963251193598E-2</c:v>
                </c:pt>
                <c:pt idx="72">
                  <c:v>9.8892877705167373E-2</c:v>
                </c:pt>
                <c:pt idx="73">
                  <c:v>-0.11051044626670706</c:v>
                </c:pt>
                <c:pt idx="74">
                  <c:v>0.58217218515953806</c:v>
                </c:pt>
                <c:pt idx="75">
                  <c:v>0.43785184261746579</c:v>
                </c:pt>
                <c:pt idx="76">
                  <c:v>-0.12570414875631006</c:v>
                </c:pt>
                <c:pt idx="77">
                  <c:v>-0.1713387938990191</c:v>
                </c:pt>
                <c:pt idx="78">
                  <c:v>-3.1857455095023107E-2</c:v>
                </c:pt>
                <c:pt idx="79">
                  <c:v>-0.11831299284037737</c:v>
                </c:pt>
                <c:pt idx="80">
                  <c:v>-7.0807355994457283E-2</c:v>
                </c:pt>
                <c:pt idx="81">
                  <c:v>1.7303375483954643E-2</c:v>
                </c:pt>
                <c:pt idx="82">
                  <c:v>-0.12307383904242165</c:v>
                </c:pt>
                <c:pt idx="83">
                  <c:v>-6.1242791766587305E-2</c:v>
                </c:pt>
                <c:pt idx="84">
                  <c:v>-8.9106199003694667E-2</c:v>
                </c:pt>
                <c:pt idx="85">
                  <c:v>-0.2257170624458886</c:v>
                </c:pt>
                <c:pt idx="86">
                  <c:v>-3.9415836876502186E-2</c:v>
                </c:pt>
                <c:pt idx="87">
                  <c:v>-0.23372989189080867</c:v>
                </c:pt>
                <c:pt idx="88">
                  <c:v>-0.19027929965276327</c:v>
                </c:pt>
                <c:pt idx="89">
                  <c:v>-6.7403361969410089E-2</c:v>
                </c:pt>
                <c:pt idx="90">
                  <c:v>-0.37829886585467087</c:v>
                </c:pt>
                <c:pt idx="91">
                  <c:v>-0.13249709568157528</c:v>
                </c:pt>
                <c:pt idx="92">
                  <c:v>-2.2092839160678231E-2</c:v>
                </c:pt>
                <c:pt idx="93">
                  <c:v>-0.24156809446612443</c:v>
                </c:pt>
                <c:pt idx="94">
                  <c:v>-0.22576738044532177</c:v>
                </c:pt>
                <c:pt idx="95">
                  <c:v>-8.6298634007549807E-2</c:v>
                </c:pt>
                <c:pt idx="96">
                  <c:v>-4.5961014046212098E-2</c:v>
                </c:pt>
                <c:pt idx="97">
                  <c:v>2.4250988670362895E-2</c:v>
                </c:pt>
                <c:pt idx="98">
                  <c:v>-8.1599228319591641E-2</c:v>
                </c:pt>
                <c:pt idx="99">
                  <c:v>-2.4323717795732936E-2</c:v>
                </c:pt>
                <c:pt idx="100">
                  <c:v>5.8434047470379745E-2</c:v>
                </c:pt>
                <c:pt idx="101">
                  <c:v>-0.10803896807387664</c:v>
                </c:pt>
                <c:pt idx="102">
                  <c:v>-7.6177437412531718E-2</c:v>
                </c:pt>
                <c:pt idx="103">
                  <c:v>0.29561552831457244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BF-4B2B-817C-C0A1FB4A67F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S100A8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Sheet1!$J$2:$J$105</c:f>
              <c:numCache>
                <c:formatCode>General</c:formatCode>
                <c:ptCount val="104"/>
                <c:pt idx="0">
                  <c:v>0.12854202282908508</c:v>
                </c:pt>
                <c:pt idx="1">
                  <c:v>0.56514526051171454</c:v>
                </c:pt>
                <c:pt idx="2">
                  <c:v>-5.2880141431839632E-2</c:v>
                </c:pt>
                <c:pt idx="3">
                  <c:v>-2.8772504526839694E-2</c:v>
                </c:pt>
                <c:pt idx="4">
                  <c:v>-1.9197955713671607E-2</c:v>
                </c:pt>
                <c:pt idx="5">
                  <c:v>-0.49765989580624748</c:v>
                </c:pt>
                <c:pt idx="6">
                  <c:v>0.34724999820970548</c:v>
                </c:pt>
                <c:pt idx="7">
                  <c:v>-0.17429555196318175</c:v>
                </c:pt>
                <c:pt idx="8">
                  <c:v>2.5049735879504854E-2</c:v>
                </c:pt>
                <c:pt idx="9">
                  <c:v>0.27881899993902703</c:v>
                </c:pt>
                <c:pt idx="10">
                  <c:v>-0.53532532487613671</c:v>
                </c:pt>
                <c:pt idx="11">
                  <c:v>0.41280410302817694</c:v>
                </c:pt>
                <c:pt idx="12">
                  <c:v>2.8262315482329752E-2</c:v>
                </c:pt>
                <c:pt idx="13">
                  <c:v>0.39052301305183301</c:v>
                </c:pt>
                <c:pt idx="14">
                  <c:v>0.33058024826144367</c:v>
                </c:pt>
                <c:pt idx="15">
                  <c:v>-0.20437948844873496</c:v>
                </c:pt>
                <c:pt idx="16">
                  <c:v>-0.206118804909628</c:v>
                </c:pt>
                <c:pt idx="17">
                  <c:v>-0.1982142217487759</c:v>
                </c:pt>
                <c:pt idx="18">
                  <c:v>-0.36741404074555017</c:v>
                </c:pt>
                <c:pt idx="19">
                  <c:v>-0.20402339270646014</c:v>
                </c:pt>
                <c:pt idx="20">
                  <c:v>-2.3701228300992624E-2</c:v>
                </c:pt>
                <c:pt idx="21">
                  <c:v>-3.5858707209321536E-2</c:v>
                </c:pt>
                <c:pt idx="22">
                  <c:v>-0.12174498562845183</c:v>
                </c:pt>
                <c:pt idx="23">
                  <c:v>0.2838596199082622</c:v>
                </c:pt>
                <c:pt idx="24">
                  <c:v>1.1787880184078121E-2</c:v>
                </c:pt>
                <c:pt idx="25">
                  <c:v>-0.17373272552105307</c:v>
                </c:pt>
                <c:pt idx="26">
                  <c:v>-4.7764406247146229E-2</c:v>
                </c:pt>
                <c:pt idx="27">
                  <c:v>-5.4087958011656501E-2</c:v>
                </c:pt>
                <c:pt idx="28">
                  <c:v>-0.15420379540425277</c:v>
                </c:pt>
                <c:pt idx="29">
                  <c:v>-8.0135846347665129E-2</c:v>
                </c:pt>
                <c:pt idx="30">
                  <c:v>-0.21241246591533761</c:v>
                </c:pt>
                <c:pt idx="31">
                  <c:v>-3.1123844645367927E-2</c:v>
                </c:pt>
                <c:pt idx="32">
                  <c:v>0.37362984404631566</c:v>
                </c:pt>
                <c:pt idx="33">
                  <c:v>-0.21196486250425919</c:v>
                </c:pt>
                <c:pt idx="34">
                  <c:v>-0.39242970074700056</c:v>
                </c:pt>
                <c:pt idx="35">
                  <c:v>-7.702321193825605E-2</c:v>
                </c:pt>
                <c:pt idx="36">
                  <c:v>-0.10299328147485155</c:v>
                </c:pt>
                <c:pt idx="37">
                  <c:v>-0.11955993481440325</c:v>
                </c:pt>
                <c:pt idx="38">
                  <c:v>-0.29158023624123847</c:v>
                </c:pt>
                <c:pt idx="39">
                  <c:v>-0.11871674324298181</c:v>
                </c:pt>
                <c:pt idx="40">
                  <c:v>-6.7926841270424088E-2</c:v>
                </c:pt>
                <c:pt idx="41">
                  <c:v>-0.12666625792628314</c:v>
                </c:pt>
                <c:pt idx="42">
                  <c:v>5.2561218050239771E-2</c:v>
                </c:pt>
                <c:pt idx="43">
                  <c:v>-2.7691498564278098E-2</c:v>
                </c:pt>
                <c:pt idx="44">
                  <c:v>-0.13847692466855477</c:v>
                </c:pt>
                <c:pt idx="45">
                  <c:v>-0.11468924155905094</c:v>
                </c:pt>
                <c:pt idx="46">
                  <c:v>-0.27205862397985497</c:v>
                </c:pt>
                <c:pt idx="47">
                  <c:v>-0.25030012229169085</c:v>
                </c:pt>
                <c:pt idx="48">
                  <c:v>-0.47523933943557395</c:v>
                </c:pt>
                <c:pt idx="49">
                  <c:v>-9.280498447585446E-4</c:v>
                </c:pt>
                <c:pt idx="50">
                  <c:v>-0.23215005874337905</c:v>
                </c:pt>
                <c:pt idx="51">
                  <c:v>0.27686436752750959</c:v>
                </c:pt>
                <c:pt idx="52">
                  <c:v>0.1456963548689145</c:v>
                </c:pt>
                <c:pt idx="53">
                  <c:v>-0.37548865909627521</c:v>
                </c:pt>
                <c:pt idx="54">
                  <c:v>-0.10568441115657479</c:v>
                </c:pt>
                <c:pt idx="55">
                  <c:v>-0.21880553355731927</c:v>
                </c:pt>
                <c:pt idx="56">
                  <c:v>-5.3355510415461369E-2</c:v>
                </c:pt>
                <c:pt idx="57">
                  <c:v>0.26397525557348406</c:v>
                </c:pt>
                <c:pt idx="58">
                  <c:v>-1.0604842137397102E-2</c:v>
                </c:pt>
                <c:pt idx="59">
                  <c:v>-1.7352597061571599E-2</c:v>
                </c:pt>
                <c:pt idx="60">
                  <c:v>0.24184023192647505</c:v>
                </c:pt>
                <c:pt idx="61">
                  <c:v>-0.19712449057651416</c:v>
                </c:pt>
                <c:pt idx="62">
                  <c:v>-0.12694382183195671</c:v>
                </c:pt>
                <c:pt idx="63">
                  <c:v>0.19959573453386831</c:v>
                </c:pt>
                <c:pt idx="64">
                  <c:v>0.23717873961315428</c:v>
                </c:pt>
                <c:pt idx="65">
                  <c:v>-2.7141394250170297E-2</c:v>
                </c:pt>
                <c:pt idx="66">
                  <c:v>-9.3921514461741365E-2</c:v>
                </c:pt>
                <c:pt idx="67">
                  <c:v>0.21397766807244958</c:v>
                </c:pt>
                <c:pt idx="68">
                  <c:v>-9.2446553694677691E-2</c:v>
                </c:pt>
                <c:pt idx="69">
                  <c:v>0.18777456179919091</c:v>
                </c:pt>
                <c:pt idx="70">
                  <c:v>-0.1620291443738705</c:v>
                </c:pt>
                <c:pt idx="71">
                  <c:v>-8.1893676204061239E-2</c:v>
                </c:pt>
                <c:pt idx="72">
                  <c:v>3.243596595046884E-2</c:v>
                </c:pt>
                <c:pt idx="73">
                  <c:v>-0.12233112138329834</c:v>
                </c:pt>
                <c:pt idx="74">
                  <c:v>0.49767991899785152</c:v>
                </c:pt>
                <c:pt idx="75">
                  <c:v>0.46203162671761749</c:v>
                </c:pt>
                <c:pt idx="76">
                  <c:v>-4.7837735647862844E-3</c:v>
                </c:pt>
                <c:pt idx="77">
                  <c:v>-0.12945356806122701</c:v>
                </c:pt>
                <c:pt idx="78">
                  <c:v>0.24809681552785509</c:v>
                </c:pt>
                <c:pt idx="79">
                  <c:v>0.16942597251982033</c:v>
                </c:pt>
                <c:pt idx="80">
                  <c:v>-3.7942743139765471E-2</c:v>
                </c:pt>
                <c:pt idx="81">
                  <c:v>0.28315600690173548</c:v>
                </c:pt>
                <c:pt idx="82">
                  <c:v>0.2536703516679929</c:v>
                </c:pt>
                <c:pt idx="83">
                  <c:v>-2.8030605118015316E-2</c:v>
                </c:pt>
                <c:pt idx="84">
                  <c:v>0.2349793192390881</c:v>
                </c:pt>
                <c:pt idx="85">
                  <c:v>-0.10248811862854848</c:v>
                </c:pt>
                <c:pt idx="86">
                  <c:v>-0.13574223249684281</c:v>
                </c:pt>
                <c:pt idx="87">
                  <c:v>5.5559036189008856E-2</c:v>
                </c:pt>
                <c:pt idx="88">
                  <c:v>-0.19352963268813783</c:v>
                </c:pt>
                <c:pt idx="89">
                  <c:v>7.2134049876326989E-2</c:v>
                </c:pt>
                <c:pt idx="90">
                  <c:v>-0.16096017097335336</c:v>
                </c:pt>
                <c:pt idx="91">
                  <c:v>7.0327498841876571E-2</c:v>
                </c:pt>
                <c:pt idx="92">
                  <c:v>8.4854375739685003E-2</c:v>
                </c:pt>
                <c:pt idx="93">
                  <c:v>0.10778782972360257</c:v>
                </c:pt>
                <c:pt idx="94">
                  <c:v>-7.5405307347024816E-2</c:v>
                </c:pt>
                <c:pt idx="95">
                  <c:v>0.2073476246883928</c:v>
                </c:pt>
                <c:pt idx="96">
                  <c:v>9.3323131350069852E-2</c:v>
                </c:pt>
                <c:pt idx="97">
                  <c:v>1.4380613284859858E-2</c:v>
                </c:pt>
                <c:pt idx="98">
                  <c:v>0.23815121956723206</c:v>
                </c:pt>
                <c:pt idx="99">
                  <c:v>6.3832689801585994E-3</c:v>
                </c:pt>
                <c:pt idx="100">
                  <c:v>-0.12133912164813541</c:v>
                </c:pt>
                <c:pt idx="101">
                  <c:v>-0.36177242708513496</c:v>
                </c:pt>
                <c:pt idx="102">
                  <c:v>0.24733214807996584</c:v>
                </c:pt>
                <c:pt idx="103">
                  <c:v>0.23899063395674833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BF-4B2B-817C-C0A1FB4A67F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Adiponectin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Sheet1!$K$2:$K$105</c:f>
              <c:numCache>
                <c:formatCode>General</c:formatCode>
                <c:ptCount val="104"/>
                <c:pt idx="0">
                  <c:v>-8.4623089355019915E-2</c:v>
                </c:pt>
                <c:pt idx="1">
                  <c:v>0.23586100492294426</c:v>
                </c:pt>
                <c:pt idx="2">
                  <c:v>8.0407426569820847E-2</c:v>
                </c:pt>
                <c:pt idx="3">
                  <c:v>0.18696377815596432</c:v>
                </c:pt>
                <c:pt idx="4">
                  <c:v>-8.774994035765557E-2</c:v>
                </c:pt>
                <c:pt idx="5">
                  <c:v>-3.882225443066048E-2</c:v>
                </c:pt>
                <c:pt idx="6">
                  <c:v>2.2299120872888607E-2</c:v>
                </c:pt>
                <c:pt idx="7">
                  <c:v>-0.15284805322647779</c:v>
                </c:pt>
                <c:pt idx="8">
                  <c:v>0.12085795377030067</c:v>
                </c:pt>
                <c:pt idx="9">
                  <c:v>0.12823874622622272</c:v>
                </c:pt>
                <c:pt idx="10">
                  <c:v>-0.24805763442005274</c:v>
                </c:pt>
                <c:pt idx="11">
                  <c:v>7.1500635950324659E-3</c:v>
                </c:pt>
                <c:pt idx="12">
                  <c:v>-0.22595549911423865</c:v>
                </c:pt>
                <c:pt idx="13">
                  <c:v>-0.18749049344510565</c:v>
                </c:pt>
                <c:pt idx="14">
                  <c:v>0.24980543071991829</c:v>
                </c:pt>
                <c:pt idx="15">
                  <c:v>-0.13883298568741395</c:v>
                </c:pt>
                <c:pt idx="16">
                  <c:v>-0.18922656799406265</c:v>
                </c:pt>
                <c:pt idx="17">
                  <c:v>-8.2860529331746174E-2</c:v>
                </c:pt>
                <c:pt idx="18">
                  <c:v>-0.1496052348258988</c:v>
                </c:pt>
                <c:pt idx="19">
                  <c:v>6.4227490564898904E-2</c:v>
                </c:pt>
                <c:pt idx="20">
                  <c:v>-8.1729630826314861E-2</c:v>
                </c:pt>
                <c:pt idx="21">
                  <c:v>-3.2348944275791318E-2</c:v>
                </c:pt>
                <c:pt idx="22">
                  <c:v>0.11405915459780346</c:v>
                </c:pt>
                <c:pt idx="23">
                  <c:v>-6.7423041521626467E-2</c:v>
                </c:pt>
                <c:pt idx="24">
                  <c:v>0.14829716233851495</c:v>
                </c:pt>
                <c:pt idx="25">
                  <c:v>0.10124944615227738</c:v>
                </c:pt>
                <c:pt idx="26">
                  <c:v>7.1289618933949972E-2</c:v>
                </c:pt>
                <c:pt idx="27">
                  <c:v>0.22704756100661258</c:v>
                </c:pt>
                <c:pt idx="28">
                  <c:v>-0.12374994200457701</c:v>
                </c:pt>
                <c:pt idx="29">
                  <c:v>-0.23441414923616333</c:v>
                </c:pt>
                <c:pt idx="30">
                  <c:v>-0.14162507963061494</c:v>
                </c:pt>
                <c:pt idx="31">
                  <c:v>0.18443191889534247</c:v>
                </c:pt>
                <c:pt idx="32">
                  <c:v>1.2283583899411197E-2</c:v>
                </c:pt>
                <c:pt idx="33">
                  <c:v>-1.7357473995690827E-2</c:v>
                </c:pt>
                <c:pt idx="34">
                  <c:v>-0.20946949651406035</c:v>
                </c:pt>
                <c:pt idx="35">
                  <c:v>-0.24778533108589013</c:v>
                </c:pt>
                <c:pt idx="36">
                  <c:v>-2.523564179562952E-2</c:v>
                </c:pt>
                <c:pt idx="37">
                  <c:v>0.12310758041479176</c:v>
                </c:pt>
                <c:pt idx="38">
                  <c:v>-0.18166982345938462</c:v>
                </c:pt>
                <c:pt idx="39">
                  <c:v>-0.1680999194658325</c:v>
                </c:pt>
                <c:pt idx="40">
                  <c:v>-0.10828841212567707</c:v>
                </c:pt>
                <c:pt idx="41">
                  <c:v>0.28252687342407462</c:v>
                </c:pt>
                <c:pt idx="42">
                  <c:v>-0.13417737994165024</c:v>
                </c:pt>
                <c:pt idx="43">
                  <c:v>-9.3790797042276455E-2</c:v>
                </c:pt>
                <c:pt idx="44">
                  <c:v>0.27789376356304279</c:v>
                </c:pt>
                <c:pt idx="45">
                  <c:v>1.4662022611614575E-2</c:v>
                </c:pt>
                <c:pt idx="46">
                  <c:v>-0.13603628135532622</c:v>
                </c:pt>
                <c:pt idx="47">
                  <c:v>5.1528986102158565E-3</c:v>
                </c:pt>
                <c:pt idx="48">
                  <c:v>-0.19307015465182414</c:v>
                </c:pt>
                <c:pt idx="49">
                  <c:v>0.55528614633661499</c:v>
                </c:pt>
                <c:pt idx="50">
                  <c:v>-6.6933435001017005E-2</c:v>
                </c:pt>
                <c:pt idx="51">
                  <c:v>0.29209586491935879</c:v>
                </c:pt>
                <c:pt idx="52">
                  <c:v>8.3704012177278991E-2</c:v>
                </c:pt>
                <c:pt idx="53">
                  <c:v>-0.22047485065039238</c:v>
                </c:pt>
                <c:pt idx="54">
                  <c:v>2.4452656861721784E-2</c:v>
                </c:pt>
                <c:pt idx="55">
                  <c:v>0.21037388114040798</c:v>
                </c:pt>
                <c:pt idx="56">
                  <c:v>-0.1219569909643986</c:v>
                </c:pt>
                <c:pt idx="57">
                  <c:v>-9.1065056367731517E-2</c:v>
                </c:pt>
                <c:pt idx="58">
                  <c:v>-0.23535745110500164</c:v>
                </c:pt>
                <c:pt idx="59">
                  <c:v>-0.1692997058694608</c:v>
                </c:pt>
                <c:pt idx="60">
                  <c:v>-0.13094306195720665</c:v>
                </c:pt>
                <c:pt idx="61">
                  <c:v>-1.0607127159075481E-2</c:v>
                </c:pt>
                <c:pt idx="62">
                  <c:v>-0.21719734599114807</c:v>
                </c:pt>
                <c:pt idx="63">
                  <c:v>0.279453921990371</c:v>
                </c:pt>
                <c:pt idx="64">
                  <c:v>-0.21946307257950692</c:v>
                </c:pt>
                <c:pt idx="65">
                  <c:v>0.23371178339800594</c:v>
                </c:pt>
                <c:pt idx="66">
                  <c:v>-0.11798816734223341</c:v>
                </c:pt>
                <c:pt idx="67">
                  <c:v>-0.13092086157316554</c:v>
                </c:pt>
                <c:pt idx="68">
                  <c:v>-0.16217792590454469</c:v>
                </c:pt>
                <c:pt idx="69">
                  <c:v>-3.0649983368434511E-2</c:v>
                </c:pt>
                <c:pt idx="70">
                  <c:v>0.30012206957313503</c:v>
                </c:pt>
                <c:pt idx="71">
                  <c:v>0.27123613547708664</c:v>
                </c:pt>
                <c:pt idx="72">
                  <c:v>-0.10330296955260231</c:v>
                </c:pt>
                <c:pt idx="73">
                  <c:v>0.24870698015657777</c:v>
                </c:pt>
                <c:pt idx="74">
                  <c:v>-9.357248024862462E-2</c:v>
                </c:pt>
                <c:pt idx="75">
                  <c:v>4.3342691039750707E-3</c:v>
                </c:pt>
                <c:pt idx="76">
                  <c:v>0.1798869353339152</c:v>
                </c:pt>
                <c:pt idx="77">
                  <c:v>-9.2640817955179464E-2</c:v>
                </c:pt>
                <c:pt idx="78">
                  <c:v>6.8269630977803766E-2</c:v>
                </c:pt>
                <c:pt idx="79">
                  <c:v>-0.1128082299591351</c:v>
                </c:pt>
                <c:pt idx="80">
                  <c:v>-9.6059842050856631E-2</c:v>
                </c:pt>
                <c:pt idx="81">
                  <c:v>-8.5002828474340809E-3</c:v>
                </c:pt>
                <c:pt idx="82">
                  <c:v>-0.18675172397090403</c:v>
                </c:pt>
                <c:pt idx="83">
                  <c:v>-9.3573963204347049E-2</c:v>
                </c:pt>
                <c:pt idx="84">
                  <c:v>-9.8622819856054769E-2</c:v>
                </c:pt>
                <c:pt idx="85">
                  <c:v>0.16371562505622753</c:v>
                </c:pt>
                <c:pt idx="86">
                  <c:v>0.30039281671770385</c:v>
                </c:pt>
                <c:pt idx="87">
                  <c:v>-0.21981521282860161</c:v>
                </c:pt>
                <c:pt idx="88">
                  <c:v>-0.13556704405173095</c:v>
                </c:pt>
                <c:pt idx="89">
                  <c:v>-0.10634866263248093</c:v>
                </c:pt>
                <c:pt idx="90">
                  <c:v>-0.16769508821276063</c:v>
                </c:pt>
                <c:pt idx="91">
                  <c:v>0.27462128530463725</c:v>
                </c:pt>
                <c:pt idx="92">
                  <c:v>-0.11968398777944644</c:v>
                </c:pt>
                <c:pt idx="93">
                  <c:v>-0.21644172164724587</c:v>
                </c:pt>
                <c:pt idx="94">
                  <c:v>7.957832390601563E-2</c:v>
                </c:pt>
                <c:pt idx="95">
                  <c:v>-0.13724372942378515</c:v>
                </c:pt>
                <c:pt idx="96">
                  <c:v>0.50871586224828469</c:v>
                </c:pt>
                <c:pt idx="97">
                  <c:v>0.57871591469866124</c:v>
                </c:pt>
                <c:pt idx="98">
                  <c:v>-9.3267888928100118E-2</c:v>
                </c:pt>
                <c:pt idx="99">
                  <c:v>0.36136609711283668</c:v>
                </c:pt>
                <c:pt idx="100">
                  <c:v>0.2890325359230641</c:v>
                </c:pt>
                <c:pt idx="101">
                  <c:v>-0.32772077144103751</c:v>
                </c:pt>
                <c:pt idx="102">
                  <c:v>-8.9439722306644542E-2</c:v>
                </c:pt>
                <c:pt idx="103">
                  <c:v>-0.19817429655920554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BF-4B2B-817C-C0A1FB4A67F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Resistin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Sheet1!$L$2:$L$105</c:f>
              <c:numCache>
                <c:formatCode>General</c:formatCode>
                <c:ptCount val="104"/>
                <c:pt idx="0">
                  <c:v>-0.26133462882911501</c:v>
                </c:pt>
                <c:pt idx="1">
                  <c:v>3.431439205783085E-2</c:v>
                </c:pt>
                <c:pt idx="2">
                  <c:v>-0.12995328187491945</c:v>
                </c:pt>
                <c:pt idx="3">
                  <c:v>0.10359134044701465</c:v>
                </c:pt>
                <c:pt idx="4">
                  <c:v>3.2695855609008805E-2</c:v>
                </c:pt>
                <c:pt idx="5">
                  <c:v>0.23867547361619096</c:v>
                </c:pt>
                <c:pt idx="6">
                  <c:v>0.18232615217616457</c:v>
                </c:pt>
                <c:pt idx="7">
                  <c:v>-0.24625077099949297</c:v>
                </c:pt>
                <c:pt idx="8">
                  <c:v>2.8738090636254737E-2</c:v>
                </c:pt>
                <c:pt idx="9">
                  <c:v>1.8352848165745204E-2</c:v>
                </c:pt>
                <c:pt idx="10">
                  <c:v>-0.311724358666992</c:v>
                </c:pt>
                <c:pt idx="11">
                  <c:v>-0.15618755467359888</c:v>
                </c:pt>
                <c:pt idx="12">
                  <c:v>-0.2745370760486307</c:v>
                </c:pt>
                <c:pt idx="13">
                  <c:v>-0.13101003170544243</c:v>
                </c:pt>
                <c:pt idx="14">
                  <c:v>7.7366947896515048E-2</c:v>
                </c:pt>
                <c:pt idx="15">
                  <c:v>-0.15550590662948083</c:v>
                </c:pt>
                <c:pt idx="16">
                  <c:v>-0.25436113747591266</c:v>
                </c:pt>
                <c:pt idx="17">
                  <c:v>-0.21309349284232348</c:v>
                </c:pt>
                <c:pt idx="18">
                  <c:v>-9.5662444300534E-2</c:v>
                </c:pt>
                <c:pt idx="19">
                  <c:v>0.34471589504655581</c:v>
                </c:pt>
                <c:pt idx="20">
                  <c:v>-5.0348143761164262E-2</c:v>
                </c:pt>
                <c:pt idx="21">
                  <c:v>-0.15719951653719463</c:v>
                </c:pt>
                <c:pt idx="22">
                  <c:v>-2.0149530518359906E-2</c:v>
                </c:pt>
                <c:pt idx="23">
                  <c:v>-0.10516637003747073</c:v>
                </c:pt>
                <c:pt idx="24">
                  <c:v>1.8236156980565071E-3</c:v>
                </c:pt>
                <c:pt idx="25">
                  <c:v>0.29644438425257624</c:v>
                </c:pt>
                <c:pt idx="26">
                  <c:v>3.580637543878698E-2</c:v>
                </c:pt>
                <c:pt idx="27">
                  <c:v>0.46673885458278452</c:v>
                </c:pt>
                <c:pt idx="28">
                  <c:v>-0.13366352573989029</c:v>
                </c:pt>
                <c:pt idx="29">
                  <c:v>-0.15293570205299892</c:v>
                </c:pt>
                <c:pt idx="30">
                  <c:v>-0.16410619525934117</c:v>
                </c:pt>
                <c:pt idx="31">
                  <c:v>0.46066573954867879</c:v>
                </c:pt>
                <c:pt idx="32">
                  <c:v>-2.9254935966315523E-3</c:v>
                </c:pt>
                <c:pt idx="33">
                  <c:v>0.11311426317657228</c:v>
                </c:pt>
                <c:pt idx="34">
                  <c:v>-5.0585550905521436E-2</c:v>
                </c:pt>
                <c:pt idx="35">
                  <c:v>-0.28167807851835941</c:v>
                </c:pt>
                <c:pt idx="36">
                  <c:v>-5.1563596249743569E-2</c:v>
                </c:pt>
                <c:pt idx="37">
                  <c:v>0.16332096604631863</c:v>
                </c:pt>
                <c:pt idx="38">
                  <c:v>-0.26985109364248017</c:v>
                </c:pt>
                <c:pt idx="39">
                  <c:v>-0.22200159080435769</c:v>
                </c:pt>
                <c:pt idx="40">
                  <c:v>-8.3670124070621105E-2</c:v>
                </c:pt>
                <c:pt idx="41">
                  <c:v>0.63244096537582861</c:v>
                </c:pt>
                <c:pt idx="42">
                  <c:v>-0.18096442442937394</c:v>
                </c:pt>
                <c:pt idx="43">
                  <c:v>-8.987200123343636E-2</c:v>
                </c:pt>
                <c:pt idx="44">
                  <c:v>0.54085152101241363</c:v>
                </c:pt>
                <c:pt idx="45">
                  <c:v>0.20782022862731059</c:v>
                </c:pt>
                <c:pt idx="46">
                  <c:v>-0.21618709770554143</c:v>
                </c:pt>
                <c:pt idx="47">
                  <c:v>0.10089955208223153</c:v>
                </c:pt>
                <c:pt idx="48">
                  <c:v>-0.30819026924502124</c:v>
                </c:pt>
                <c:pt idx="49">
                  <c:v>0.79734391394787218</c:v>
                </c:pt>
                <c:pt idx="50">
                  <c:v>-0.17376563055435659</c:v>
                </c:pt>
                <c:pt idx="51">
                  <c:v>0.50375828651515431</c:v>
                </c:pt>
                <c:pt idx="52">
                  <c:v>0.24155083905916708</c:v>
                </c:pt>
                <c:pt idx="53">
                  <c:v>-0.24289611194107022</c:v>
                </c:pt>
                <c:pt idx="54">
                  <c:v>7.7243440557885776E-2</c:v>
                </c:pt>
                <c:pt idx="55">
                  <c:v>0.51454386154620169</c:v>
                </c:pt>
                <c:pt idx="56">
                  <c:v>-0.12773306225473333</c:v>
                </c:pt>
                <c:pt idx="57">
                  <c:v>-0.12046070191340494</c:v>
                </c:pt>
                <c:pt idx="58">
                  <c:v>-0.27190641908479735</c:v>
                </c:pt>
                <c:pt idx="59">
                  <c:v>-0.25145923453614771</c:v>
                </c:pt>
                <c:pt idx="60">
                  <c:v>-0.19587787720156144</c:v>
                </c:pt>
                <c:pt idx="61">
                  <c:v>0.14871206890743108</c:v>
                </c:pt>
                <c:pt idx="62">
                  <c:v>-0.27516096618414104</c:v>
                </c:pt>
                <c:pt idx="63">
                  <c:v>0.17900608008242985</c:v>
                </c:pt>
                <c:pt idx="64">
                  <c:v>-0.24430251011255869</c:v>
                </c:pt>
                <c:pt idx="65">
                  <c:v>0.4349359067919395</c:v>
                </c:pt>
                <c:pt idx="66">
                  <c:v>-0.16179067824636587</c:v>
                </c:pt>
                <c:pt idx="67">
                  <c:v>-0.16362852014520959</c:v>
                </c:pt>
                <c:pt idx="68">
                  <c:v>-0.21411672948279878</c:v>
                </c:pt>
                <c:pt idx="69">
                  <c:v>-7.8015043761753403E-2</c:v>
                </c:pt>
                <c:pt idx="70">
                  <c:v>0.63039591717768961</c:v>
                </c:pt>
                <c:pt idx="71">
                  <c:v>0.55565236975755583</c:v>
                </c:pt>
                <c:pt idx="72">
                  <c:v>-0.11964122398237306</c:v>
                </c:pt>
                <c:pt idx="73">
                  <c:v>0.57533735723974544</c:v>
                </c:pt>
                <c:pt idx="74">
                  <c:v>-2.437541039527252E-2</c:v>
                </c:pt>
                <c:pt idx="75">
                  <c:v>0.19188625736819429</c:v>
                </c:pt>
                <c:pt idx="76">
                  <c:v>0.429381798550863</c:v>
                </c:pt>
                <c:pt idx="77">
                  <c:v>-7.7659227936509131E-2</c:v>
                </c:pt>
                <c:pt idx="78">
                  <c:v>0.19726198382444693</c:v>
                </c:pt>
                <c:pt idx="79">
                  <c:v>-0.10294233435839403</c:v>
                </c:pt>
                <c:pt idx="80">
                  <c:v>-9.9434625336497939E-2</c:v>
                </c:pt>
                <c:pt idx="81">
                  <c:v>0.12384360897267896</c:v>
                </c:pt>
                <c:pt idx="82">
                  <c:v>-0.2443845681037502</c:v>
                </c:pt>
                <c:pt idx="83">
                  <c:v>-8.9636280205355884E-2</c:v>
                </c:pt>
                <c:pt idx="84">
                  <c:v>-0.12089417549038269</c:v>
                </c:pt>
                <c:pt idx="85">
                  <c:v>0.44646209574430201</c:v>
                </c:pt>
                <c:pt idx="86">
                  <c:v>0.62810133755580344</c:v>
                </c:pt>
                <c:pt idx="87">
                  <c:v>-0.24579379385762842</c:v>
                </c:pt>
                <c:pt idx="88">
                  <c:v>-0.15942847128774956</c:v>
                </c:pt>
                <c:pt idx="89">
                  <c:v>-0.21653219019601117</c:v>
                </c:pt>
                <c:pt idx="90">
                  <c:v>-0.20303959040448805</c:v>
                </c:pt>
                <c:pt idx="91">
                  <c:v>9.0888335989039726E-2</c:v>
                </c:pt>
                <c:pt idx="92">
                  <c:v>-0.15720361981542877</c:v>
                </c:pt>
                <c:pt idx="93">
                  <c:v>-0.25384613087618407</c:v>
                </c:pt>
                <c:pt idx="94">
                  <c:v>0.33865405253282249</c:v>
                </c:pt>
                <c:pt idx="95">
                  <c:v>-0.19344145068641647</c:v>
                </c:pt>
                <c:pt idx="96">
                  <c:v>0.31062696750307939</c:v>
                </c:pt>
                <c:pt idx="97">
                  <c:v>0.84566733401053784</c:v>
                </c:pt>
                <c:pt idx="98">
                  <c:v>-0.11660081545774816</c:v>
                </c:pt>
                <c:pt idx="99">
                  <c:v>0.47881183032885333</c:v>
                </c:pt>
                <c:pt idx="100">
                  <c:v>0.58984686497809402</c:v>
                </c:pt>
                <c:pt idx="101">
                  <c:v>-0.2346405955397545</c:v>
                </c:pt>
                <c:pt idx="102">
                  <c:v>-0.11080416519183141</c:v>
                </c:pt>
                <c:pt idx="103">
                  <c:v>-0.21730381011067962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BF-4B2B-817C-C0A1FB4A6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1211088"/>
        <c:axId val="971191536"/>
      </c:lineChart>
      <c:catAx>
        <c:axId val="97121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1191536"/>
        <c:crosses val="autoZero"/>
        <c:auto val="1"/>
        <c:lblAlgn val="ctr"/>
        <c:lblOffset val="100"/>
        <c:noMultiLvlLbl val="0"/>
      </c:catAx>
      <c:valAx>
        <c:axId val="97119153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121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5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err="1" smtClean="0"/>
              <a:t>DWoP</a:t>
            </a:r>
            <a:r>
              <a:rPr lang="en-US" sz="1200" dirty="0" smtClean="0"/>
              <a:t> - GG</a:t>
            </a:r>
            <a:endParaRPr lang="en-US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MMP-8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-0.45868711303416038</c:v>
                </c:pt>
                <c:pt idx="1">
                  <c:v>-0.41715248706164298</c:v>
                </c:pt>
                <c:pt idx="2">
                  <c:v>0.12778078100860704</c:v>
                </c:pt>
                <c:pt idx="3">
                  <c:v>0.2189078681148143</c:v>
                </c:pt>
                <c:pt idx="4">
                  <c:v>0.16883306102641688</c:v>
                </c:pt>
                <c:pt idx="5">
                  <c:v>-0.14988021209401747</c:v>
                </c:pt>
                <c:pt idx="6">
                  <c:v>-0.30767749914497211</c:v>
                </c:pt>
                <c:pt idx="7">
                  <c:v>-0.27161962273411833</c:v>
                </c:pt>
                <c:pt idx="8">
                  <c:v>-0.32905361578212172</c:v>
                </c:pt>
                <c:pt idx="9">
                  <c:v>-3.0437152757463448E-2</c:v>
                </c:pt>
                <c:pt idx="10">
                  <c:v>-0.13233695193982098</c:v>
                </c:pt>
                <c:pt idx="11">
                  <c:v>-0.19491252066200382</c:v>
                </c:pt>
                <c:pt idx="12">
                  <c:v>-8.107276529442474E-2</c:v>
                </c:pt>
                <c:pt idx="13">
                  <c:v>-8.8345001911717236E-2</c:v>
                </c:pt>
                <c:pt idx="14">
                  <c:v>-0.22165098824534252</c:v>
                </c:pt>
                <c:pt idx="15">
                  <c:v>-0.23962598908820493</c:v>
                </c:pt>
                <c:pt idx="16">
                  <c:v>-0.48859659494483421</c:v>
                </c:pt>
                <c:pt idx="17">
                  <c:v>-0.31716440314482208</c:v>
                </c:pt>
                <c:pt idx="18">
                  <c:v>-0.12040872557183606</c:v>
                </c:pt>
                <c:pt idx="19">
                  <c:v>0.79048481212383082</c:v>
                </c:pt>
                <c:pt idx="20">
                  <c:v>-0.29160901753679103</c:v>
                </c:pt>
                <c:pt idx="21">
                  <c:v>-0.1168225097896157</c:v>
                </c:pt>
                <c:pt idx="22">
                  <c:v>-0.19843074497197138</c:v>
                </c:pt>
                <c:pt idx="23">
                  <c:v>0.10112693695684159</c:v>
                </c:pt>
                <c:pt idx="24">
                  <c:v>-0.23810156179306621</c:v>
                </c:pt>
                <c:pt idx="25">
                  <c:v>-0.20438927593614314</c:v>
                </c:pt>
                <c:pt idx="26">
                  <c:v>-0.26233505908602855</c:v>
                </c:pt>
                <c:pt idx="27">
                  <c:v>0.52132676291619962</c:v>
                </c:pt>
                <c:pt idx="28">
                  <c:v>-0.2378425359278401</c:v>
                </c:pt>
                <c:pt idx="29">
                  <c:v>-0.45472190222366315</c:v>
                </c:pt>
                <c:pt idx="30">
                  <c:v>0.6856914360185915</c:v>
                </c:pt>
                <c:pt idx="31">
                  <c:v>-0.2249261626705561</c:v>
                </c:pt>
                <c:pt idx="32">
                  <c:v>-2.6382641324461456E-3</c:v>
                </c:pt>
                <c:pt idx="33">
                  <c:v>0.42259830231243511</c:v>
                </c:pt>
                <c:pt idx="34">
                  <c:v>-0.21969851129155055</c:v>
                </c:pt>
                <c:pt idx="35">
                  <c:v>-0.23537592543524152</c:v>
                </c:pt>
                <c:pt idx="36">
                  <c:v>-0.20697596806319438</c:v>
                </c:pt>
                <c:pt idx="37">
                  <c:v>-0.10365603867599259</c:v>
                </c:pt>
                <c:pt idx="38">
                  <c:v>-0.34097561036110208</c:v>
                </c:pt>
                <c:pt idx="39">
                  <c:v>-0.18157021144676294</c:v>
                </c:pt>
                <c:pt idx="40">
                  <c:v>-0.30080010424282361</c:v>
                </c:pt>
                <c:pt idx="41">
                  <c:v>2.3393981072440707E-2</c:v>
                </c:pt>
                <c:pt idx="42">
                  <c:v>-7.8988723919940662E-2</c:v>
                </c:pt>
                <c:pt idx="43">
                  <c:v>-1.9196798882830195E-2</c:v>
                </c:pt>
                <c:pt idx="44">
                  <c:v>0.19272764255342076</c:v>
                </c:pt>
                <c:pt idx="45">
                  <c:v>0.34028649135185085</c:v>
                </c:pt>
                <c:pt idx="46">
                  <c:v>-0.10562912726045474</c:v>
                </c:pt>
                <c:pt idx="47">
                  <c:v>-0.27216278520756859</c:v>
                </c:pt>
                <c:pt idx="48">
                  <c:v>-0.2342731316373475</c:v>
                </c:pt>
                <c:pt idx="49">
                  <c:v>5.4638328309726078E-2</c:v>
                </c:pt>
                <c:pt idx="50">
                  <c:v>-8.7604738504131321E-2</c:v>
                </c:pt>
                <c:pt idx="51">
                  <c:v>0.58252832547208722</c:v>
                </c:pt>
                <c:pt idx="52">
                  <c:v>0.26441790014685734</c:v>
                </c:pt>
                <c:pt idx="53">
                  <c:v>-0.13300400551633268</c:v>
                </c:pt>
                <c:pt idx="54">
                  <c:v>7.9765115731957326E-3</c:v>
                </c:pt>
                <c:pt idx="55">
                  <c:v>-6.7947946554417299E-2</c:v>
                </c:pt>
                <c:pt idx="56">
                  <c:v>-0.30163941221362955</c:v>
                </c:pt>
                <c:pt idx="57">
                  <c:v>-0.33456558316478702</c:v>
                </c:pt>
                <c:pt idx="58">
                  <c:v>-0.22482531762570324</c:v>
                </c:pt>
                <c:pt idx="59">
                  <c:v>0.42037834617582182</c:v>
                </c:pt>
                <c:pt idx="60">
                  <c:v>-0.26556290635956165</c:v>
                </c:pt>
                <c:pt idx="61">
                  <c:v>0.30795666509363367</c:v>
                </c:pt>
                <c:pt idx="62">
                  <c:v>-0.33193333367802536</c:v>
                </c:pt>
                <c:pt idx="63">
                  <c:v>-0.29604685260788666</c:v>
                </c:pt>
                <c:pt idx="64">
                  <c:v>-0.13589152521780851</c:v>
                </c:pt>
                <c:pt idx="65">
                  <c:v>0.283848991503721</c:v>
                </c:pt>
                <c:pt idx="66">
                  <c:v>0.66221977450604474</c:v>
                </c:pt>
                <c:pt idx="67">
                  <c:v>-0.1195966897288311</c:v>
                </c:pt>
                <c:pt idx="68">
                  <c:v>0.26748754818728182</c:v>
                </c:pt>
                <c:pt idx="69">
                  <c:v>-0.16116741176465238</c:v>
                </c:pt>
                <c:pt idx="70">
                  <c:v>0.89899583889045109</c:v>
                </c:pt>
                <c:pt idx="71">
                  <c:v>-3.2651635293338338E-2</c:v>
                </c:pt>
                <c:pt idx="72">
                  <c:v>0.72151009798402155</c:v>
                </c:pt>
                <c:pt idx="73">
                  <c:v>0.90685470785002709</c:v>
                </c:pt>
                <c:pt idx="74">
                  <c:v>-0.16040604619555529</c:v>
                </c:pt>
                <c:pt idx="75">
                  <c:v>-2.1376113925674178E-2</c:v>
                </c:pt>
                <c:pt idx="76">
                  <c:v>-4.400046544058853E-3</c:v>
                </c:pt>
                <c:pt idx="77">
                  <c:v>-0.27438191704139164</c:v>
                </c:pt>
                <c:pt idx="78">
                  <c:v>-0.23078830860327287</c:v>
                </c:pt>
                <c:pt idx="79">
                  <c:v>-0.14832149687899143</c:v>
                </c:pt>
                <c:pt idx="80">
                  <c:v>-1.9196798882830185E-2</c:v>
                </c:pt>
                <c:pt idx="81">
                  <c:v>-3.7090566101212363E-2</c:v>
                </c:pt>
                <c:pt idx="82">
                  <c:v>0.26534565141795236</c:v>
                </c:pt>
                <c:pt idx="83">
                  <c:v>0</c:v>
                </c:pt>
                <c:pt idx="84">
                  <c:v>-0.13364752645545433</c:v>
                </c:pt>
                <c:pt idx="85">
                  <c:v>-0.1218261919689224</c:v>
                </c:pt>
                <c:pt idx="86">
                  <c:v>-0.14185143017516108</c:v>
                </c:pt>
                <c:pt idx="87">
                  <c:v>-0.14588249303551715</c:v>
                </c:pt>
                <c:pt idx="88">
                  <c:v>-0.31723559656416217</c:v>
                </c:pt>
                <c:pt idx="89">
                  <c:v>0.41486486107643761</c:v>
                </c:pt>
                <c:pt idx="90">
                  <c:v>0.43339497466590243</c:v>
                </c:pt>
                <c:pt idx="91">
                  <c:v>-0.25221605535842206</c:v>
                </c:pt>
                <c:pt idx="92">
                  <c:v>-2.0798481143987597E-2</c:v>
                </c:pt>
                <c:pt idx="93">
                  <c:v>-6.4173803801285928E-2</c:v>
                </c:pt>
                <c:pt idx="94">
                  <c:v>0.3701121167957705</c:v>
                </c:pt>
                <c:pt idx="95">
                  <c:v>0</c:v>
                </c:pt>
                <c:pt idx="96">
                  <c:v>0.54121616615719093</c:v>
                </c:pt>
                <c:pt idx="97">
                  <c:v>0.50220028010967366</c:v>
                </c:pt>
                <c:pt idx="98">
                  <c:v>-1.9520103165804773E-2</c:v>
                </c:pt>
                <c:pt idx="99">
                  <c:v>0.16061201988532903</c:v>
                </c:pt>
                <c:pt idx="100">
                  <c:v>0.57856639977690549</c:v>
                </c:pt>
                <c:pt idx="101">
                  <c:v>-0.26427118243059444</c:v>
                </c:pt>
                <c:pt idx="102">
                  <c:v>-0.12996657853818067</c:v>
                </c:pt>
                <c:pt idx="103">
                  <c:v>-0.16346135937320916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BF-4983-B502-83314C41D0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MMP-9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Sheet1!$C$2:$C$105</c:f>
              <c:numCache>
                <c:formatCode>General</c:formatCode>
                <c:ptCount val="104"/>
                <c:pt idx="0">
                  <c:v>-0.1182395818891161</c:v>
                </c:pt>
                <c:pt idx="1">
                  <c:v>-1.2102850384890658E-2</c:v>
                </c:pt>
                <c:pt idx="2">
                  <c:v>-0.13778729093087802</c:v>
                </c:pt>
                <c:pt idx="3">
                  <c:v>0.53891860540569203</c:v>
                </c:pt>
                <c:pt idx="4">
                  <c:v>-0.50787859856981021</c:v>
                </c:pt>
                <c:pt idx="5">
                  <c:v>-0.16004875382432254</c:v>
                </c:pt>
                <c:pt idx="6">
                  <c:v>-0.40827047979241066</c:v>
                </c:pt>
                <c:pt idx="7">
                  <c:v>-3.718422369715662E-2</c:v>
                </c:pt>
                <c:pt idx="8">
                  <c:v>0.21693548669182056</c:v>
                </c:pt>
                <c:pt idx="9">
                  <c:v>-0.12922574080171093</c:v>
                </c:pt>
                <c:pt idx="10">
                  <c:v>-0.22053729565483671</c:v>
                </c:pt>
                <c:pt idx="11">
                  <c:v>0.30034966027111804</c:v>
                </c:pt>
                <c:pt idx="12">
                  <c:v>0.51040722565736152</c:v>
                </c:pt>
                <c:pt idx="13">
                  <c:v>0.47609815033336017</c:v>
                </c:pt>
                <c:pt idx="14">
                  <c:v>0.20661601154219689</c:v>
                </c:pt>
                <c:pt idx="15">
                  <c:v>-1.3973654339658175E-3</c:v>
                </c:pt>
                <c:pt idx="16">
                  <c:v>-0.43343940736114445</c:v>
                </c:pt>
                <c:pt idx="17">
                  <c:v>-0.49861955970440608</c:v>
                </c:pt>
                <c:pt idx="18">
                  <c:v>0.4462224171904417</c:v>
                </c:pt>
                <c:pt idx="19">
                  <c:v>0.2177976253948026</c:v>
                </c:pt>
                <c:pt idx="20">
                  <c:v>-0.17958033732944187</c:v>
                </c:pt>
                <c:pt idx="21">
                  <c:v>-0.45130994322266382</c:v>
                </c:pt>
                <c:pt idx="22">
                  <c:v>0.12091469441433293</c:v>
                </c:pt>
                <c:pt idx="23">
                  <c:v>-0.17910222824976874</c:v>
                </c:pt>
                <c:pt idx="24">
                  <c:v>8.546926655635733E-3</c:v>
                </c:pt>
                <c:pt idx="25">
                  <c:v>-0.28357664076052258</c:v>
                </c:pt>
                <c:pt idx="26">
                  <c:v>7.1080174520212883E-2</c:v>
                </c:pt>
                <c:pt idx="27">
                  <c:v>0.51094862952676978</c:v>
                </c:pt>
                <c:pt idx="28">
                  <c:v>-0.25148499778962857</c:v>
                </c:pt>
                <c:pt idx="29">
                  <c:v>-0.28724601145190753</c:v>
                </c:pt>
                <c:pt idx="30">
                  <c:v>0.1384305310157446</c:v>
                </c:pt>
                <c:pt idx="31">
                  <c:v>-5.8346226113383581E-2</c:v>
                </c:pt>
                <c:pt idx="32">
                  <c:v>-6.2657798608297774E-2</c:v>
                </c:pt>
                <c:pt idx="33">
                  <c:v>0.63070436442794287</c:v>
                </c:pt>
                <c:pt idx="34">
                  <c:v>-0.23039152506026994</c:v>
                </c:pt>
                <c:pt idx="35">
                  <c:v>-5.3306220670048324E-2</c:v>
                </c:pt>
                <c:pt idx="36">
                  <c:v>0.20977012246497814</c:v>
                </c:pt>
                <c:pt idx="37">
                  <c:v>-0.37548371886658366</c:v>
                </c:pt>
                <c:pt idx="38">
                  <c:v>-0.14132490889052596</c:v>
                </c:pt>
                <c:pt idx="39">
                  <c:v>-0.1935354627374177</c:v>
                </c:pt>
                <c:pt idx="40">
                  <c:v>-0.46935867997839981</c:v>
                </c:pt>
                <c:pt idx="41">
                  <c:v>0.13309673548283066</c:v>
                </c:pt>
                <c:pt idx="42">
                  <c:v>6.974460230006832E-2</c:v>
                </c:pt>
                <c:pt idx="43">
                  <c:v>0.36444262862578281</c:v>
                </c:pt>
                <c:pt idx="44">
                  <c:v>0.55773708155500312</c:v>
                </c:pt>
                <c:pt idx="45">
                  <c:v>0.43913447597350858</c:v>
                </c:pt>
                <c:pt idx="46">
                  <c:v>0.27737785847649932</c:v>
                </c:pt>
                <c:pt idx="47">
                  <c:v>-0.43662163796216996</c:v>
                </c:pt>
                <c:pt idx="48">
                  <c:v>0.16255523573034122</c:v>
                </c:pt>
                <c:pt idx="49">
                  <c:v>5.3850824803221758E-2</c:v>
                </c:pt>
                <c:pt idx="50">
                  <c:v>8.8864915050898566E-2</c:v>
                </c:pt>
                <c:pt idx="51">
                  <c:v>0.37818227087473705</c:v>
                </c:pt>
                <c:pt idx="52">
                  <c:v>0.39416176108794959</c:v>
                </c:pt>
                <c:pt idx="53">
                  <c:v>0.29304031702620575</c:v>
                </c:pt>
                <c:pt idx="54">
                  <c:v>-1.979440889929478E-2</c:v>
                </c:pt>
                <c:pt idx="55">
                  <c:v>-6.1115854486226487E-2</c:v>
                </c:pt>
                <c:pt idx="56">
                  <c:v>-0.5039623076540829</c:v>
                </c:pt>
                <c:pt idx="57">
                  <c:v>-0.29649417481675877</c:v>
                </c:pt>
                <c:pt idx="58">
                  <c:v>-0.2706644585945322</c:v>
                </c:pt>
                <c:pt idx="59">
                  <c:v>-3.2880015378638529E-2</c:v>
                </c:pt>
                <c:pt idx="60">
                  <c:v>-0.4744760517877939</c:v>
                </c:pt>
                <c:pt idx="61">
                  <c:v>-0.23865987948153194</c:v>
                </c:pt>
                <c:pt idx="62">
                  <c:v>-0.51669581237124207</c:v>
                </c:pt>
                <c:pt idx="63">
                  <c:v>0.16514006488412811</c:v>
                </c:pt>
                <c:pt idx="64">
                  <c:v>0.26028651326840552</c:v>
                </c:pt>
                <c:pt idx="65">
                  <c:v>0.50048405310623645</c:v>
                </c:pt>
                <c:pt idx="66">
                  <c:v>0.26215178159062524</c:v>
                </c:pt>
                <c:pt idx="67">
                  <c:v>0.30084266146885347</c:v>
                </c:pt>
                <c:pt idx="68">
                  <c:v>0.25438276410530325</c:v>
                </c:pt>
                <c:pt idx="69">
                  <c:v>5.7750790478521254E-2</c:v>
                </c:pt>
                <c:pt idx="70">
                  <c:v>0.5286894252779516</c:v>
                </c:pt>
                <c:pt idx="71">
                  <c:v>0.34194123533795129</c:v>
                </c:pt>
                <c:pt idx="72">
                  <c:v>0.19775716865452592</c:v>
                </c:pt>
                <c:pt idx="73">
                  <c:v>0.47577834528329488</c:v>
                </c:pt>
                <c:pt idx="74">
                  <c:v>-1.1791208874804929E-2</c:v>
                </c:pt>
                <c:pt idx="75">
                  <c:v>0.36718324721594658</c:v>
                </c:pt>
                <c:pt idx="76">
                  <c:v>0.41792562629244351</c:v>
                </c:pt>
                <c:pt idx="77">
                  <c:v>-0.21739468024980396</c:v>
                </c:pt>
                <c:pt idx="78">
                  <c:v>2.5040009288511956E-2</c:v>
                </c:pt>
                <c:pt idx="79">
                  <c:v>0.11309421389777514</c:v>
                </c:pt>
                <c:pt idx="80">
                  <c:v>0.36444262862578275</c:v>
                </c:pt>
                <c:pt idx="81">
                  <c:v>0.37150939067215549</c:v>
                </c:pt>
                <c:pt idx="82">
                  <c:v>0.46704504365638799</c:v>
                </c:pt>
                <c:pt idx="83">
                  <c:v>0</c:v>
                </c:pt>
                <c:pt idx="84">
                  <c:v>6.974663799703751E-3</c:v>
                </c:pt>
                <c:pt idx="85">
                  <c:v>0.26930415911393962</c:v>
                </c:pt>
                <c:pt idx="86">
                  <c:v>0.10585291435618722</c:v>
                </c:pt>
                <c:pt idx="87">
                  <c:v>0.22497364511831591</c:v>
                </c:pt>
                <c:pt idx="88">
                  <c:v>-0.51946815334745833</c:v>
                </c:pt>
                <c:pt idx="89">
                  <c:v>0.5320178006353552</c:v>
                </c:pt>
                <c:pt idx="90">
                  <c:v>2.8031496716481055E-2</c:v>
                </c:pt>
                <c:pt idx="91">
                  <c:v>-5.6677742372705731E-2</c:v>
                </c:pt>
                <c:pt idx="92">
                  <c:v>0.36540341488737266</c:v>
                </c:pt>
                <c:pt idx="93">
                  <c:v>0.36472772878360216</c:v>
                </c:pt>
                <c:pt idx="94">
                  <c:v>0.62384517492579183</c:v>
                </c:pt>
                <c:pt idx="95">
                  <c:v>0</c:v>
                </c:pt>
                <c:pt idx="96">
                  <c:v>4.4120754906159687E-2</c:v>
                </c:pt>
                <c:pt idx="97">
                  <c:v>0.28860056510100285</c:v>
                </c:pt>
                <c:pt idx="98">
                  <c:v>0.36414757726467722</c:v>
                </c:pt>
                <c:pt idx="99">
                  <c:v>0.28532142229423868</c:v>
                </c:pt>
                <c:pt idx="100">
                  <c:v>0.47052711285072812</c:v>
                </c:pt>
                <c:pt idx="101">
                  <c:v>-0.25095706085242564</c:v>
                </c:pt>
                <c:pt idx="102">
                  <c:v>3.2819127126126647E-2</c:v>
                </c:pt>
                <c:pt idx="103">
                  <c:v>-0.34264146121989975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BF-4983-B502-83314C41D0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TIMP-1</c:v>
                </c:pt>
              </c:strCache>
            </c:strRef>
          </c:tx>
          <c:spPr>
            <a:ln w="12700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Sheet1!$D$2:$D$105</c:f>
              <c:numCache>
                <c:formatCode>General</c:formatCode>
                <c:ptCount val="104"/>
                <c:pt idx="0">
                  <c:v>9.0227276737151946E-2</c:v>
                </c:pt>
                <c:pt idx="1">
                  <c:v>0.276714927437331</c:v>
                </c:pt>
                <c:pt idx="2">
                  <c:v>0.39718963312807737</c:v>
                </c:pt>
                <c:pt idx="3">
                  <c:v>-0.29768321332752035</c:v>
                </c:pt>
                <c:pt idx="4">
                  <c:v>0.29006637498959525</c:v>
                </c:pt>
                <c:pt idx="5">
                  <c:v>-0.29423669882203507</c:v>
                </c:pt>
                <c:pt idx="6">
                  <c:v>8.1160936744893331E-2</c:v>
                </c:pt>
                <c:pt idx="7">
                  <c:v>9.0364592599633892E-2</c:v>
                </c:pt>
                <c:pt idx="8">
                  <c:v>0.1444015144704747</c:v>
                </c:pt>
                <c:pt idx="9">
                  <c:v>0.29542008604199221</c:v>
                </c:pt>
                <c:pt idx="10">
                  <c:v>-0.50739740595444727</c:v>
                </c:pt>
                <c:pt idx="11">
                  <c:v>0.16286996280488156</c:v>
                </c:pt>
                <c:pt idx="12">
                  <c:v>-4.193743989247508E-2</c:v>
                </c:pt>
                <c:pt idx="13">
                  <c:v>0.19196205971431357</c:v>
                </c:pt>
                <c:pt idx="14">
                  <c:v>3.6708831797030959E-2</c:v>
                </c:pt>
                <c:pt idx="15">
                  <c:v>0.12822568151558836</c:v>
                </c:pt>
                <c:pt idx="16">
                  <c:v>0.13755476446519499</c:v>
                </c:pt>
                <c:pt idx="17">
                  <c:v>0.3292024976642694</c:v>
                </c:pt>
                <c:pt idx="18">
                  <c:v>-0.14709968002123919</c:v>
                </c:pt>
                <c:pt idx="19">
                  <c:v>-0.25551229414413035</c:v>
                </c:pt>
                <c:pt idx="20">
                  <c:v>-4.093851884572719E-2</c:v>
                </c:pt>
                <c:pt idx="21">
                  <c:v>0.28899267522401334</c:v>
                </c:pt>
                <c:pt idx="22">
                  <c:v>0.11283152664723226</c:v>
                </c:pt>
                <c:pt idx="23">
                  <c:v>0.26129143601961041</c:v>
                </c:pt>
                <c:pt idx="24">
                  <c:v>0.17952920970784558</c:v>
                </c:pt>
                <c:pt idx="25">
                  <c:v>0.29166829441032577</c:v>
                </c:pt>
                <c:pt idx="26">
                  <c:v>0.32710462333008189</c:v>
                </c:pt>
                <c:pt idx="27">
                  <c:v>-0.35194732860464778</c:v>
                </c:pt>
                <c:pt idx="28">
                  <c:v>-0.30814011889597709</c:v>
                </c:pt>
                <c:pt idx="29">
                  <c:v>0.12167241054679818</c:v>
                </c:pt>
                <c:pt idx="30">
                  <c:v>-0.21072287083430755</c:v>
                </c:pt>
                <c:pt idx="31">
                  <c:v>-0.17326277940781162</c:v>
                </c:pt>
                <c:pt idx="32">
                  <c:v>0.2364114598092627</c:v>
                </c:pt>
                <c:pt idx="33">
                  <c:v>-0.45646247093900849</c:v>
                </c:pt>
                <c:pt idx="34">
                  <c:v>-0.45361413878412193</c:v>
                </c:pt>
                <c:pt idx="35">
                  <c:v>0.31864278731742579</c:v>
                </c:pt>
                <c:pt idx="36">
                  <c:v>-0.10076525995552613</c:v>
                </c:pt>
                <c:pt idx="37">
                  <c:v>0.27575846922754926</c:v>
                </c:pt>
                <c:pt idx="38">
                  <c:v>-0.23904916253039474</c:v>
                </c:pt>
                <c:pt idx="39">
                  <c:v>0.33203724489972369</c:v>
                </c:pt>
                <c:pt idx="40">
                  <c:v>0.37500759366936853</c:v>
                </c:pt>
                <c:pt idx="41">
                  <c:v>-0.27541603196171882</c:v>
                </c:pt>
                <c:pt idx="42">
                  <c:v>0.10794980112587192</c:v>
                </c:pt>
                <c:pt idx="43">
                  <c:v>-0.15144118910408647</c:v>
                </c:pt>
                <c:pt idx="44">
                  <c:v>-0.3287954351877117</c:v>
                </c:pt>
                <c:pt idx="45">
                  <c:v>-0.20598512373451783</c:v>
                </c:pt>
                <c:pt idx="46">
                  <c:v>-1.412886746643341E-3</c:v>
                </c:pt>
                <c:pt idx="47">
                  <c:v>0.31952668836956011</c:v>
                </c:pt>
                <c:pt idx="48">
                  <c:v>-5.7097334062614358E-2</c:v>
                </c:pt>
                <c:pt idx="49">
                  <c:v>0.21981738296719097</c:v>
                </c:pt>
                <c:pt idx="50">
                  <c:v>-0.31187988322863064</c:v>
                </c:pt>
                <c:pt idx="51">
                  <c:v>-0.47863096903025948</c:v>
                </c:pt>
                <c:pt idx="52">
                  <c:v>-0.21837084943498036</c:v>
                </c:pt>
                <c:pt idx="53">
                  <c:v>0.15920577213108136</c:v>
                </c:pt>
                <c:pt idx="54">
                  <c:v>0.20827993672996761</c:v>
                </c:pt>
                <c:pt idx="55">
                  <c:v>-0.1687609954917372</c:v>
                </c:pt>
                <c:pt idx="56">
                  <c:v>0.38712814121883959</c:v>
                </c:pt>
                <c:pt idx="57">
                  <c:v>0.37345618658211949</c:v>
                </c:pt>
                <c:pt idx="58">
                  <c:v>-0.38805906916327609</c:v>
                </c:pt>
                <c:pt idx="59">
                  <c:v>2.3071342965687965E-2</c:v>
                </c:pt>
                <c:pt idx="60">
                  <c:v>0.28586949018127877</c:v>
                </c:pt>
                <c:pt idx="61">
                  <c:v>7.8447957330360543E-2</c:v>
                </c:pt>
                <c:pt idx="62">
                  <c:v>0.3872610306472794</c:v>
                </c:pt>
                <c:pt idx="63">
                  <c:v>-1.6781246259220374E-2</c:v>
                </c:pt>
                <c:pt idx="64">
                  <c:v>-0.11659574255566366</c:v>
                </c:pt>
                <c:pt idx="65">
                  <c:v>-0.25773127385530364</c:v>
                </c:pt>
                <c:pt idx="66">
                  <c:v>-0.16199540769282725</c:v>
                </c:pt>
                <c:pt idx="67">
                  <c:v>-0.10890492283922383</c:v>
                </c:pt>
                <c:pt idx="68">
                  <c:v>-0.28380702154887427</c:v>
                </c:pt>
                <c:pt idx="69">
                  <c:v>6.1226915308535121E-2</c:v>
                </c:pt>
                <c:pt idx="70">
                  <c:v>-0.42148770362522209</c:v>
                </c:pt>
                <c:pt idx="71">
                  <c:v>-0.15549121058901877</c:v>
                </c:pt>
                <c:pt idx="72">
                  <c:v>-0.24954416483183361</c:v>
                </c:pt>
                <c:pt idx="73">
                  <c:v>-0.39118598129444188</c:v>
                </c:pt>
                <c:pt idx="74">
                  <c:v>-0.11165381458529951</c:v>
                </c:pt>
                <c:pt idx="75">
                  <c:v>-0.15052401470981397</c:v>
                </c:pt>
                <c:pt idx="76">
                  <c:v>-0.14258547518027631</c:v>
                </c:pt>
                <c:pt idx="77">
                  <c:v>0.24134848950326698</c:v>
                </c:pt>
                <c:pt idx="78">
                  <c:v>-0.1630199445712365</c:v>
                </c:pt>
                <c:pt idx="79">
                  <c:v>2.8505137149710202E-2</c:v>
                </c:pt>
                <c:pt idx="80">
                  <c:v>-0.15144118910408641</c:v>
                </c:pt>
                <c:pt idx="81">
                  <c:v>-0.20770803666918675</c:v>
                </c:pt>
                <c:pt idx="82">
                  <c:v>-9.8111012170540024E-2</c:v>
                </c:pt>
                <c:pt idx="83">
                  <c:v>0</c:v>
                </c:pt>
                <c:pt idx="84">
                  <c:v>0.18843542374158395</c:v>
                </c:pt>
                <c:pt idx="85">
                  <c:v>-0.26253488961555788</c:v>
                </c:pt>
                <c:pt idx="86">
                  <c:v>1.5300906565519697E-2</c:v>
                </c:pt>
                <c:pt idx="87">
                  <c:v>-3.4363236257393272E-2</c:v>
                </c:pt>
                <c:pt idx="88">
                  <c:v>0.4267720208264873</c:v>
                </c:pt>
                <c:pt idx="89">
                  <c:v>-0.48627721055842971</c:v>
                </c:pt>
                <c:pt idx="90">
                  <c:v>-2.7810358966992153E-2</c:v>
                </c:pt>
                <c:pt idx="91">
                  <c:v>0.13339450626619503</c:v>
                </c:pt>
                <c:pt idx="92">
                  <c:v>-0.14907559205298374</c:v>
                </c:pt>
                <c:pt idx="93">
                  <c:v>-0.23551108769359394</c:v>
                </c:pt>
                <c:pt idx="94">
                  <c:v>-0.31551478361882979</c:v>
                </c:pt>
                <c:pt idx="95">
                  <c:v>0</c:v>
                </c:pt>
                <c:pt idx="96">
                  <c:v>-3.8609917101352212E-2</c:v>
                </c:pt>
                <c:pt idx="97">
                  <c:v>-0.49029342062089187</c:v>
                </c:pt>
                <c:pt idx="98">
                  <c:v>-0.15264664038683937</c:v>
                </c:pt>
                <c:pt idx="99">
                  <c:v>-0.41734741479139359</c:v>
                </c:pt>
                <c:pt idx="100">
                  <c:v>-0.35689955114834376</c:v>
                </c:pt>
                <c:pt idx="101">
                  <c:v>-0.51879896141104553</c:v>
                </c:pt>
                <c:pt idx="102">
                  <c:v>0.21043162759520131</c:v>
                </c:pt>
                <c:pt idx="103">
                  <c:v>0.37767357923469497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BF-4983-B502-83314C41D0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IL-1ß</c:v>
                </c:pt>
              </c:strCache>
            </c:strRef>
          </c:tx>
          <c:spPr>
            <a:ln w="127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Sheet1!$E$2:$E$105</c:f>
              <c:numCache>
                <c:formatCode>General</c:formatCode>
                <c:ptCount val="104"/>
                <c:pt idx="0">
                  <c:v>0.45444753344352073</c:v>
                </c:pt>
                <c:pt idx="1">
                  <c:v>0.47574202879822952</c:v>
                </c:pt>
                <c:pt idx="2">
                  <c:v>9.5844213506843245E-2</c:v>
                </c:pt>
                <c:pt idx="3">
                  <c:v>-0.16272535289587248</c:v>
                </c:pt>
                <c:pt idx="4">
                  <c:v>-0.45856738874204933</c:v>
                </c:pt>
                <c:pt idx="5">
                  <c:v>-0.20649649608504772</c:v>
                </c:pt>
                <c:pt idx="6">
                  <c:v>-0.2819973252903939</c:v>
                </c:pt>
                <c:pt idx="7">
                  <c:v>-0.22369553960580166</c:v>
                </c:pt>
                <c:pt idx="8">
                  <c:v>0.83595114062741982</c:v>
                </c:pt>
                <c:pt idx="9">
                  <c:v>-0.31659811913201957</c:v>
                </c:pt>
                <c:pt idx="10">
                  <c:v>-0.13447644579164847</c:v>
                </c:pt>
                <c:pt idx="11">
                  <c:v>0.92055004943074892</c:v>
                </c:pt>
                <c:pt idx="12">
                  <c:v>0.8164254792156459</c:v>
                </c:pt>
                <c:pt idx="13">
                  <c:v>0.69225957950999339</c:v>
                </c:pt>
                <c:pt idx="14">
                  <c:v>0.15499462644750184</c:v>
                </c:pt>
                <c:pt idx="15">
                  <c:v>-0.15705224308141327</c:v>
                </c:pt>
                <c:pt idx="16">
                  <c:v>-0.28045888886445647</c:v>
                </c:pt>
                <c:pt idx="17">
                  <c:v>-0.29591857113766951</c:v>
                </c:pt>
                <c:pt idx="18">
                  <c:v>0.52479641382253062</c:v>
                </c:pt>
                <c:pt idx="19">
                  <c:v>-9.8831130387710478E-2</c:v>
                </c:pt>
                <c:pt idx="20">
                  <c:v>-9.8189261962435173E-2</c:v>
                </c:pt>
                <c:pt idx="21">
                  <c:v>-0.25158443646716855</c:v>
                </c:pt>
                <c:pt idx="22">
                  <c:v>-0.21578322441676737</c:v>
                </c:pt>
                <c:pt idx="23">
                  <c:v>-0.22179944368159901</c:v>
                </c:pt>
                <c:pt idx="24">
                  <c:v>-0.24933643118381857</c:v>
                </c:pt>
                <c:pt idx="25">
                  <c:v>-0.16834658950344258</c:v>
                </c:pt>
                <c:pt idx="26">
                  <c:v>0.58343002053039861</c:v>
                </c:pt>
                <c:pt idx="27">
                  <c:v>-5.9286991773402881E-2</c:v>
                </c:pt>
                <c:pt idx="28">
                  <c:v>-0.15523465276171342</c:v>
                </c:pt>
                <c:pt idx="29">
                  <c:v>0.26352850975455655</c:v>
                </c:pt>
                <c:pt idx="30">
                  <c:v>-0.10693361335927991</c:v>
                </c:pt>
                <c:pt idx="31">
                  <c:v>-0.10280279442031451</c:v>
                </c:pt>
                <c:pt idx="32">
                  <c:v>6.4031675798375778E-2</c:v>
                </c:pt>
                <c:pt idx="33">
                  <c:v>-0.11743927944107845</c:v>
                </c:pt>
                <c:pt idx="34">
                  <c:v>-0.13794281184043247</c:v>
                </c:pt>
                <c:pt idx="35">
                  <c:v>2.5151845196244638E-2</c:v>
                </c:pt>
                <c:pt idx="36">
                  <c:v>0.63365739417701084</c:v>
                </c:pt>
                <c:pt idx="37">
                  <c:v>-0.23887160268992505</c:v>
                </c:pt>
                <c:pt idx="38">
                  <c:v>-5.183907769816231E-2</c:v>
                </c:pt>
                <c:pt idx="39">
                  <c:v>-0.13688040940977125</c:v>
                </c:pt>
                <c:pt idx="40">
                  <c:v>-0.23847637257539203</c:v>
                </c:pt>
                <c:pt idx="41">
                  <c:v>-0.1085159781638686</c:v>
                </c:pt>
                <c:pt idx="42">
                  <c:v>-4.3646373019334814E-2</c:v>
                </c:pt>
                <c:pt idx="43">
                  <c:v>-8.8412777038865256E-2</c:v>
                </c:pt>
                <c:pt idx="44">
                  <c:v>-0.14518266124177578</c:v>
                </c:pt>
                <c:pt idx="45">
                  <c:v>-0.1757260423735193</c:v>
                </c:pt>
                <c:pt idx="46">
                  <c:v>-0.16066397522947262</c:v>
                </c:pt>
                <c:pt idx="47">
                  <c:v>-0.19507749023552623</c:v>
                </c:pt>
                <c:pt idx="48">
                  <c:v>0.7769717365461819</c:v>
                </c:pt>
                <c:pt idx="49">
                  <c:v>-0.31733383393536585</c:v>
                </c:pt>
                <c:pt idx="50">
                  <c:v>7.5712599121679994E-3</c:v>
                </c:pt>
                <c:pt idx="51">
                  <c:v>-0.1283044801754393</c:v>
                </c:pt>
                <c:pt idx="52">
                  <c:v>-0.23137711201484124</c:v>
                </c:pt>
                <c:pt idx="53">
                  <c:v>0.78799174166147667</c:v>
                </c:pt>
                <c:pt idx="54">
                  <c:v>-9.2156404087964203E-2</c:v>
                </c:pt>
                <c:pt idx="55">
                  <c:v>-0.25108475640440692</c:v>
                </c:pt>
                <c:pt idx="56">
                  <c:v>-0.20780709684667256</c:v>
                </c:pt>
                <c:pt idx="57">
                  <c:v>-0.27238579164257981</c:v>
                </c:pt>
                <c:pt idx="58">
                  <c:v>-0.15538336238271719</c:v>
                </c:pt>
                <c:pt idx="59">
                  <c:v>-0.26728673042992274</c:v>
                </c:pt>
                <c:pt idx="60">
                  <c:v>-0.18274585941185878</c:v>
                </c:pt>
                <c:pt idx="61">
                  <c:v>-0.19718423250743325</c:v>
                </c:pt>
                <c:pt idx="62">
                  <c:v>-0.20742788839333531</c:v>
                </c:pt>
                <c:pt idx="63">
                  <c:v>1.1243417365868707E-2</c:v>
                </c:pt>
                <c:pt idx="64">
                  <c:v>-0.15950188849005059</c:v>
                </c:pt>
                <c:pt idx="65">
                  <c:v>-0.1638021802183294</c:v>
                </c:pt>
                <c:pt idx="66">
                  <c:v>-0.11339604081607386</c:v>
                </c:pt>
                <c:pt idx="67">
                  <c:v>-0.13254752592230681</c:v>
                </c:pt>
                <c:pt idx="68">
                  <c:v>-0.11862241322899131</c:v>
                </c:pt>
                <c:pt idx="69">
                  <c:v>-0.10454853204965563</c:v>
                </c:pt>
                <c:pt idx="70">
                  <c:v>-0.11144035242331478</c:v>
                </c:pt>
                <c:pt idx="71">
                  <c:v>-0.10065195330611872</c:v>
                </c:pt>
                <c:pt idx="72">
                  <c:v>-7.9457523379311654E-2</c:v>
                </c:pt>
                <c:pt idx="73">
                  <c:v>-0.14745436061636197</c:v>
                </c:pt>
                <c:pt idx="74">
                  <c:v>-4.3392274550382311E-2</c:v>
                </c:pt>
                <c:pt idx="75">
                  <c:v>-9.4075591750127668E-2</c:v>
                </c:pt>
                <c:pt idx="76">
                  <c:v>-0.13329021127465662</c:v>
                </c:pt>
                <c:pt idx="77">
                  <c:v>-0.23755232055851891</c:v>
                </c:pt>
                <c:pt idx="78">
                  <c:v>-7.3342822403575356E-2</c:v>
                </c:pt>
                <c:pt idx="79">
                  <c:v>-0.17439609674007825</c:v>
                </c:pt>
                <c:pt idx="80">
                  <c:v>-8.8412777038865242E-2</c:v>
                </c:pt>
                <c:pt idx="81">
                  <c:v>-0.11552283885202143</c:v>
                </c:pt>
                <c:pt idx="82">
                  <c:v>0.21828266944538816</c:v>
                </c:pt>
                <c:pt idx="83">
                  <c:v>0</c:v>
                </c:pt>
                <c:pt idx="84">
                  <c:v>-0.16073639018241673</c:v>
                </c:pt>
                <c:pt idx="85">
                  <c:v>-0.14337230981062821</c:v>
                </c:pt>
                <c:pt idx="86">
                  <c:v>-0.16645052418578202</c:v>
                </c:pt>
                <c:pt idx="87">
                  <c:v>-0.17322701061597245</c:v>
                </c:pt>
                <c:pt idx="88">
                  <c:v>-0.21978422030194175</c:v>
                </c:pt>
                <c:pt idx="89">
                  <c:v>-0.11025038530943777</c:v>
                </c:pt>
                <c:pt idx="90">
                  <c:v>-0.25828687093497416</c:v>
                </c:pt>
                <c:pt idx="91">
                  <c:v>-0.20929119397708301</c:v>
                </c:pt>
                <c:pt idx="92">
                  <c:v>-8.924997260138029E-2</c:v>
                </c:pt>
                <c:pt idx="93">
                  <c:v>-9.5676787376692329E-2</c:v>
                </c:pt>
                <c:pt idx="94">
                  <c:v>-7.6343314402035123E-2</c:v>
                </c:pt>
                <c:pt idx="95">
                  <c:v>0</c:v>
                </c:pt>
                <c:pt idx="96">
                  <c:v>-0.14446916528820339</c:v>
                </c:pt>
                <c:pt idx="97">
                  <c:v>-9.5765465762779958E-2</c:v>
                </c:pt>
                <c:pt idx="98">
                  <c:v>-8.8616456213594513E-2</c:v>
                </c:pt>
                <c:pt idx="99">
                  <c:v>-1.2393873438226798E-2</c:v>
                </c:pt>
                <c:pt idx="100">
                  <c:v>-9.0116469141330383E-2</c:v>
                </c:pt>
                <c:pt idx="101">
                  <c:v>-0.11415153743885485</c:v>
                </c:pt>
                <c:pt idx="102">
                  <c:v>-6.3560156892196421E-2</c:v>
                </c:pt>
                <c:pt idx="103">
                  <c:v>-7.8788344420105835E-2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BF-4983-B502-83314C41D0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IL-6</c:v>
                </c:pt>
              </c:strCache>
            </c:strRef>
          </c:tx>
          <c:spPr>
            <a:ln w="127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Sheet1!$F$2:$F$105</c:f>
              <c:numCache>
                <c:formatCode>General</c:formatCode>
                <c:ptCount val="104"/>
                <c:pt idx="0">
                  <c:v>0.48425737102945066</c:v>
                </c:pt>
                <c:pt idx="1">
                  <c:v>0.21005010444733288</c:v>
                </c:pt>
                <c:pt idx="2">
                  <c:v>-0.2581466081899082</c:v>
                </c:pt>
                <c:pt idx="3">
                  <c:v>-0.2884838023708261</c:v>
                </c:pt>
                <c:pt idx="4">
                  <c:v>-0.5044394903463949</c:v>
                </c:pt>
                <c:pt idx="5">
                  <c:v>-0.22636182014030826</c:v>
                </c:pt>
                <c:pt idx="6">
                  <c:v>-0.28141637871235431</c:v>
                </c:pt>
                <c:pt idx="7">
                  <c:v>-0.28985214920124919</c:v>
                </c:pt>
                <c:pt idx="8">
                  <c:v>0.29081196721077746</c:v>
                </c:pt>
                <c:pt idx="9">
                  <c:v>-0.29895250050026317</c:v>
                </c:pt>
                <c:pt idx="10">
                  <c:v>-0.19733031625391717</c:v>
                </c:pt>
                <c:pt idx="11">
                  <c:v>0.32248524094723713</c:v>
                </c:pt>
                <c:pt idx="12">
                  <c:v>0.6572934722733299</c:v>
                </c:pt>
                <c:pt idx="13">
                  <c:v>3.1330992357998667E-2</c:v>
                </c:pt>
                <c:pt idx="14">
                  <c:v>0.41172146525539471</c:v>
                </c:pt>
                <c:pt idx="15">
                  <c:v>-0.27910069315729152</c:v>
                </c:pt>
                <c:pt idx="16">
                  <c:v>-3.1639177587938508E-2</c:v>
                </c:pt>
                <c:pt idx="17">
                  <c:v>-0.2546539845907359</c:v>
                </c:pt>
                <c:pt idx="18">
                  <c:v>0.79421334602049154</c:v>
                </c:pt>
                <c:pt idx="19">
                  <c:v>-8.3631866351263962E-2</c:v>
                </c:pt>
                <c:pt idx="20">
                  <c:v>-0.10994368872044817</c:v>
                </c:pt>
                <c:pt idx="21">
                  <c:v>-0.39649603642774356</c:v>
                </c:pt>
                <c:pt idx="22">
                  <c:v>-0.2359780665287905</c:v>
                </c:pt>
                <c:pt idx="23">
                  <c:v>-0.23727052432385187</c:v>
                </c:pt>
                <c:pt idx="24">
                  <c:v>-0.24906692889243157</c:v>
                </c:pt>
                <c:pt idx="25">
                  <c:v>-0.15323657477991717</c:v>
                </c:pt>
                <c:pt idx="26">
                  <c:v>-0.11054176829944623</c:v>
                </c:pt>
                <c:pt idx="27">
                  <c:v>0.16788213138139452</c:v>
                </c:pt>
                <c:pt idx="28">
                  <c:v>-2.0231602320409315E-2</c:v>
                </c:pt>
                <c:pt idx="29">
                  <c:v>0.33643808976423545</c:v>
                </c:pt>
                <c:pt idx="30">
                  <c:v>-3.7388277349318044E-2</c:v>
                </c:pt>
                <c:pt idx="31">
                  <c:v>0.81981045228725924</c:v>
                </c:pt>
                <c:pt idx="32">
                  <c:v>-0.1735219167469243</c:v>
                </c:pt>
                <c:pt idx="33">
                  <c:v>0.1531559395231708</c:v>
                </c:pt>
                <c:pt idx="34">
                  <c:v>-0.21604680780662924</c:v>
                </c:pt>
                <c:pt idx="35">
                  <c:v>-0.18759800594668005</c:v>
                </c:pt>
                <c:pt idx="36">
                  <c:v>0.80142554807230548</c:v>
                </c:pt>
                <c:pt idx="37">
                  <c:v>-0.13188359728474988</c:v>
                </c:pt>
                <c:pt idx="38">
                  <c:v>7.3644921666613766E-2</c:v>
                </c:pt>
                <c:pt idx="39">
                  <c:v>-0.1497164470792344</c:v>
                </c:pt>
                <c:pt idx="40">
                  <c:v>-0.17313881511528112</c:v>
                </c:pt>
                <c:pt idx="41">
                  <c:v>0.47097587136474317</c:v>
                </c:pt>
                <c:pt idx="42">
                  <c:v>-0.18190825257458995</c:v>
                </c:pt>
                <c:pt idx="43">
                  <c:v>-0.10643451640954503</c:v>
                </c:pt>
                <c:pt idx="44">
                  <c:v>0.1173201357831305</c:v>
                </c:pt>
                <c:pt idx="45">
                  <c:v>0.14100034836343112</c:v>
                </c:pt>
                <c:pt idx="46">
                  <c:v>-0.24026173774067711</c:v>
                </c:pt>
                <c:pt idx="47">
                  <c:v>-9.2703488514732826E-2</c:v>
                </c:pt>
                <c:pt idx="48">
                  <c:v>0.29806991075552425</c:v>
                </c:pt>
                <c:pt idx="49">
                  <c:v>-0.30919986552375439</c:v>
                </c:pt>
                <c:pt idx="50">
                  <c:v>0.96835552746788645</c:v>
                </c:pt>
                <c:pt idx="51">
                  <c:v>0.64773918064225378</c:v>
                </c:pt>
                <c:pt idx="52">
                  <c:v>-0.26973579952781923</c:v>
                </c:pt>
                <c:pt idx="53">
                  <c:v>0.41740040369081849</c:v>
                </c:pt>
                <c:pt idx="54">
                  <c:v>-0.10873092572002249</c:v>
                </c:pt>
                <c:pt idx="55">
                  <c:v>0.62401345754264081</c:v>
                </c:pt>
                <c:pt idx="56">
                  <c:v>-0.11722980488274361</c:v>
                </c:pt>
                <c:pt idx="57">
                  <c:v>-0.21887381932882002</c:v>
                </c:pt>
                <c:pt idx="58">
                  <c:v>-0.21233492597618128</c:v>
                </c:pt>
                <c:pt idx="59">
                  <c:v>-0.21639289562678743</c:v>
                </c:pt>
                <c:pt idx="60">
                  <c:v>-8.0287207527835427E-2</c:v>
                </c:pt>
                <c:pt idx="61">
                  <c:v>-9.4397544313946424E-2</c:v>
                </c:pt>
                <c:pt idx="62">
                  <c:v>-1.3778957348451927E-2</c:v>
                </c:pt>
                <c:pt idx="63">
                  <c:v>-0.31842987195977923</c:v>
                </c:pt>
                <c:pt idx="64">
                  <c:v>4.0919628210290847E-2</c:v>
                </c:pt>
                <c:pt idx="65">
                  <c:v>-0.15025745435960641</c:v>
                </c:pt>
                <c:pt idx="66">
                  <c:v>-0.13116605681817339</c:v>
                </c:pt>
                <c:pt idx="67">
                  <c:v>-0.22050204983616523</c:v>
                </c:pt>
                <c:pt idx="68">
                  <c:v>0.60920136538878633</c:v>
                </c:pt>
                <c:pt idx="69">
                  <c:v>-0.36029241080627827</c:v>
                </c:pt>
                <c:pt idx="70">
                  <c:v>-7.3388026515362151E-2</c:v>
                </c:pt>
                <c:pt idx="71">
                  <c:v>-0.11903381210304184</c:v>
                </c:pt>
                <c:pt idx="72">
                  <c:v>-4.0786659833060707E-2</c:v>
                </c:pt>
                <c:pt idx="73">
                  <c:v>-7.3811377189925434E-2</c:v>
                </c:pt>
                <c:pt idx="74">
                  <c:v>-0.12680798914017805</c:v>
                </c:pt>
                <c:pt idx="75">
                  <c:v>-0.1160546681553733</c:v>
                </c:pt>
                <c:pt idx="76">
                  <c:v>-0.12665746103419423</c:v>
                </c:pt>
                <c:pt idx="77">
                  <c:v>-0.16747247547629548</c:v>
                </c:pt>
                <c:pt idx="78">
                  <c:v>0.86924887635756953</c:v>
                </c:pt>
                <c:pt idx="79">
                  <c:v>-0.14482794483033262</c:v>
                </c:pt>
                <c:pt idx="80">
                  <c:v>-0.10643451640954497</c:v>
                </c:pt>
                <c:pt idx="81">
                  <c:v>0.10577246393517142</c:v>
                </c:pt>
                <c:pt idx="82">
                  <c:v>0.19967508346027282</c:v>
                </c:pt>
                <c:pt idx="83">
                  <c:v>0</c:v>
                </c:pt>
                <c:pt idx="84">
                  <c:v>-0.16416731633238588</c:v>
                </c:pt>
                <c:pt idx="85">
                  <c:v>0.18691092426056913</c:v>
                </c:pt>
                <c:pt idx="86">
                  <c:v>-0.13320387618161952</c:v>
                </c:pt>
                <c:pt idx="87">
                  <c:v>-0.10507594541910867</c:v>
                </c:pt>
                <c:pt idx="88">
                  <c:v>-0.1221490218141226</c:v>
                </c:pt>
                <c:pt idx="89">
                  <c:v>0.51325235516868251</c:v>
                </c:pt>
                <c:pt idx="90">
                  <c:v>-0.21228295993798801</c:v>
                </c:pt>
                <c:pt idx="91">
                  <c:v>-0.26773903518984316</c:v>
                </c:pt>
                <c:pt idx="92">
                  <c:v>-0.1086120875075525</c:v>
                </c:pt>
                <c:pt idx="93">
                  <c:v>0.21866101335224852</c:v>
                </c:pt>
                <c:pt idx="94">
                  <c:v>1.8583628111518521E-2</c:v>
                </c:pt>
                <c:pt idx="95">
                  <c:v>0</c:v>
                </c:pt>
                <c:pt idx="96">
                  <c:v>-0.11853589923396421</c:v>
                </c:pt>
                <c:pt idx="97">
                  <c:v>0.77000311154089762</c:v>
                </c:pt>
                <c:pt idx="98">
                  <c:v>-0.10675922009507011</c:v>
                </c:pt>
                <c:pt idx="99">
                  <c:v>0.88766737442568122</c:v>
                </c:pt>
                <c:pt idx="100">
                  <c:v>5.7017318090495241E-2</c:v>
                </c:pt>
                <c:pt idx="101">
                  <c:v>0.28208471160146775</c:v>
                </c:pt>
                <c:pt idx="102">
                  <c:v>-0.16493701704233635</c:v>
                </c:pt>
                <c:pt idx="103">
                  <c:v>-0.12666597970949006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9BF-4983-B502-83314C41D01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MIP-1α</c:v>
                </c:pt>
              </c:strCache>
            </c:strRef>
          </c:tx>
          <c:spPr>
            <a:ln w="127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Sheet1!$G$2:$G$105</c:f>
              <c:numCache>
                <c:formatCode>General</c:formatCode>
                <c:ptCount val="104"/>
                <c:pt idx="0">
                  <c:v>0.36791737310715827</c:v>
                </c:pt>
                <c:pt idx="1">
                  <c:v>0.32313757828280248</c:v>
                </c:pt>
                <c:pt idx="2">
                  <c:v>-0.34388316798901841</c:v>
                </c:pt>
                <c:pt idx="3">
                  <c:v>0.23150795975604868</c:v>
                </c:pt>
                <c:pt idx="4">
                  <c:v>-0.44191938226422073</c:v>
                </c:pt>
                <c:pt idx="5">
                  <c:v>0.28238989879513282</c:v>
                </c:pt>
                <c:pt idx="6">
                  <c:v>0.36304565160250235</c:v>
                </c:pt>
                <c:pt idx="7">
                  <c:v>-6.5152942602646577E-2</c:v>
                </c:pt>
                <c:pt idx="8">
                  <c:v>0.33789474902077032</c:v>
                </c:pt>
                <c:pt idx="9">
                  <c:v>-0.33072509921246385</c:v>
                </c:pt>
                <c:pt idx="10">
                  <c:v>-0.33547684144616458</c:v>
                </c:pt>
                <c:pt idx="11">
                  <c:v>0.20544649843590107</c:v>
                </c:pt>
                <c:pt idx="12">
                  <c:v>0.23554297880393099</c:v>
                </c:pt>
                <c:pt idx="13">
                  <c:v>6.3204700217990392E-2</c:v>
                </c:pt>
                <c:pt idx="14">
                  <c:v>0.29576178627687139</c:v>
                </c:pt>
                <c:pt idx="15">
                  <c:v>-4.8491951898324712E-2</c:v>
                </c:pt>
                <c:pt idx="16">
                  <c:v>0.143182179570536</c:v>
                </c:pt>
                <c:pt idx="17">
                  <c:v>-0.8583632654061929</c:v>
                </c:pt>
                <c:pt idx="18">
                  <c:v>0.21647927005480075</c:v>
                </c:pt>
                <c:pt idx="19">
                  <c:v>-7.3796932228549814E-2</c:v>
                </c:pt>
                <c:pt idx="20">
                  <c:v>0.35331574993565223</c:v>
                </c:pt>
                <c:pt idx="21">
                  <c:v>-0.19138653509495723</c:v>
                </c:pt>
                <c:pt idx="22">
                  <c:v>-0.15088205713419409</c:v>
                </c:pt>
                <c:pt idx="23">
                  <c:v>-7.2493531476998746E-2</c:v>
                </c:pt>
                <c:pt idx="24">
                  <c:v>-0.33029718750679748</c:v>
                </c:pt>
                <c:pt idx="25">
                  <c:v>-4.585551686057511E-2</c:v>
                </c:pt>
                <c:pt idx="26">
                  <c:v>-0.2005226476783559</c:v>
                </c:pt>
                <c:pt idx="27">
                  <c:v>0.16424425541977994</c:v>
                </c:pt>
                <c:pt idx="28">
                  <c:v>-0.20318456158846407</c:v>
                </c:pt>
                <c:pt idx="29">
                  <c:v>4.3887797646298139E-2</c:v>
                </c:pt>
                <c:pt idx="30">
                  <c:v>-2.703694567342697E-2</c:v>
                </c:pt>
                <c:pt idx="31">
                  <c:v>-1.635623177148093E-2</c:v>
                </c:pt>
                <c:pt idx="32">
                  <c:v>0.13728818604512558</c:v>
                </c:pt>
                <c:pt idx="33">
                  <c:v>0.1142575944076242</c:v>
                </c:pt>
                <c:pt idx="34">
                  <c:v>-0.3073832200787438</c:v>
                </c:pt>
                <c:pt idx="35">
                  <c:v>0.15842472011024397</c:v>
                </c:pt>
                <c:pt idx="36">
                  <c:v>0.16111349841027878</c:v>
                </c:pt>
                <c:pt idx="37">
                  <c:v>-0.81128594705238655</c:v>
                </c:pt>
                <c:pt idx="38">
                  <c:v>0.31998218126671901</c:v>
                </c:pt>
                <c:pt idx="39">
                  <c:v>0.12515260141683252</c:v>
                </c:pt>
                <c:pt idx="40">
                  <c:v>-0.50905882929375523</c:v>
                </c:pt>
                <c:pt idx="41">
                  <c:v>0.41524939964785285</c:v>
                </c:pt>
                <c:pt idx="42">
                  <c:v>-3.511339450749304E-2</c:v>
                </c:pt>
                <c:pt idx="43">
                  <c:v>5.5515788721081524E-2</c:v>
                </c:pt>
                <c:pt idx="44">
                  <c:v>0.13043358969995777</c:v>
                </c:pt>
                <c:pt idx="45">
                  <c:v>1.7645043532431747E-2</c:v>
                </c:pt>
                <c:pt idx="46">
                  <c:v>1.094647630845497E-2</c:v>
                </c:pt>
                <c:pt idx="47">
                  <c:v>-0.84279542331198443</c:v>
                </c:pt>
                <c:pt idx="48">
                  <c:v>-5.799958967057027E-2</c:v>
                </c:pt>
                <c:pt idx="49">
                  <c:v>-0.23993466660776416</c:v>
                </c:pt>
                <c:pt idx="50">
                  <c:v>9.5169923521853841E-2</c:v>
                </c:pt>
                <c:pt idx="51">
                  <c:v>9.2560563340456939E-2</c:v>
                </c:pt>
                <c:pt idx="52">
                  <c:v>0.1036549944858631</c:v>
                </c:pt>
                <c:pt idx="53">
                  <c:v>0.39870856835109991</c:v>
                </c:pt>
                <c:pt idx="54">
                  <c:v>0.17430473366317042</c:v>
                </c:pt>
                <c:pt idx="55">
                  <c:v>-0.42772614746202858</c:v>
                </c:pt>
                <c:pt idx="56">
                  <c:v>-0.82875478864028984</c:v>
                </c:pt>
                <c:pt idx="57">
                  <c:v>-0.67045977523740918</c:v>
                </c:pt>
                <c:pt idx="58">
                  <c:v>-0.29698756970307399</c:v>
                </c:pt>
                <c:pt idx="59">
                  <c:v>-0.38026244881585919</c:v>
                </c:pt>
                <c:pt idx="60">
                  <c:v>-0.86704866607357178</c:v>
                </c:pt>
                <c:pt idx="61">
                  <c:v>-0.63565979717630439</c:v>
                </c:pt>
                <c:pt idx="62">
                  <c:v>-0.81246456349599383</c:v>
                </c:pt>
                <c:pt idx="63">
                  <c:v>-1.1007001581111758E-2</c:v>
                </c:pt>
                <c:pt idx="64">
                  <c:v>5.001100590568152E-2</c:v>
                </c:pt>
                <c:pt idx="65">
                  <c:v>-6.5685258326138293E-2</c:v>
                </c:pt>
                <c:pt idx="66">
                  <c:v>2.9684461372802801E-2</c:v>
                </c:pt>
                <c:pt idx="67">
                  <c:v>-1.6584672970685787E-2</c:v>
                </c:pt>
                <c:pt idx="68">
                  <c:v>-2.1003074160082291E-2</c:v>
                </c:pt>
                <c:pt idx="69">
                  <c:v>-0.13501372014926533</c:v>
                </c:pt>
                <c:pt idx="70">
                  <c:v>0.10006837440868797</c:v>
                </c:pt>
                <c:pt idx="71">
                  <c:v>5.0707893018989141E-2</c:v>
                </c:pt>
                <c:pt idx="72">
                  <c:v>2.0818420770405473E-2</c:v>
                </c:pt>
                <c:pt idx="73">
                  <c:v>7.0676902781834819E-2</c:v>
                </c:pt>
                <c:pt idx="74">
                  <c:v>0.32813796547639235</c:v>
                </c:pt>
                <c:pt idx="75">
                  <c:v>5.4238089409968229E-2</c:v>
                </c:pt>
                <c:pt idx="76">
                  <c:v>6.9119475989494195E-2</c:v>
                </c:pt>
                <c:pt idx="77">
                  <c:v>-0.67051099413321857</c:v>
                </c:pt>
                <c:pt idx="78">
                  <c:v>0.15633164054823512</c:v>
                </c:pt>
                <c:pt idx="79">
                  <c:v>-0.32229895441046763</c:v>
                </c:pt>
                <c:pt idx="80">
                  <c:v>5.551578872108151E-2</c:v>
                </c:pt>
                <c:pt idx="81">
                  <c:v>7.2259466467022485E-2</c:v>
                </c:pt>
                <c:pt idx="82">
                  <c:v>0.32297479407290569</c:v>
                </c:pt>
                <c:pt idx="83">
                  <c:v>0</c:v>
                </c:pt>
                <c:pt idx="84">
                  <c:v>0.14101955671270008</c:v>
                </c:pt>
                <c:pt idx="85">
                  <c:v>3.9874846471117387E-2</c:v>
                </c:pt>
                <c:pt idx="86">
                  <c:v>-0.36649353905934368</c:v>
                </c:pt>
                <c:pt idx="87">
                  <c:v>-6.6512892747510946E-2</c:v>
                </c:pt>
                <c:pt idx="88">
                  <c:v>-0.78479198792879301</c:v>
                </c:pt>
                <c:pt idx="89">
                  <c:v>0.17118567783755592</c:v>
                </c:pt>
                <c:pt idx="90">
                  <c:v>-0.19583556218826154</c:v>
                </c:pt>
                <c:pt idx="91">
                  <c:v>4.6344548033303332E-2</c:v>
                </c:pt>
                <c:pt idx="92">
                  <c:v>5.5551060904682655E-2</c:v>
                </c:pt>
                <c:pt idx="93">
                  <c:v>0.10126777777870422</c:v>
                </c:pt>
                <c:pt idx="94">
                  <c:v>0.14329681618773357</c:v>
                </c:pt>
                <c:pt idx="95">
                  <c:v>0</c:v>
                </c:pt>
                <c:pt idx="96">
                  <c:v>4.174243693601859E-2</c:v>
                </c:pt>
                <c:pt idx="97">
                  <c:v>0.12091022756598965</c:v>
                </c:pt>
                <c:pt idx="98">
                  <c:v>5.4721466692444792E-2</c:v>
                </c:pt>
                <c:pt idx="99">
                  <c:v>0.14438931385102555</c:v>
                </c:pt>
                <c:pt idx="100">
                  <c:v>0.10717475268178346</c:v>
                </c:pt>
                <c:pt idx="101">
                  <c:v>-0.24468913547221885</c:v>
                </c:pt>
                <c:pt idx="102">
                  <c:v>4.5245963780482608E-3</c:v>
                </c:pt>
                <c:pt idx="103">
                  <c:v>0.19948072354791038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9BF-4983-B502-83314C41D01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BAFF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Sheet1!$H$2:$H$105</c:f>
              <c:numCache>
                <c:formatCode>General</c:formatCode>
                <c:ptCount val="104"/>
                <c:pt idx="0">
                  <c:v>0.2615496061759166</c:v>
                </c:pt>
                <c:pt idx="1">
                  <c:v>0.16660145555108577</c:v>
                </c:pt>
                <c:pt idx="2">
                  <c:v>-0.38620502061955264</c:v>
                </c:pt>
                <c:pt idx="3">
                  <c:v>0.35649428723087523</c:v>
                </c:pt>
                <c:pt idx="4">
                  <c:v>-0.78324457138308146</c:v>
                </c:pt>
                <c:pt idx="5">
                  <c:v>9.8487895612658499E-2</c:v>
                </c:pt>
                <c:pt idx="6">
                  <c:v>-0.22045194747477712</c:v>
                </c:pt>
                <c:pt idx="7">
                  <c:v>-0.23402624812365819</c:v>
                </c:pt>
                <c:pt idx="8">
                  <c:v>0.51306732948229961</c:v>
                </c:pt>
                <c:pt idx="9">
                  <c:v>-0.41316381642111921</c:v>
                </c:pt>
                <c:pt idx="10">
                  <c:v>-6.6046444677196295E-2</c:v>
                </c:pt>
                <c:pt idx="11">
                  <c:v>0.51424734935615357</c:v>
                </c:pt>
                <c:pt idx="12">
                  <c:v>0.68647655411567099</c:v>
                </c:pt>
                <c:pt idx="13">
                  <c:v>0.48967834435098845</c:v>
                </c:pt>
                <c:pt idx="14">
                  <c:v>0.15074188133291305</c:v>
                </c:pt>
                <c:pt idx="15">
                  <c:v>-0.19197850105713676</c:v>
                </c:pt>
                <c:pt idx="16">
                  <c:v>-0.38957437886788232</c:v>
                </c:pt>
                <c:pt idx="17">
                  <c:v>-0.60267063223128414</c:v>
                </c:pt>
                <c:pt idx="18">
                  <c:v>0.60910651354369916</c:v>
                </c:pt>
                <c:pt idx="19">
                  <c:v>-1.0665777329528647E-2</c:v>
                </c:pt>
                <c:pt idx="20">
                  <c:v>7.2835777337852736E-2</c:v>
                </c:pt>
                <c:pt idx="21">
                  <c:v>-0.61059440072260895</c:v>
                </c:pt>
                <c:pt idx="22">
                  <c:v>-0.10917636270599101</c:v>
                </c:pt>
                <c:pt idx="23">
                  <c:v>-0.44960780455937799</c:v>
                </c:pt>
                <c:pt idx="24">
                  <c:v>-0.22180734752297565</c:v>
                </c:pt>
                <c:pt idx="25">
                  <c:v>-0.3976487302719523</c:v>
                </c:pt>
                <c:pt idx="26">
                  <c:v>0.10048709072570712</c:v>
                </c:pt>
                <c:pt idx="27">
                  <c:v>0.41182925109170138</c:v>
                </c:pt>
                <c:pt idx="28">
                  <c:v>-0.16935752697886866</c:v>
                </c:pt>
                <c:pt idx="29">
                  <c:v>-3.3401164986065081E-2</c:v>
                </c:pt>
                <c:pt idx="30">
                  <c:v>-6.1425208016519101E-2</c:v>
                </c:pt>
                <c:pt idx="31">
                  <c:v>7.6811738226969364E-2</c:v>
                </c:pt>
                <c:pt idx="32">
                  <c:v>-0.20974291134838335</c:v>
                </c:pt>
                <c:pt idx="33">
                  <c:v>0.48788249872276179</c:v>
                </c:pt>
                <c:pt idx="34">
                  <c:v>-8.9412034582909708E-2</c:v>
                </c:pt>
                <c:pt idx="35">
                  <c:v>-0.18955248606855613</c:v>
                </c:pt>
                <c:pt idx="36">
                  <c:v>0.4960808710509978</c:v>
                </c:pt>
                <c:pt idx="37">
                  <c:v>-0.48707983106949138</c:v>
                </c:pt>
                <c:pt idx="38">
                  <c:v>0.18870141407132729</c:v>
                </c:pt>
                <c:pt idx="39">
                  <c:v>-0.34080300596912083</c:v>
                </c:pt>
                <c:pt idx="40">
                  <c:v>-0.570717093280387</c:v>
                </c:pt>
                <c:pt idx="41">
                  <c:v>0.31340752198271021</c:v>
                </c:pt>
                <c:pt idx="42">
                  <c:v>-8.4838377445287133E-2</c:v>
                </c:pt>
                <c:pt idx="43">
                  <c:v>0.23065806003620443</c:v>
                </c:pt>
                <c:pt idx="44">
                  <c:v>0.39186212183726216</c:v>
                </c:pt>
                <c:pt idx="45">
                  <c:v>0.2769859218308271</c:v>
                </c:pt>
                <c:pt idx="46">
                  <c:v>3.8985381471177728E-2</c:v>
                </c:pt>
                <c:pt idx="47">
                  <c:v>-0.47530385047775731</c:v>
                </c:pt>
                <c:pt idx="48">
                  <c:v>0.42092577557376137</c:v>
                </c:pt>
                <c:pt idx="49">
                  <c:v>-0.31543181223057193</c:v>
                </c:pt>
                <c:pt idx="50">
                  <c:v>0.26739724804408566</c:v>
                </c:pt>
                <c:pt idx="51">
                  <c:v>0.33185053271514914</c:v>
                </c:pt>
                <c:pt idx="52">
                  <c:v>0.1716532302122375</c:v>
                </c:pt>
                <c:pt idx="53">
                  <c:v>0.54039925204843919</c:v>
                </c:pt>
                <c:pt idx="54">
                  <c:v>-0.18256711517447721</c:v>
                </c:pt>
                <c:pt idx="55">
                  <c:v>-2.2109790892240078E-2</c:v>
                </c:pt>
                <c:pt idx="56">
                  <c:v>-0.55565329815551479</c:v>
                </c:pt>
                <c:pt idx="57">
                  <c:v>-0.47099688095177922</c:v>
                </c:pt>
                <c:pt idx="58">
                  <c:v>-0.13144897601629027</c:v>
                </c:pt>
                <c:pt idx="59">
                  <c:v>-0.34466206343575362</c:v>
                </c:pt>
                <c:pt idx="60">
                  <c:v>-0.48079888698716633</c:v>
                </c:pt>
                <c:pt idx="61">
                  <c:v>-0.3868656741554411</c:v>
                </c:pt>
                <c:pt idx="62">
                  <c:v>-0.55082355163242736</c:v>
                </c:pt>
                <c:pt idx="63">
                  <c:v>4.1900085069075069E-2</c:v>
                </c:pt>
                <c:pt idx="64">
                  <c:v>0.12909292517099627</c:v>
                </c:pt>
                <c:pt idx="65">
                  <c:v>0.29598142791789417</c:v>
                </c:pt>
                <c:pt idx="66">
                  <c:v>-2.1346814051424384E-2</c:v>
                </c:pt>
                <c:pt idx="67">
                  <c:v>0.11772016965941264</c:v>
                </c:pt>
                <c:pt idx="68">
                  <c:v>0.24845631044496511</c:v>
                </c:pt>
                <c:pt idx="69">
                  <c:v>-0.1747928257074842</c:v>
                </c:pt>
                <c:pt idx="70">
                  <c:v>0.3053811735223223</c:v>
                </c:pt>
                <c:pt idx="71">
                  <c:v>0.21501057868180423</c:v>
                </c:pt>
                <c:pt idx="72">
                  <c:v>7.3778149256472757E-4</c:v>
                </c:pt>
                <c:pt idx="73">
                  <c:v>0.24365527440322551</c:v>
                </c:pt>
                <c:pt idx="74">
                  <c:v>0.20070971027523468</c:v>
                </c:pt>
                <c:pt idx="75">
                  <c:v>0.22738199141884075</c:v>
                </c:pt>
                <c:pt idx="76">
                  <c:v>0.2232873496652002</c:v>
                </c:pt>
                <c:pt idx="77">
                  <c:v>-0.3439994782627212</c:v>
                </c:pt>
                <c:pt idx="78">
                  <c:v>0.16541733486449414</c:v>
                </c:pt>
                <c:pt idx="79">
                  <c:v>-3.0252666812460235E-2</c:v>
                </c:pt>
                <c:pt idx="80">
                  <c:v>0.2306580600362044</c:v>
                </c:pt>
                <c:pt idx="81">
                  <c:v>0.2673702613355779</c:v>
                </c:pt>
                <c:pt idx="82">
                  <c:v>0.44114895758584033</c:v>
                </c:pt>
                <c:pt idx="83">
                  <c:v>0</c:v>
                </c:pt>
                <c:pt idx="84">
                  <c:v>-0.17543771045543136</c:v>
                </c:pt>
                <c:pt idx="85">
                  <c:v>0.22287014508420577</c:v>
                </c:pt>
                <c:pt idx="86">
                  <c:v>-2.2972023576863815E-2</c:v>
                </c:pt>
                <c:pt idx="87">
                  <c:v>5.9841997705644981E-2</c:v>
                </c:pt>
                <c:pt idx="88">
                  <c:v>-0.58666755535288651</c:v>
                </c:pt>
                <c:pt idx="89">
                  <c:v>0.48687130268618672</c:v>
                </c:pt>
                <c:pt idx="90">
                  <c:v>-0.26978121834296492</c:v>
                </c:pt>
                <c:pt idx="91">
                  <c:v>-0.24211141054852547</c:v>
                </c:pt>
                <c:pt idx="92">
                  <c:v>0.22936391316084168</c:v>
                </c:pt>
                <c:pt idx="93">
                  <c:v>0.29563163692765915</c:v>
                </c:pt>
                <c:pt idx="94">
                  <c:v>0.44619717338754483</c:v>
                </c:pt>
                <c:pt idx="95">
                  <c:v>0</c:v>
                </c:pt>
                <c:pt idx="96">
                  <c:v>-0.20337631241675569</c:v>
                </c:pt>
                <c:pt idx="97">
                  <c:v>0.28091395299520416</c:v>
                </c:pt>
                <c:pt idx="98">
                  <c:v>0.23068401967662361</c:v>
                </c:pt>
                <c:pt idx="99">
                  <c:v>0.39657098292126219</c:v>
                </c:pt>
                <c:pt idx="100">
                  <c:v>0.35124667348111172</c:v>
                </c:pt>
                <c:pt idx="101">
                  <c:v>-1.2630437758494917E-2</c:v>
                </c:pt>
                <c:pt idx="102">
                  <c:v>-0.13577519080838737</c:v>
                </c:pt>
                <c:pt idx="103">
                  <c:v>-0.29370145084674898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BF-4B2B-817C-C0A1FB4A67F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IFNα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Sheet1!$I$2:$I$105</c:f>
              <c:numCache>
                <c:formatCode>General</c:formatCode>
                <c:ptCount val="104"/>
                <c:pt idx="0">
                  <c:v>-0.45576673728930595</c:v>
                </c:pt>
                <c:pt idx="1">
                  <c:v>-0.12761471547816011</c:v>
                </c:pt>
                <c:pt idx="2">
                  <c:v>-6.0724551939614776E-2</c:v>
                </c:pt>
                <c:pt idx="3">
                  <c:v>0.39427522649479263</c:v>
                </c:pt>
                <c:pt idx="4">
                  <c:v>1.6187791234997964E-3</c:v>
                </c:pt>
                <c:pt idx="5">
                  <c:v>-7.7175184243440845E-2</c:v>
                </c:pt>
                <c:pt idx="6">
                  <c:v>-0.20921903889477955</c:v>
                </c:pt>
                <c:pt idx="7">
                  <c:v>4.7879111948993289E-2</c:v>
                </c:pt>
                <c:pt idx="8">
                  <c:v>-0.30410480609467239</c:v>
                </c:pt>
                <c:pt idx="9">
                  <c:v>0.31549037084532178</c:v>
                </c:pt>
                <c:pt idx="10">
                  <c:v>5.4254870777820843E-3</c:v>
                </c:pt>
                <c:pt idx="11">
                  <c:v>-0.22430132737852834</c:v>
                </c:pt>
                <c:pt idx="12">
                  <c:v>-0.110938544901633</c:v>
                </c:pt>
                <c:pt idx="13">
                  <c:v>-0.17816780077093625</c:v>
                </c:pt>
                <c:pt idx="14">
                  <c:v>2.2750987676803738E-2</c:v>
                </c:pt>
                <c:pt idx="15">
                  <c:v>0.32425803121160873</c:v>
                </c:pt>
                <c:pt idx="16">
                  <c:v>-4.8293568256556944E-2</c:v>
                </c:pt>
                <c:pt idx="17">
                  <c:v>-0.12289291956511009</c:v>
                </c:pt>
                <c:pt idx="18">
                  <c:v>-0.32535507827636867</c:v>
                </c:pt>
                <c:pt idx="19">
                  <c:v>0.15052624946794285</c:v>
                </c:pt>
                <c:pt idx="20">
                  <c:v>-0.29539708809182619</c:v>
                </c:pt>
                <c:pt idx="21">
                  <c:v>-0.1874190272941231</c:v>
                </c:pt>
                <c:pt idx="22">
                  <c:v>-3.0072053378933348E-2</c:v>
                </c:pt>
                <c:pt idx="23">
                  <c:v>8.11421227197342E-2</c:v>
                </c:pt>
                <c:pt idx="24">
                  <c:v>-3.8058672623079173E-2</c:v>
                </c:pt>
                <c:pt idx="25">
                  <c:v>-0.12085456622979235</c:v>
                </c:pt>
                <c:pt idx="26">
                  <c:v>0.16428458022585526</c:v>
                </c:pt>
                <c:pt idx="27">
                  <c:v>0.74744600604529521</c:v>
                </c:pt>
                <c:pt idx="28">
                  <c:v>-0.15336652315530466</c:v>
                </c:pt>
                <c:pt idx="29">
                  <c:v>-0.38562195239965308</c:v>
                </c:pt>
                <c:pt idx="30">
                  <c:v>1.95075826395699E-2</c:v>
                </c:pt>
                <c:pt idx="31">
                  <c:v>-0.21707179100715698</c:v>
                </c:pt>
                <c:pt idx="32">
                  <c:v>-0.12778695094369319</c:v>
                </c:pt>
                <c:pt idx="33">
                  <c:v>0.54513485428297181</c:v>
                </c:pt>
                <c:pt idx="34">
                  <c:v>-0.13046054205770169</c:v>
                </c:pt>
                <c:pt idx="35">
                  <c:v>-0.13098845579537799</c:v>
                </c:pt>
                <c:pt idx="36">
                  <c:v>-0.33039503581129276</c:v>
                </c:pt>
                <c:pt idx="37">
                  <c:v>-0.11987308220383304</c:v>
                </c:pt>
                <c:pt idx="38">
                  <c:v>-0.26822742420540846</c:v>
                </c:pt>
                <c:pt idx="39">
                  <c:v>-3.1700299113079096E-2</c:v>
                </c:pt>
                <c:pt idx="40">
                  <c:v>-9.7868963433298928E-2</c:v>
                </c:pt>
                <c:pt idx="41">
                  <c:v>6.1338420265481516E-2</c:v>
                </c:pt>
                <c:pt idx="42">
                  <c:v>0.46763622201615673</c:v>
                </c:pt>
                <c:pt idx="43">
                  <c:v>-8.6204477281357841E-2</c:v>
                </c:pt>
                <c:pt idx="44">
                  <c:v>0.25171624073149401</c:v>
                </c:pt>
                <c:pt idx="45">
                  <c:v>0.61980846307155835</c:v>
                </c:pt>
                <c:pt idx="46">
                  <c:v>0.15125064233065322</c:v>
                </c:pt>
                <c:pt idx="47">
                  <c:v>-9.524846673242611E-2</c:v>
                </c:pt>
                <c:pt idx="48">
                  <c:v>-0.21883105329368774</c:v>
                </c:pt>
                <c:pt idx="49">
                  <c:v>0.46227901578544423</c:v>
                </c:pt>
                <c:pt idx="50">
                  <c:v>-0.24487590850263488</c:v>
                </c:pt>
                <c:pt idx="51">
                  <c:v>0.3365522751487538</c:v>
                </c:pt>
                <c:pt idx="52">
                  <c:v>0.59758162768181766</c:v>
                </c:pt>
                <c:pt idx="53">
                  <c:v>-0.29992626895418195</c:v>
                </c:pt>
                <c:pt idx="54">
                  <c:v>5.0376854457030572E-2</c:v>
                </c:pt>
                <c:pt idx="55">
                  <c:v>4.4467326087725842E-2</c:v>
                </c:pt>
                <c:pt idx="56">
                  <c:v>-7.5218033432991799E-2</c:v>
                </c:pt>
                <c:pt idx="57">
                  <c:v>-4.4964062846643088E-2</c:v>
                </c:pt>
                <c:pt idx="58">
                  <c:v>-8.795370769252836E-2</c:v>
                </c:pt>
                <c:pt idx="59">
                  <c:v>1.3988520758418905E-2</c:v>
                </c:pt>
                <c:pt idx="60">
                  <c:v>-0.10306818822255644</c:v>
                </c:pt>
                <c:pt idx="61">
                  <c:v>-6.3706268919428113E-2</c:v>
                </c:pt>
                <c:pt idx="62">
                  <c:v>-0.11188370558425473</c:v>
                </c:pt>
                <c:pt idx="63">
                  <c:v>0.12445288485391176</c:v>
                </c:pt>
                <c:pt idx="64">
                  <c:v>-0.17578117415434119</c:v>
                </c:pt>
                <c:pt idx="65">
                  <c:v>0.40484839149235891</c:v>
                </c:pt>
                <c:pt idx="66">
                  <c:v>0.35807563771123618</c:v>
                </c:pt>
                <c:pt idx="67">
                  <c:v>0.16294345492078918</c:v>
                </c:pt>
                <c:pt idx="68">
                  <c:v>0.47986144176612727</c:v>
                </c:pt>
                <c:pt idx="69">
                  <c:v>2.1834066884974974E-2</c:v>
                </c:pt>
                <c:pt idx="70">
                  <c:v>0.77353803789693798</c:v>
                </c:pt>
                <c:pt idx="71">
                  <c:v>-0.101306001969435</c:v>
                </c:pt>
                <c:pt idx="72">
                  <c:v>2.6572262175058588E-2</c:v>
                </c:pt>
                <c:pt idx="73">
                  <c:v>0.7406410419137065</c:v>
                </c:pt>
                <c:pt idx="74">
                  <c:v>-0.18103316356697949</c:v>
                </c:pt>
                <c:pt idx="75">
                  <c:v>-6.6441134620789669E-2</c:v>
                </c:pt>
                <c:pt idx="76">
                  <c:v>0.17045842894993199</c:v>
                </c:pt>
                <c:pt idx="77">
                  <c:v>-0.13876528687483067</c:v>
                </c:pt>
                <c:pt idx="78">
                  <c:v>-0.30809824045271589</c:v>
                </c:pt>
                <c:pt idx="79">
                  <c:v>-0.13396459522634321</c:v>
                </c:pt>
                <c:pt idx="80">
                  <c:v>-8.6204477281357828E-2</c:v>
                </c:pt>
                <c:pt idx="81">
                  <c:v>-8.7057504580799874E-2</c:v>
                </c:pt>
                <c:pt idx="82">
                  <c:v>0.71677893186398489</c:v>
                </c:pt>
                <c:pt idx="83">
                  <c:v>0</c:v>
                </c:pt>
                <c:pt idx="84">
                  <c:v>-0.13197372248576808</c:v>
                </c:pt>
                <c:pt idx="85">
                  <c:v>-0.21444696177611891</c:v>
                </c:pt>
                <c:pt idx="86">
                  <c:v>-0.12580430842940959</c:v>
                </c:pt>
                <c:pt idx="87">
                  <c:v>-0.11367717648031965</c:v>
                </c:pt>
                <c:pt idx="88">
                  <c:v>-8.9346224793152393E-2</c:v>
                </c:pt>
                <c:pt idx="89">
                  <c:v>0.48409653263035179</c:v>
                </c:pt>
                <c:pt idx="90">
                  <c:v>-9.5463890419522648E-2</c:v>
                </c:pt>
                <c:pt idx="91">
                  <c:v>-1.5849639746143687E-2</c:v>
                </c:pt>
                <c:pt idx="92">
                  <c:v>-8.0850797782221484E-2</c:v>
                </c:pt>
                <c:pt idx="93">
                  <c:v>-0.1616132482540614</c:v>
                </c:pt>
                <c:pt idx="94">
                  <c:v>0.54149834371072447</c:v>
                </c:pt>
                <c:pt idx="95">
                  <c:v>0</c:v>
                </c:pt>
                <c:pt idx="96">
                  <c:v>-2.2892060559274056E-2</c:v>
                </c:pt>
                <c:pt idx="97">
                  <c:v>9.4168444228136569E-2</c:v>
                </c:pt>
                <c:pt idx="98">
                  <c:v>-8.6336029983177007E-2</c:v>
                </c:pt>
                <c:pt idx="99">
                  <c:v>0.11868558661810513</c:v>
                </c:pt>
                <c:pt idx="100">
                  <c:v>0.79985686012528623</c:v>
                </c:pt>
                <c:pt idx="101">
                  <c:v>-0.1985227718753943</c:v>
                </c:pt>
                <c:pt idx="102">
                  <c:v>0.41411498781410228</c:v>
                </c:pt>
                <c:pt idx="103">
                  <c:v>-0.26664774618461645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BF-4B2B-817C-C0A1FB4A67F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S100A8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Sheet1!$J$2:$J$105</c:f>
              <c:numCache>
                <c:formatCode>General</c:formatCode>
                <c:ptCount val="104"/>
                <c:pt idx="0">
                  <c:v>-0.28320799817089021</c:v>
                </c:pt>
                <c:pt idx="1">
                  <c:v>3.6670340475173042E-2</c:v>
                </c:pt>
                <c:pt idx="2">
                  <c:v>-4.7144950182173496E-2</c:v>
                </c:pt>
                <c:pt idx="3">
                  <c:v>0.18539593967739068</c:v>
                </c:pt>
                <c:pt idx="4">
                  <c:v>0.14671069450555108</c:v>
                </c:pt>
                <c:pt idx="5">
                  <c:v>7.9524176743959452E-2</c:v>
                </c:pt>
                <c:pt idx="6">
                  <c:v>7.7012784512143703E-2</c:v>
                </c:pt>
                <c:pt idx="7">
                  <c:v>-4.7030125340844088E-2</c:v>
                </c:pt>
                <c:pt idx="8">
                  <c:v>-0.2786572968991593</c:v>
                </c:pt>
                <c:pt idx="9">
                  <c:v>5.1810325150112191E-2</c:v>
                </c:pt>
                <c:pt idx="10">
                  <c:v>-1.1062646762398281E-2</c:v>
                </c:pt>
                <c:pt idx="11">
                  <c:v>-0.27814348319896448</c:v>
                </c:pt>
                <c:pt idx="12">
                  <c:v>-0.26627612882811486</c:v>
                </c:pt>
                <c:pt idx="13">
                  <c:v>-0.39836562140716913</c:v>
                </c:pt>
                <c:pt idx="14">
                  <c:v>4.2126210022595617E-2</c:v>
                </c:pt>
                <c:pt idx="15">
                  <c:v>0.35843958323922626</c:v>
                </c:pt>
                <c:pt idx="16">
                  <c:v>0.17806034284088212</c:v>
                </c:pt>
                <c:pt idx="17">
                  <c:v>-0.39372889332925359</c:v>
                </c:pt>
                <c:pt idx="18">
                  <c:v>-0.47472971103483519</c:v>
                </c:pt>
                <c:pt idx="19">
                  <c:v>0.33965099445101665</c:v>
                </c:pt>
                <c:pt idx="20">
                  <c:v>-0.13078493027795141</c:v>
                </c:pt>
                <c:pt idx="21">
                  <c:v>-6.390372149996452E-3</c:v>
                </c:pt>
                <c:pt idx="22">
                  <c:v>-0.22331608328412678</c:v>
                </c:pt>
                <c:pt idx="23">
                  <c:v>0.1766723925373416</c:v>
                </c:pt>
                <c:pt idx="24">
                  <c:v>-0.28373304299233149</c:v>
                </c:pt>
                <c:pt idx="25">
                  <c:v>-0.19016957413787883</c:v>
                </c:pt>
                <c:pt idx="26">
                  <c:v>8.0085465239343623E-2</c:v>
                </c:pt>
                <c:pt idx="27">
                  <c:v>0.52499754362111817</c:v>
                </c:pt>
                <c:pt idx="28">
                  <c:v>-0.22034740632486072</c:v>
                </c:pt>
                <c:pt idx="29">
                  <c:v>-0.31288933027709753</c:v>
                </c:pt>
                <c:pt idx="30">
                  <c:v>0.28074893147897234</c:v>
                </c:pt>
                <c:pt idx="31">
                  <c:v>-0.2415118641033735</c:v>
                </c:pt>
                <c:pt idx="32">
                  <c:v>-8.1640164809727009E-2</c:v>
                </c:pt>
                <c:pt idx="33">
                  <c:v>0.26372169167734361</c:v>
                </c:pt>
                <c:pt idx="34">
                  <c:v>-0.11429933937062035</c:v>
                </c:pt>
                <c:pt idx="35">
                  <c:v>-0.17787455558054949</c:v>
                </c:pt>
                <c:pt idx="36">
                  <c:v>-0.38882544272126685</c:v>
                </c:pt>
                <c:pt idx="37">
                  <c:v>-0.39223942566335057</c:v>
                </c:pt>
                <c:pt idx="38">
                  <c:v>-0.14150475454537229</c:v>
                </c:pt>
                <c:pt idx="39">
                  <c:v>-3.4128023976448534E-2</c:v>
                </c:pt>
                <c:pt idx="40">
                  <c:v>-0.33793732198136389</c:v>
                </c:pt>
                <c:pt idx="41">
                  <c:v>4.470703205895523E-2</c:v>
                </c:pt>
                <c:pt idx="42">
                  <c:v>0.53059550764637442</c:v>
                </c:pt>
                <c:pt idx="43">
                  <c:v>-0.21536021195083599</c:v>
                </c:pt>
                <c:pt idx="44">
                  <c:v>2.1062733375054217E-2</c:v>
                </c:pt>
                <c:pt idx="45">
                  <c:v>0.3380516850657283</c:v>
                </c:pt>
                <c:pt idx="46">
                  <c:v>9.3437008340602132E-2</c:v>
                </c:pt>
                <c:pt idx="47">
                  <c:v>-0.42347597921355512</c:v>
                </c:pt>
                <c:pt idx="48">
                  <c:v>-0.33332032241884746</c:v>
                </c:pt>
                <c:pt idx="49">
                  <c:v>0.3487815762222703</c:v>
                </c:pt>
                <c:pt idx="50">
                  <c:v>-0.29662623216767775</c:v>
                </c:pt>
                <c:pt idx="51">
                  <c:v>0.26500692004038695</c:v>
                </c:pt>
                <c:pt idx="52">
                  <c:v>0.45133637029615692</c:v>
                </c:pt>
                <c:pt idx="53">
                  <c:v>-0.30181414636165432</c:v>
                </c:pt>
                <c:pt idx="54">
                  <c:v>-1.4697491075646288E-2</c:v>
                </c:pt>
                <c:pt idx="55">
                  <c:v>-0.29748603622659892</c:v>
                </c:pt>
                <c:pt idx="56">
                  <c:v>-0.38569273359975159</c:v>
                </c:pt>
                <c:pt idx="57">
                  <c:v>-0.37140761660523647</c:v>
                </c:pt>
                <c:pt idx="58">
                  <c:v>-6.5597797359642745E-2</c:v>
                </c:pt>
                <c:pt idx="59">
                  <c:v>3.9102286696365722E-2</c:v>
                </c:pt>
                <c:pt idx="60">
                  <c:v>-0.42266613345741239</c:v>
                </c:pt>
                <c:pt idx="61">
                  <c:v>-0.11191683230672556</c:v>
                </c:pt>
                <c:pt idx="62">
                  <c:v>-0.42218318474313082</c:v>
                </c:pt>
                <c:pt idx="63">
                  <c:v>8.5295411046829833E-2</c:v>
                </c:pt>
                <c:pt idx="64">
                  <c:v>-0.33258493270678929</c:v>
                </c:pt>
                <c:pt idx="65">
                  <c:v>0.10344307426844546</c:v>
                </c:pt>
                <c:pt idx="66">
                  <c:v>0.59834331846637367</c:v>
                </c:pt>
                <c:pt idx="67">
                  <c:v>9.4489132576796392E-2</c:v>
                </c:pt>
                <c:pt idx="68">
                  <c:v>0.24009615021507885</c:v>
                </c:pt>
                <c:pt idx="69">
                  <c:v>-2.982607706278562E-2</c:v>
                </c:pt>
                <c:pt idx="70">
                  <c:v>0.70246341839172199</c:v>
                </c:pt>
                <c:pt idx="71">
                  <c:v>-0.22314077344738711</c:v>
                </c:pt>
                <c:pt idx="72">
                  <c:v>0.27934568990676789</c:v>
                </c:pt>
                <c:pt idx="73">
                  <c:v>0.69265337376963476</c:v>
                </c:pt>
                <c:pt idx="74">
                  <c:v>-8.7449755026525341E-2</c:v>
                </c:pt>
                <c:pt idx="75">
                  <c:v>-0.19425312501238881</c:v>
                </c:pt>
                <c:pt idx="76">
                  <c:v>5.2838006653055845E-2</c:v>
                </c:pt>
                <c:pt idx="77">
                  <c:v>-0.4891891957554737</c:v>
                </c:pt>
                <c:pt idx="78">
                  <c:v>-0.32245377483120374</c:v>
                </c:pt>
                <c:pt idx="79">
                  <c:v>-0.40063502392950745</c:v>
                </c:pt>
                <c:pt idx="80">
                  <c:v>-0.21536021195083599</c:v>
                </c:pt>
                <c:pt idx="81">
                  <c:v>-0.22380668345408175</c:v>
                </c:pt>
                <c:pt idx="82">
                  <c:v>0.6464956561831281</c:v>
                </c:pt>
                <c:pt idx="83">
                  <c:v>0</c:v>
                </c:pt>
                <c:pt idx="84">
                  <c:v>-0.20611567904075553</c:v>
                </c:pt>
                <c:pt idx="85">
                  <c:v>-0.30962918032237619</c:v>
                </c:pt>
                <c:pt idx="86">
                  <c:v>-0.39887066961332185</c:v>
                </c:pt>
                <c:pt idx="87">
                  <c:v>-0.29141269339429915</c:v>
                </c:pt>
                <c:pt idx="88">
                  <c:v>-0.39206350779727744</c:v>
                </c:pt>
                <c:pt idx="89">
                  <c:v>0.24849214644588533</c:v>
                </c:pt>
                <c:pt idx="90">
                  <c:v>-4.0344899732426675E-3</c:v>
                </c:pt>
                <c:pt idx="91">
                  <c:v>-6.7441597693141037E-2</c:v>
                </c:pt>
                <c:pt idx="92">
                  <c:v>-0.20918162966373377</c:v>
                </c:pt>
                <c:pt idx="93">
                  <c:v>-0.28422930769205085</c:v>
                </c:pt>
                <c:pt idx="94">
                  <c:v>0.2923834061988862</c:v>
                </c:pt>
                <c:pt idx="95">
                  <c:v>0</c:v>
                </c:pt>
                <c:pt idx="96">
                  <c:v>0.18521491466000753</c:v>
                </c:pt>
                <c:pt idx="97">
                  <c:v>0.1645191820353642</c:v>
                </c:pt>
                <c:pt idx="98">
                  <c:v>-0.21564020710150511</c:v>
                </c:pt>
                <c:pt idx="99">
                  <c:v>-1.8567147504194817E-2</c:v>
                </c:pt>
                <c:pt idx="100">
                  <c:v>0.57994222941260209</c:v>
                </c:pt>
                <c:pt idx="101">
                  <c:v>-0.16755809396976246</c:v>
                </c:pt>
                <c:pt idx="102">
                  <c:v>0.487517746710186</c:v>
                </c:pt>
                <c:pt idx="103">
                  <c:v>-6.2595635056253193E-2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BF-4B2B-817C-C0A1FB4A67F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Adiponectin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Sheet1!$K$2:$K$105</c:f>
              <c:numCache>
                <c:formatCode>General</c:formatCode>
                <c:ptCount val="104"/>
                <c:pt idx="0">
                  <c:v>0.4424037987736536</c:v>
                </c:pt>
                <c:pt idx="1">
                  <c:v>0.43828427417302396</c:v>
                </c:pt>
                <c:pt idx="2">
                  <c:v>9.5851474763236355E-2</c:v>
                </c:pt>
                <c:pt idx="3">
                  <c:v>-0.18030406163492962</c:v>
                </c:pt>
                <c:pt idx="4">
                  <c:v>-0.43593831161497876</c:v>
                </c:pt>
                <c:pt idx="5">
                  <c:v>-0.22379601283800415</c:v>
                </c:pt>
                <c:pt idx="6">
                  <c:v>-0.27888187879512966</c:v>
                </c:pt>
                <c:pt idx="7">
                  <c:v>-0.25647239935082639</c:v>
                </c:pt>
                <c:pt idx="8">
                  <c:v>0.81899289360814298</c:v>
                </c:pt>
                <c:pt idx="9">
                  <c:v>-0.28645275019402577</c:v>
                </c:pt>
                <c:pt idx="10">
                  <c:v>-0.17154404196959608</c:v>
                </c:pt>
                <c:pt idx="11">
                  <c:v>0.90773146628738732</c:v>
                </c:pt>
                <c:pt idx="12">
                  <c:v>0.79981538907383831</c:v>
                </c:pt>
                <c:pt idx="13">
                  <c:v>0.70411980753718018</c:v>
                </c:pt>
                <c:pt idx="14">
                  <c:v>9.5951949538908787E-2</c:v>
                </c:pt>
                <c:pt idx="15">
                  <c:v>-0.22845488896422414</c:v>
                </c:pt>
                <c:pt idx="16">
                  <c:v>-0.34167457527994283</c:v>
                </c:pt>
                <c:pt idx="17">
                  <c:v>-0.24314781258680504</c:v>
                </c:pt>
                <c:pt idx="18">
                  <c:v>0.52168757233724294</c:v>
                </c:pt>
                <c:pt idx="19">
                  <c:v>-0.11376201510358593</c:v>
                </c:pt>
                <c:pt idx="20">
                  <c:v>-0.1109764181434809</c:v>
                </c:pt>
                <c:pt idx="21">
                  <c:v>-0.27851296315014429</c:v>
                </c:pt>
                <c:pt idx="22">
                  <c:v>-0.2193793090266235</c:v>
                </c:pt>
                <c:pt idx="23">
                  <c:v>-0.24174836542523087</c:v>
                </c:pt>
                <c:pt idx="24">
                  <c:v>-0.23800792881410254</c:v>
                </c:pt>
                <c:pt idx="25">
                  <c:v>-0.15049780025463189</c:v>
                </c:pt>
                <c:pt idx="26">
                  <c:v>0.54872186975989778</c:v>
                </c:pt>
                <c:pt idx="27">
                  <c:v>-4.7127484447715237E-2</c:v>
                </c:pt>
                <c:pt idx="28">
                  <c:v>-0.17720160797647103</c:v>
                </c:pt>
                <c:pt idx="29">
                  <c:v>0.27970071400099455</c:v>
                </c:pt>
                <c:pt idx="30">
                  <c:v>-0.13111525164925925</c:v>
                </c:pt>
                <c:pt idx="31">
                  <c:v>-0.11780477814087904</c:v>
                </c:pt>
                <c:pt idx="32">
                  <c:v>5.4930586762897728E-2</c:v>
                </c:pt>
                <c:pt idx="33">
                  <c:v>-0.11347044901415147</c:v>
                </c:pt>
                <c:pt idx="34">
                  <c:v>-0.1854998818228823</c:v>
                </c:pt>
                <c:pt idx="35">
                  <c:v>1.7600787497237803E-2</c:v>
                </c:pt>
                <c:pt idx="36">
                  <c:v>0.62852453057288615</c:v>
                </c:pt>
                <c:pt idx="37">
                  <c:v>-0.16687504041795467</c:v>
                </c:pt>
                <c:pt idx="38">
                  <c:v>-6.3011477623430248E-2</c:v>
                </c:pt>
                <c:pt idx="39">
                  <c:v>-0.13757880262122024</c:v>
                </c:pt>
                <c:pt idx="40">
                  <c:v>-0.18566165999840317</c:v>
                </c:pt>
                <c:pt idx="41">
                  <c:v>-0.11236067224004528</c:v>
                </c:pt>
                <c:pt idx="42">
                  <c:v>-0.11063322688429718</c:v>
                </c:pt>
                <c:pt idx="43">
                  <c:v>-9.7791198900480228E-2</c:v>
                </c:pt>
                <c:pt idx="44">
                  <c:v>-0.15064280755528553</c:v>
                </c:pt>
                <c:pt idx="45">
                  <c:v>-0.14662948460837355</c:v>
                </c:pt>
                <c:pt idx="46">
                  <c:v>-0.20909286473047631</c:v>
                </c:pt>
                <c:pt idx="47">
                  <c:v>-0.12009231411692844</c:v>
                </c:pt>
                <c:pt idx="48">
                  <c:v>0.75958384210204333</c:v>
                </c:pt>
                <c:pt idx="49">
                  <c:v>-0.33858492857474948</c:v>
                </c:pt>
                <c:pt idx="50">
                  <c:v>7.6356950494873869E-3</c:v>
                </c:pt>
                <c:pt idx="51">
                  <c:v>-0.12377354055994089</c:v>
                </c:pt>
                <c:pt idx="52">
                  <c:v>-0.25946725296343154</c:v>
                </c:pt>
                <c:pt idx="53">
                  <c:v>0.81105364181639961</c:v>
                </c:pt>
                <c:pt idx="54">
                  <c:v>-8.1604108177638843E-2</c:v>
                </c:pt>
                <c:pt idx="55">
                  <c:v>-0.19791138451745996</c:v>
                </c:pt>
                <c:pt idx="56">
                  <c:v>-0.13536591487717764</c:v>
                </c:pt>
                <c:pt idx="57">
                  <c:v>-0.22265130702712319</c:v>
                </c:pt>
                <c:pt idx="58">
                  <c:v>-0.17775580910615049</c:v>
                </c:pt>
                <c:pt idx="59">
                  <c:v>-0.26310098882999711</c:v>
                </c:pt>
                <c:pt idx="60">
                  <c:v>-0.1069291886095653</c:v>
                </c:pt>
                <c:pt idx="61">
                  <c:v>-0.15518273137091587</c:v>
                </c:pt>
                <c:pt idx="62">
                  <c:v>-0.13360632890165308</c:v>
                </c:pt>
                <c:pt idx="63">
                  <c:v>-5.8763966905723171E-2</c:v>
                </c:pt>
                <c:pt idx="64">
                  <c:v>-0.16422293915064406</c:v>
                </c:pt>
                <c:pt idx="65">
                  <c:v>-0.14824405265293447</c:v>
                </c:pt>
                <c:pt idx="66">
                  <c:v>-0.1648392037664603</c:v>
                </c:pt>
                <c:pt idx="67">
                  <c:v>-0.18417481125661744</c:v>
                </c:pt>
                <c:pt idx="68">
                  <c:v>-9.1851849312863013E-2</c:v>
                </c:pt>
                <c:pt idx="69">
                  <c:v>-0.15449989299877978</c:v>
                </c:pt>
                <c:pt idx="70">
                  <c:v>-0.10955647293095573</c:v>
                </c:pt>
                <c:pt idx="71">
                  <c:v>-0.10842857052966598</c:v>
                </c:pt>
                <c:pt idx="72">
                  <c:v>-0.1017316024981299</c:v>
                </c:pt>
                <c:pt idx="73">
                  <c:v>-0.1398005709536464</c:v>
                </c:pt>
                <c:pt idx="74">
                  <c:v>-5.0484803603569516E-2</c:v>
                </c:pt>
                <c:pt idx="75">
                  <c:v>-0.10550071558553686</c:v>
                </c:pt>
                <c:pt idx="76">
                  <c:v>-0.16678379142696478</c:v>
                </c:pt>
                <c:pt idx="77">
                  <c:v>-0.17874840833695876</c:v>
                </c:pt>
                <c:pt idx="78">
                  <c:v>-6.808909552682238E-2</c:v>
                </c:pt>
                <c:pt idx="79">
                  <c:v>-0.14700410640440761</c:v>
                </c:pt>
                <c:pt idx="80">
                  <c:v>-9.7791198900480214E-2</c:v>
                </c:pt>
                <c:pt idx="81">
                  <c:v>-0.12784728221958006</c:v>
                </c:pt>
                <c:pt idx="82">
                  <c:v>0.18043136321601277</c:v>
                </c:pt>
                <c:pt idx="83">
                  <c:v>0</c:v>
                </c:pt>
                <c:pt idx="84">
                  <c:v>-0.15696384696899912</c:v>
                </c:pt>
                <c:pt idx="85">
                  <c:v>-0.15966414173172602</c:v>
                </c:pt>
                <c:pt idx="86">
                  <c:v>-0.13695069733208687</c:v>
                </c:pt>
                <c:pt idx="87">
                  <c:v>-0.17449393575344252</c:v>
                </c:pt>
                <c:pt idx="88">
                  <c:v>-0.14755352352473558</c:v>
                </c:pt>
                <c:pt idx="89">
                  <c:v>-9.6449795418025341E-2</c:v>
                </c:pt>
                <c:pt idx="90">
                  <c:v>-0.26261632115111661</c:v>
                </c:pt>
                <c:pt idx="91">
                  <c:v>-0.23815233273193537</c:v>
                </c:pt>
                <c:pt idx="92">
                  <c:v>-9.94390108451986E-2</c:v>
                </c:pt>
                <c:pt idx="93">
                  <c:v>-0.10945049416499208</c:v>
                </c:pt>
                <c:pt idx="94">
                  <c:v>-7.7277040127203545E-2</c:v>
                </c:pt>
                <c:pt idx="95">
                  <c:v>0</c:v>
                </c:pt>
                <c:pt idx="96">
                  <c:v>-0.15882986670618737</c:v>
                </c:pt>
                <c:pt idx="97">
                  <c:v>-0.11397501423840811</c:v>
                </c:pt>
                <c:pt idx="98">
                  <c:v>-9.8071277783082875E-2</c:v>
                </c:pt>
                <c:pt idx="99">
                  <c:v>-5.3587854558251446E-3</c:v>
                </c:pt>
                <c:pt idx="100">
                  <c:v>-7.4726547471238955E-2</c:v>
                </c:pt>
                <c:pt idx="101">
                  <c:v>-0.16222970464051378</c:v>
                </c:pt>
                <c:pt idx="102">
                  <c:v>-0.12463030765954915</c:v>
                </c:pt>
                <c:pt idx="103">
                  <c:v>-1.9813586424478846E-2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BF-4B2B-817C-C0A1FB4A67F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Resistin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Sheet1!$L$2:$L$105</c:f>
              <c:numCache>
                <c:formatCode>General</c:formatCode>
                <c:ptCount val="104"/>
                <c:pt idx="0">
                  <c:v>0.27133057627432389</c:v>
                </c:pt>
                <c:pt idx="1">
                  <c:v>5.373612915241327E-2</c:v>
                </c:pt>
                <c:pt idx="2">
                  <c:v>-0.29545337460559956</c:v>
                </c:pt>
                <c:pt idx="3">
                  <c:v>0.20753848643559183</c:v>
                </c:pt>
                <c:pt idx="4">
                  <c:v>-0.64081939832264279</c:v>
                </c:pt>
                <c:pt idx="5">
                  <c:v>0.42263736680253533</c:v>
                </c:pt>
                <c:pt idx="6">
                  <c:v>4.9951747906635806E-2</c:v>
                </c:pt>
                <c:pt idx="7">
                  <c:v>-0.44760173109128465</c:v>
                </c:pt>
                <c:pt idx="8">
                  <c:v>0.49689657125931613</c:v>
                </c:pt>
                <c:pt idx="9">
                  <c:v>-0.33521035885546413</c:v>
                </c:pt>
                <c:pt idx="10">
                  <c:v>-0.23557833344141502</c:v>
                </c:pt>
                <c:pt idx="11">
                  <c:v>0.36964112834507451</c:v>
                </c:pt>
                <c:pt idx="12">
                  <c:v>0.34430254671841121</c:v>
                </c:pt>
                <c:pt idx="13">
                  <c:v>0.34003366793845419</c:v>
                </c:pt>
                <c:pt idx="14">
                  <c:v>-0.33906465353772319</c:v>
                </c:pt>
                <c:pt idx="15">
                  <c:v>-0.40021447978427593</c:v>
                </c:pt>
                <c:pt idx="16">
                  <c:v>-0.44473641552514998</c:v>
                </c:pt>
                <c:pt idx="17">
                  <c:v>-0.4202000556773397</c:v>
                </c:pt>
                <c:pt idx="18">
                  <c:v>0.16553034990132481</c:v>
                </c:pt>
                <c:pt idx="19">
                  <c:v>-7.50901695237432E-2</c:v>
                </c:pt>
                <c:pt idx="20">
                  <c:v>0.5128588399971522</c:v>
                </c:pt>
                <c:pt idx="21">
                  <c:v>-0.57154825344388516</c:v>
                </c:pt>
                <c:pt idx="22">
                  <c:v>-0.34794677702460564</c:v>
                </c:pt>
                <c:pt idx="23">
                  <c:v>-0.40844590742135717</c:v>
                </c:pt>
                <c:pt idx="24">
                  <c:v>-0.38231378921217496</c:v>
                </c:pt>
                <c:pt idx="25">
                  <c:v>-0.29343119847553173</c:v>
                </c:pt>
                <c:pt idx="26">
                  <c:v>0.11297356449983427</c:v>
                </c:pt>
                <c:pt idx="27">
                  <c:v>0.24255655506199217</c:v>
                </c:pt>
                <c:pt idx="28">
                  <c:v>-0.34428766996844146</c:v>
                </c:pt>
                <c:pt idx="29">
                  <c:v>-0.1363721634896288</c:v>
                </c:pt>
                <c:pt idx="30">
                  <c:v>-0.12451751054039301</c:v>
                </c:pt>
                <c:pt idx="31">
                  <c:v>-0.29539087832428884</c:v>
                </c:pt>
                <c:pt idx="32">
                  <c:v>-0.20853940701055632</c:v>
                </c:pt>
                <c:pt idx="33">
                  <c:v>0.10296320941195325</c:v>
                </c:pt>
                <c:pt idx="34">
                  <c:v>-0.30827060445197318</c:v>
                </c:pt>
                <c:pt idx="35">
                  <c:v>-0.23235743791055707</c:v>
                </c:pt>
                <c:pt idx="36">
                  <c:v>0.19162748937302351</c:v>
                </c:pt>
                <c:pt idx="37">
                  <c:v>-0.25743840337516671</c:v>
                </c:pt>
                <c:pt idx="38">
                  <c:v>0.44025118390098894</c:v>
                </c:pt>
                <c:pt idx="39">
                  <c:v>-0.27645762717383382</c:v>
                </c:pt>
                <c:pt idx="40">
                  <c:v>-0.33703062621013202</c:v>
                </c:pt>
                <c:pt idx="41">
                  <c:v>0.38401147948540892</c:v>
                </c:pt>
                <c:pt idx="42">
                  <c:v>-0.21177013721726548</c:v>
                </c:pt>
                <c:pt idx="43">
                  <c:v>-0.11354758635010728</c:v>
                </c:pt>
                <c:pt idx="44">
                  <c:v>-6.7031238137880672E-2</c:v>
                </c:pt>
                <c:pt idx="45">
                  <c:v>1.6102478455078225E-2</c:v>
                </c:pt>
                <c:pt idx="46">
                  <c:v>-0.32004354761504528</c:v>
                </c:pt>
                <c:pt idx="47">
                  <c:v>-0.20753854990382431</c:v>
                </c:pt>
                <c:pt idx="48">
                  <c:v>0.25219687877847963</c:v>
                </c:pt>
                <c:pt idx="49">
                  <c:v>-0.43609643963797107</c:v>
                </c:pt>
                <c:pt idx="50">
                  <c:v>-0.10846216970451572</c:v>
                </c:pt>
                <c:pt idx="51">
                  <c:v>4.1840148798113356E-3</c:v>
                </c:pt>
                <c:pt idx="52">
                  <c:v>-0.10730964109271826</c:v>
                </c:pt>
                <c:pt idx="53">
                  <c:v>0.4869135589532913</c:v>
                </c:pt>
                <c:pt idx="54">
                  <c:v>-0.15566299463920422</c:v>
                </c:pt>
                <c:pt idx="55">
                  <c:v>-0.23017369751989844</c:v>
                </c:pt>
                <c:pt idx="56">
                  <c:v>-0.24563410757795254</c:v>
                </c:pt>
                <c:pt idx="57">
                  <c:v>-0.37370288475124447</c:v>
                </c:pt>
                <c:pt idx="58">
                  <c:v>-0.30118118121984361</c:v>
                </c:pt>
                <c:pt idx="59">
                  <c:v>-0.36712699848398422</c:v>
                </c:pt>
                <c:pt idx="60">
                  <c:v>-0.18829120345041556</c:v>
                </c:pt>
                <c:pt idx="61">
                  <c:v>-0.19578141073466568</c:v>
                </c:pt>
                <c:pt idx="62">
                  <c:v>-0.2734427907127312</c:v>
                </c:pt>
                <c:pt idx="63">
                  <c:v>-0.30902057423304752</c:v>
                </c:pt>
                <c:pt idx="64">
                  <c:v>-0.2685126097925723</c:v>
                </c:pt>
                <c:pt idx="65">
                  <c:v>2.8247015555734261E-2</c:v>
                </c:pt>
                <c:pt idx="66">
                  <c:v>-0.1447986034054112</c:v>
                </c:pt>
                <c:pt idx="67">
                  <c:v>-0.26971550607027667</c:v>
                </c:pt>
                <c:pt idx="68">
                  <c:v>1.30285707215653E-2</c:v>
                </c:pt>
                <c:pt idx="69">
                  <c:v>-0.45499776689816385</c:v>
                </c:pt>
                <c:pt idx="70">
                  <c:v>0.22316690708240966</c:v>
                </c:pt>
                <c:pt idx="71">
                  <c:v>-0.1303407515179969</c:v>
                </c:pt>
                <c:pt idx="72">
                  <c:v>-7.1026417561641464E-2</c:v>
                </c:pt>
                <c:pt idx="73">
                  <c:v>0.17516444815920537</c:v>
                </c:pt>
                <c:pt idx="74">
                  <c:v>0.63323248868762672</c:v>
                </c:pt>
                <c:pt idx="75">
                  <c:v>-0.12322217391488952</c:v>
                </c:pt>
                <c:pt idx="76">
                  <c:v>-0.18638455684406766</c:v>
                </c:pt>
                <c:pt idx="77">
                  <c:v>-0.2860494350561425</c:v>
                </c:pt>
                <c:pt idx="78">
                  <c:v>-0.23535444754887655</c:v>
                </c:pt>
                <c:pt idx="79">
                  <c:v>-0.20689325505207043</c:v>
                </c:pt>
                <c:pt idx="80">
                  <c:v>-0.11354758635010719</c:v>
                </c:pt>
                <c:pt idx="81">
                  <c:v>-0.16676010464417163</c:v>
                </c:pt>
                <c:pt idx="82">
                  <c:v>0.35755885920759861</c:v>
                </c:pt>
                <c:pt idx="83">
                  <c:v>0</c:v>
                </c:pt>
                <c:pt idx="84">
                  <c:v>-0.27487314161657805</c:v>
                </c:pt>
                <c:pt idx="85">
                  <c:v>-0.26125715226269508</c:v>
                </c:pt>
                <c:pt idx="86">
                  <c:v>-0.18745325559290182</c:v>
                </c:pt>
                <c:pt idx="87">
                  <c:v>-0.26490910786255689</c:v>
                </c:pt>
                <c:pt idx="88">
                  <c:v>-0.27140823035108008</c:v>
                </c:pt>
                <c:pt idx="89">
                  <c:v>0.10549974206781933</c:v>
                </c:pt>
                <c:pt idx="90">
                  <c:v>-0.35316441763489148</c:v>
                </c:pt>
                <c:pt idx="91">
                  <c:v>-0.42005503004347922</c:v>
                </c:pt>
                <c:pt idx="92">
                  <c:v>-0.11647988632481503</c:v>
                </c:pt>
                <c:pt idx="93">
                  <c:v>-0.16623013915173732</c:v>
                </c:pt>
                <c:pt idx="94">
                  <c:v>9.6828881328094502E-2</c:v>
                </c:pt>
                <c:pt idx="95">
                  <c:v>0</c:v>
                </c:pt>
                <c:pt idx="96">
                  <c:v>-0.21284124192196333</c:v>
                </c:pt>
                <c:pt idx="97">
                  <c:v>-0.1060273583657968</c:v>
                </c:pt>
                <c:pt idx="98">
                  <c:v>-0.11400904090715504</c:v>
                </c:pt>
                <c:pt idx="99">
                  <c:v>1.7640552002787531E-2</c:v>
                </c:pt>
                <c:pt idx="100">
                  <c:v>0.25425479423009384</c:v>
                </c:pt>
                <c:pt idx="101">
                  <c:v>-0.3361606208614073</c:v>
                </c:pt>
                <c:pt idx="102">
                  <c:v>-0.22854112540015564</c:v>
                </c:pt>
                <c:pt idx="103">
                  <c:v>-0.12087882306043492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BF-4B2B-817C-C0A1FB4A6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1211088"/>
        <c:axId val="971191536"/>
      </c:lineChart>
      <c:catAx>
        <c:axId val="97121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1191536"/>
        <c:crosses val="autoZero"/>
        <c:auto val="1"/>
        <c:lblAlgn val="ctr"/>
        <c:lblOffset val="100"/>
        <c:noMultiLvlLbl val="0"/>
      </c:catAx>
      <c:valAx>
        <c:axId val="97119153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121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5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smtClean="0"/>
              <a:t>DWP - LP</a:t>
            </a:r>
            <a:endParaRPr lang="en-US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MMP8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-0.10800482390672163</c:v>
                </c:pt>
                <c:pt idx="1">
                  <c:v>0.55142289063902383</c:v>
                </c:pt>
                <c:pt idx="2">
                  <c:v>-0.10967781555263478</c:v>
                </c:pt>
                <c:pt idx="3">
                  <c:v>-7.2393342162283794E-4</c:v>
                </c:pt>
                <c:pt idx="4">
                  <c:v>-0.28984876976709717</c:v>
                </c:pt>
                <c:pt idx="5">
                  <c:v>-0.31944780820978697</c:v>
                </c:pt>
                <c:pt idx="6">
                  <c:v>-0.47185132932955648</c:v>
                </c:pt>
                <c:pt idx="7">
                  <c:v>-7.3830129053433932E-2</c:v>
                </c:pt>
                <c:pt idx="8">
                  <c:v>-0.15674219853744775</c:v>
                </c:pt>
                <c:pt idx="9">
                  <c:v>0.32780065481206361</c:v>
                </c:pt>
                <c:pt idx="10">
                  <c:v>-8.1200487176111988E-2</c:v>
                </c:pt>
                <c:pt idx="11">
                  <c:v>0.15042324036158231</c:v>
                </c:pt>
                <c:pt idx="12">
                  <c:v>-0.14268511506870749</c:v>
                </c:pt>
                <c:pt idx="13">
                  <c:v>0.1391041300641154</c:v>
                </c:pt>
                <c:pt idx="14">
                  <c:v>-5.1149295302938935E-2</c:v>
                </c:pt>
                <c:pt idx="15">
                  <c:v>0.18919590288291144</c:v>
                </c:pt>
                <c:pt idx="16">
                  <c:v>-0.51248821305900627</c:v>
                </c:pt>
                <c:pt idx="17">
                  <c:v>-0.16908322558347119</c:v>
                </c:pt>
                <c:pt idx="18">
                  <c:v>8.6312181667288962E-2</c:v>
                </c:pt>
                <c:pt idx="19">
                  <c:v>-0.21300376301766036</c:v>
                </c:pt>
                <c:pt idx="20">
                  <c:v>-0.23420492915901961</c:v>
                </c:pt>
                <c:pt idx="21">
                  <c:v>-0.18954962829203045</c:v>
                </c:pt>
                <c:pt idx="22">
                  <c:v>0.15705965650204537</c:v>
                </c:pt>
                <c:pt idx="23">
                  <c:v>-9.4002010426156135E-2</c:v>
                </c:pt>
                <c:pt idx="24">
                  <c:v>0.46125125393324012</c:v>
                </c:pt>
                <c:pt idx="25">
                  <c:v>-5.7825395271201542E-2</c:v>
                </c:pt>
                <c:pt idx="26">
                  <c:v>0.11911969388194503</c:v>
                </c:pt>
                <c:pt idx="27">
                  <c:v>0.43096379696737808</c:v>
                </c:pt>
                <c:pt idx="28">
                  <c:v>0.10085976003407267</c:v>
                </c:pt>
                <c:pt idx="29">
                  <c:v>-0.15143614585087212</c:v>
                </c:pt>
                <c:pt idx="30">
                  <c:v>2.1453483045784198E-2</c:v>
                </c:pt>
                <c:pt idx="31">
                  <c:v>0.53669350000533744</c:v>
                </c:pt>
                <c:pt idx="32">
                  <c:v>-0.31036896320549751</c:v>
                </c:pt>
                <c:pt idx="33">
                  <c:v>0.6983487586904068</c:v>
                </c:pt>
                <c:pt idx="34">
                  <c:v>7.7032260979752794E-3</c:v>
                </c:pt>
                <c:pt idx="35">
                  <c:v>-0.15687358203597587</c:v>
                </c:pt>
                <c:pt idx="36">
                  <c:v>1.5281605342060392E-2</c:v>
                </c:pt>
                <c:pt idx="37">
                  <c:v>-0.12778289357206427</c:v>
                </c:pt>
                <c:pt idx="38">
                  <c:v>-9.7016425723859129E-2</c:v>
                </c:pt>
                <c:pt idx="39">
                  <c:v>-3.0884136843620277E-2</c:v>
                </c:pt>
                <c:pt idx="40">
                  <c:v>0.46484150824464882</c:v>
                </c:pt>
                <c:pt idx="41">
                  <c:v>-0.11770133978324339</c:v>
                </c:pt>
                <c:pt idx="42">
                  <c:v>-0.2713727345311413</c:v>
                </c:pt>
                <c:pt idx="43">
                  <c:v>0.42885191533206302</c:v>
                </c:pt>
                <c:pt idx="44">
                  <c:v>0.45882016304497203</c:v>
                </c:pt>
                <c:pt idx="45">
                  <c:v>0.23101988552302319</c:v>
                </c:pt>
                <c:pt idx="46">
                  <c:v>-7.8692989958707479E-2</c:v>
                </c:pt>
                <c:pt idx="47">
                  <c:v>0.42593748103676016</c:v>
                </c:pt>
                <c:pt idx="48">
                  <c:v>9.2414048875518198E-2</c:v>
                </c:pt>
                <c:pt idx="49">
                  <c:v>0.27562799464860332</c:v>
                </c:pt>
                <c:pt idx="50">
                  <c:v>0.43519734528878462</c:v>
                </c:pt>
                <c:pt idx="51">
                  <c:v>-0.23022187563822505</c:v>
                </c:pt>
                <c:pt idx="52">
                  <c:v>-4.7353957202368034E-2</c:v>
                </c:pt>
                <c:pt idx="53">
                  <c:v>-1.8855219735190283E-2</c:v>
                </c:pt>
                <c:pt idx="54">
                  <c:v>0.36623540265047855</c:v>
                </c:pt>
                <c:pt idx="55">
                  <c:v>-0.21427839097893481</c:v>
                </c:pt>
                <c:pt idx="56">
                  <c:v>-3.2699484073182714E-4</c:v>
                </c:pt>
                <c:pt idx="57">
                  <c:v>0.24236998197378989</c:v>
                </c:pt>
                <c:pt idx="58">
                  <c:v>-7.525445043304288E-2</c:v>
                </c:pt>
                <c:pt idx="59">
                  <c:v>-3.9946220088469014E-2</c:v>
                </c:pt>
                <c:pt idx="60">
                  <c:v>0.20577357838591528</c:v>
                </c:pt>
                <c:pt idx="61">
                  <c:v>-6.1816672616983787E-2</c:v>
                </c:pt>
                <c:pt idx="62">
                  <c:v>-8.5941435051467341E-2</c:v>
                </c:pt>
                <c:pt idx="63">
                  <c:v>-0.2734425805762925</c:v>
                </c:pt>
                <c:pt idx="64">
                  <c:v>-0.10613576117974473</c:v>
                </c:pt>
                <c:pt idx="65">
                  <c:v>0.50503466619134718</c:v>
                </c:pt>
                <c:pt idx="66">
                  <c:v>-2.6276238635964226E-2</c:v>
                </c:pt>
                <c:pt idx="67">
                  <c:v>0.31238990556382423</c:v>
                </c:pt>
                <c:pt idx="68">
                  <c:v>7.0710563561143677E-2</c:v>
                </c:pt>
                <c:pt idx="69">
                  <c:v>-0.10286017947811417</c:v>
                </c:pt>
                <c:pt idx="70">
                  <c:v>-0.1833965450928414</c:v>
                </c:pt>
                <c:pt idx="71">
                  <c:v>0.51283348552023111</c:v>
                </c:pt>
                <c:pt idx="72">
                  <c:v>0.14440387050932513</c:v>
                </c:pt>
                <c:pt idx="73">
                  <c:v>0.18770192720936826</c:v>
                </c:pt>
                <c:pt idx="74">
                  <c:v>0.51983002856847027</c:v>
                </c:pt>
                <c:pt idx="75">
                  <c:v>0.61826246032564935</c:v>
                </c:pt>
                <c:pt idx="76">
                  <c:v>0.36153197722738761</c:v>
                </c:pt>
                <c:pt idx="77">
                  <c:v>0.72529850713439026</c:v>
                </c:pt>
                <c:pt idx="78">
                  <c:v>0.54030252841941973</c:v>
                </c:pt>
                <c:pt idx="79">
                  <c:v>-0.1662228736743751</c:v>
                </c:pt>
                <c:pt idx="80">
                  <c:v>-0.22438904113361585</c:v>
                </c:pt>
                <c:pt idx="81">
                  <c:v>0.80091307714684423</c:v>
                </c:pt>
                <c:pt idx="82">
                  <c:v>0.55354577893595158</c:v>
                </c:pt>
                <c:pt idx="83">
                  <c:v>0.37161283188518562</c:v>
                </c:pt>
                <c:pt idx="84">
                  <c:v>-0.22993023334648163</c:v>
                </c:pt>
                <c:pt idx="85">
                  <c:v>0.45390652117418018</c:v>
                </c:pt>
                <c:pt idx="86">
                  <c:v>0.76564642887356726</c:v>
                </c:pt>
                <c:pt idx="87">
                  <c:v>0.37277899720818375</c:v>
                </c:pt>
                <c:pt idx="88">
                  <c:v>0.2649878706634976</c:v>
                </c:pt>
                <c:pt idx="89">
                  <c:v>0.4744331435353486</c:v>
                </c:pt>
                <c:pt idx="90">
                  <c:v>-5.3542258589796089E-2</c:v>
                </c:pt>
                <c:pt idx="91">
                  <c:v>-5.1846316461670303E-2</c:v>
                </c:pt>
                <c:pt idx="92">
                  <c:v>0.12392343687822879</c:v>
                </c:pt>
                <c:pt idx="93">
                  <c:v>-5.4468035566545392E-2</c:v>
                </c:pt>
                <c:pt idx="94">
                  <c:v>0.26226687942804916</c:v>
                </c:pt>
                <c:pt idx="95">
                  <c:v>0.11434290473643877</c:v>
                </c:pt>
                <c:pt idx="96">
                  <c:v>-6.6259932074018717E-4</c:v>
                </c:pt>
                <c:pt idx="97">
                  <c:v>4.162835600521602E-2</c:v>
                </c:pt>
                <c:pt idx="98">
                  <c:v>-0.26051848215174622</c:v>
                </c:pt>
                <c:pt idx="99">
                  <c:v>0.74519261840449458</c:v>
                </c:pt>
                <c:pt idx="100">
                  <c:v>0.60532585912718484</c:v>
                </c:pt>
                <c:pt idx="101">
                  <c:v>0.10605992838275166</c:v>
                </c:pt>
                <c:pt idx="102">
                  <c:v>-0.17614067893668267</c:v>
                </c:pt>
                <c:pt idx="103">
                  <c:v>0.1544038460122594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D7-4A19-81B4-5D5239F58A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MMP-9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Sheet1!$C$2:$C$105</c:f>
              <c:numCache>
                <c:formatCode>General</c:formatCode>
                <c:ptCount val="104"/>
                <c:pt idx="0">
                  <c:v>-0.44080280652979509</c:v>
                </c:pt>
                <c:pt idx="1">
                  <c:v>-0.12206165007897567</c:v>
                </c:pt>
                <c:pt idx="2">
                  <c:v>-0.10410358149187394</c:v>
                </c:pt>
                <c:pt idx="3">
                  <c:v>0.17929411624419345</c:v>
                </c:pt>
                <c:pt idx="4">
                  <c:v>0.26318998184215586</c:v>
                </c:pt>
                <c:pt idx="5">
                  <c:v>-0.1260088863250898</c:v>
                </c:pt>
                <c:pt idx="6">
                  <c:v>-0.36682808562268321</c:v>
                </c:pt>
                <c:pt idx="7">
                  <c:v>-0.25860394177982254</c:v>
                </c:pt>
                <c:pt idx="8">
                  <c:v>-0.51087085250859599</c:v>
                </c:pt>
                <c:pt idx="9">
                  <c:v>1.7382477029630444E-2</c:v>
                </c:pt>
                <c:pt idx="10">
                  <c:v>-0.19433938303865703</c:v>
                </c:pt>
                <c:pt idx="11">
                  <c:v>0.23028200937880258</c:v>
                </c:pt>
                <c:pt idx="12">
                  <c:v>-0.10663202507028501</c:v>
                </c:pt>
                <c:pt idx="13">
                  <c:v>0.25325276464739721</c:v>
                </c:pt>
                <c:pt idx="14">
                  <c:v>-0.17024278224382441</c:v>
                </c:pt>
                <c:pt idx="15">
                  <c:v>-5.2976998662922582E-2</c:v>
                </c:pt>
                <c:pt idx="16">
                  <c:v>-0.51902367528733473</c:v>
                </c:pt>
                <c:pt idx="17">
                  <c:v>0.34644171475495755</c:v>
                </c:pt>
                <c:pt idx="18">
                  <c:v>0.10016714805824499</c:v>
                </c:pt>
                <c:pt idx="19">
                  <c:v>0.3017716081014804</c:v>
                </c:pt>
                <c:pt idx="20">
                  <c:v>8.7234693019286727E-2</c:v>
                </c:pt>
                <c:pt idx="21">
                  <c:v>0.22640796478679306</c:v>
                </c:pt>
                <c:pt idx="22">
                  <c:v>8.2299945869018176E-2</c:v>
                </c:pt>
                <c:pt idx="23">
                  <c:v>-0.26881809514246374</c:v>
                </c:pt>
                <c:pt idx="24">
                  <c:v>0.33888507802348022</c:v>
                </c:pt>
                <c:pt idx="25">
                  <c:v>0.20606350674939758</c:v>
                </c:pt>
                <c:pt idx="26">
                  <c:v>0.16245955499943945</c:v>
                </c:pt>
                <c:pt idx="27">
                  <c:v>0.49820940803989638</c:v>
                </c:pt>
                <c:pt idx="28">
                  <c:v>0.40374228327948225</c:v>
                </c:pt>
                <c:pt idx="29">
                  <c:v>-0.23058897999739045</c:v>
                </c:pt>
                <c:pt idx="30">
                  <c:v>1.5471346483208201E-2</c:v>
                </c:pt>
                <c:pt idx="31">
                  <c:v>0.36253630512010043</c:v>
                </c:pt>
                <c:pt idx="32">
                  <c:v>-0.30917611797603367</c:v>
                </c:pt>
                <c:pt idx="33">
                  <c:v>0.4162953393268588</c:v>
                </c:pt>
                <c:pt idx="34">
                  <c:v>9.4992986678508542E-2</c:v>
                </c:pt>
                <c:pt idx="35">
                  <c:v>-0.18954007970921366</c:v>
                </c:pt>
                <c:pt idx="36">
                  <c:v>-1.968997948838651E-3</c:v>
                </c:pt>
                <c:pt idx="37">
                  <c:v>8.4790795926332208E-2</c:v>
                </c:pt>
                <c:pt idx="38">
                  <c:v>-0.48289799002345069</c:v>
                </c:pt>
                <c:pt idx="39">
                  <c:v>0.29375075832950109</c:v>
                </c:pt>
                <c:pt idx="40">
                  <c:v>0.2591086015635673</c:v>
                </c:pt>
                <c:pt idx="41">
                  <c:v>0.26499807668027436</c:v>
                </c:pt>
                <c:pt idx="42">
                  <c:v>-0.59831989776426442</c:v>
                </c:pt>
                <c:pt idx="43">
                  <c:v>0.26309062592663529</c:v>
                </c:pt>
                <c:pt idx="44">
                  <c:v>0.29824533022878758</c:v>
                </c:pt>
                <c:pt idx="45">
                  <c:v>0.42722899878570647</c:v>
                </c:pt>
                <c:pt idx="46">
                  <c:v>-0.44848494958602181</c:v>
                </c:pt>
                <c:pt idx="47">
                  <c:v>0.52081325951741597</c:v>
                </c:pt>
                <c:pt idx="48">
                  <c:v>6.735665639625088E-2</c:v>
                </c:pt>
                <c:pt idx="49">
                  <c:v>0.41842852879665648</c:v>
                </c:pt>
                <c:pt idx="50">
                  <c:v>0.27628587828556062</c:v>
                </c:pt>
                <c:pt idx="51">
                  <c:v>0.28016003865010847</c:v>
                </c:pt>
                <c:pt idx="52">
                  <c:v>-9.4023745536352191E-2</c:v>
                </c:pt>
                <c:pt idx="53">
                  <c:v>1.8821172510273373E-2</c:v>
                </c:pt>
                <c:pt idx="54">
                  <c:v>0.51969350153024063</c:v>
                </c:pt>
                <c:pt idx="55">
                  <c:v>0.2282669829792246</c:v>
                </c:pt>
                <c:pt idx="56">
                  <c:v>0.30045770563880031</c:v>
                </c:pt>
                <c:pt idx="57">
                  <c:v>0.19596455223840631</c:v>
                </c:pt>
                <c:pt idx="58">
                  <c:v>-4.6672490462341933E-2</c:v>
                </c:pt>
                <c:pt idx="59">
                  <c:v>2.2932722132563421E-2</c:v>
                </c:pt>
                <c:pt idx="60">
                  <c:v>0.2606400176038014</c:v>
                </c:pt>
                <c:pt idx="61">
                  <c:v>5.4947519851857751E-2</c:v>
                </c:pt>
                <c:pt idx="62">
                  <c:v>0.12931442310617694</c:v>
                </c:pt>
                <c:pt idx="63">
                  <c:v>-0.40250905235163009</c:v>
                </c:pt>
                <c:pt idx="64">
                  <c:v>5.7238924462809267E-3</c:v>
                </c:pt>
                <c:pt idx="65">
                  <c:v>0.61876905856264464</c:v>
                </c:pt>
                <c:pt idx="66">
                  <c:v>0.33706852017985939</c:v>
                </c:pt>
                <c:pt idx="67">
                  <c:v>5.8793888805667077E-2</c:v>
                </c:pt>
                <c:pt idx="68">
                  <c:v>0.33576169736552608</c:v>
                </c:pt>
                <c:pt idx="69">
                  <c:v>-8.4231354345549958E-2</c:v>
                </c:pt>
                <c:pt idx="70">
                  <c:v>0.25180096685744419</c:v>
                </c:pt>
                <c:pt idx="71">
                  <c:v>0.35878239363889197</c:v>
                </c:pt>
                <c:pt idx="72">
                  <c:v>0.3842601452144434</c:v>
                </c:pt>
                <c:pt idx="73">
                  <c:v>0.31272316036352404</c:v>
                </c:pt>
                <c:pt idx="74">
                  <c:v>0.19004462896776697</c:v>
                </c:pt>
                <c:pt idx="75">
                  <c:v>0.19241832092357461</c:v>
                </c:pt>
                <c:pt idx="76">
                  <c:v>8.6185864078954247E-2</c:v>
                </c:pt>
                <c:pt idx="77">
                  <c:v>0.45928075956781234</c:v>
                </c:pt>
                <c:pt idx="78">
                  <c:v>0.18853985285219835</c:v>
                </c:pt>
                <c:pt idx="79">
                  <c:v>0.27970223371471276</c:v>
                </c:pt>
                <c:pt idx="80">
                  <c:v>-5.0310083070355255E-2</c:v>
                </c:pt>
                <c:pt idx="81">
                  <c:v>0.38823225167468733</c:v>
                </c:pt>
                <c:pt idx="82">
                  <c:v>0.31446426112648068</c:v>
                </c:pt>
                <c:pt idx="83">
                  <c:v>0.14447297520031416</c:v>
                </c:pt>
                <c:pt idx="84">
                  <c:v>-0.32678240929961111</c:v>
                </c:pt>
                <c:pt idx="85">
                  <c:v>0.2661236981450113</c:v>
                </c:pt>
                <c:pt idx="86">
                  <c:v>0.25963144146536604</c:v>
                </c:pt>
                <c:pt idx="87">
                  <c:v>0.15650510886864372</c:v>
                </c:pt>
                <c:pt idx="88">
                  <c:v>0.44413415845800491</c:v>
                </c:pt>
                <c:pt idx="89">
                  <c:v>0.39236735588535265</c:v>
                </c:pt>
                <c:pt idx="90">
                  <c:v>-3.9169440001868353E-2</c:v>
                </c:pt>
                <c:pt idx="91">
                  <c:v>-0.45401545157591144</c:v>
                </c:pt>
                <c:pt idx="92">
                  <c:v>0.1865293285768416</c:v>
                </c:pt>
                <c:pt idx="93">
                  <c:v>0.20238986745666143</c:v>
                </c:pt>
                <c:pt idx="94">
                  <c:v>0.19937204254800034</c:v>
                </c:pt>
                <c:pt idx="95">
                  <c:v>0.14584276413755975</c:v>
                </c:pt>
                <c:pt idx="96">
                  <c:v>0.39402329309818912</c:v>
                </c:pt>
                <c:pt idx="97">
                  <c:v>0.34943818786328629</c:v>
                </c:pt>
                <c:pt idx="98">
                  <c:v>-0.28525382719692316</c:v>
                </c:pt>
                <c:pt idx="99">
                  <c:v>0.54585815972677609</c:v>
                </c:pt>
                <c:pt idx="100">
                  <c:v>0.47289161958810139</c:v>
                </c:pt>
                <c:pt idx="101">
                  <c:v>0.12980877780803202</c:v>
                </c:pt>
                <c:pt idx="102">
                  <c:v>-0.57132499114033575</c:v>
                </c:pt>
                <c:pt idx="103">
                  <c:v>0.14012437882140824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D7-4A19-81B4-5D5239F58A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TIMP-1</c:v>
                </c:pt>
              </c:strCache>
            </c:strRef>
          </c:tx>
          <c:spPr>
            <a:ln w="12700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Sheet1!$D$2:$D$105</c:f>
              <c:numCache>
                <c:formatCode>General</c:formatCode>
                <c:ptCount val="104"/>
                <c:pt idx="0">
                  <c:v>0.27323543705201009</c:v>
                </c:pt>
                <c:pt idx="1">
                  <c:v>-0.27236097445058155</c:v>
                </c:pt>
                <c:pt idx="2">
                  <c:v>-8.2879755813196704E-2</c:v>
                </c:pt>
                <c:pt idx="3">
                  <c:v>-0.14629951642267763</c:v>
                </c:pt>
                <c:pt idx="4">
                  <c:v>-0.13756023425256744</c:v>
                </c:pt>
                <c:pt idx="5">
                  <c:v>-3.5399263694279162E-2</c:v>
                </c:pt>
                <c:pt idx="6">
                  <c:v>0.21766189551486878</c:v>
                </c:pt>
                <c:pt idx="7">
                  <c:v>-0.30070418985212377</c:v>
                </c:pt>
                <c:pt idx="8">
                  <c:v>0.34333440306269147</c:v>
                </c:pt>
                <c:pt idx="9">
                  <c:v>0.14986493332617673</c:v>
                </c:pt>
                <c:pt idx="10">
                  <c:v>0.68896244323838574</c:v>
                </c:pt>
                <c:pt idx="11">
                  <c:v>0.41713335651141276</c:v>
                </c:pt>
                <c:pt idx="12">
                  <c:v>0.11209787719552809</c:v>
                </c:pt>
                <c:pt idx="13">
                  <c:v>7.0703270696734821E-2</c:v>
                </c:pt>
                <c:pt idx="14">
                  <c:v>-0.14473612029874486</c:v>
                </c:pt>
                <c:pt idx="15">
                  <c:v>0.55184395428889588</c:v>
                </c:pt>
                <c:pt idx="16">
                  <c:v>6.2343958047989818E-2</c:v>
                </c:pt>
                <c:pt idx="17">
                  <c:v>-0.21414994649350338</c:v>
                </c:pt>
                <c:pt idx="18">
                  <c:v>-0.18362449599051048</c:v>
                </c:pt>
                <c:pt idx="19">
                  <c:v>-0.24040806487630673</c:v>
                </c:pt>
                <c:pt idx="20">
                  <c:v>-2.2420738920332379E-2</c:v>
                </c:pt>
                <c:pt idx="21">
                  <c:v>-0.13957634081746495</c:v>
                </c:pt>
                <c:pt idx="22">
                  <c:v>0.2661858659595624</c:v>
                </c:pt>
                <c:pt idx="23">
                  <c:v>0.25073422279563201</c:v>
                </c:pt>
                <c:pt idx="24">
                  <c:v>-0.1509458481639048</c:v>
                </c:pt>
                <c:pt idx="25">
                  <c:v>-5.4649163680821386E-2</c:v>
                </c:pt>
                <c:pt idx="26">
                  <c:v>0.10014431593976411</c:v>
                </c:pt>
                <c:pt idx="27">
                  <c:v>-0.45549685242850552</c:v>
                </c:pt>
                <c:pt idx="28">
                  <c:v>-0.18592820356780648</c:v>
                </c:pt>
                <c:pt idx="29">
                  <c:v>0.15142060536665883</c:v>
                </c:pt>
                <c:pt idx="30">
                  <c:v>-9.7374686628323812E-2</c:v>
                </c:pt>
                <c:pt idx="31">
                  <c:v>-0.4720303542630942</c:v>
                </c:pt>
                <c:pt idx="32">
                  <c:v>0.23362512762063642</c:v>
                </c:pt>
                <c:pt idx="33">
                  <c:v>-0.57289428531952957</c:v>
                </c:pt>
                <c:pt idx="34">
                  <c:v>0.39212541470768658</c:v>
                </c:pt>
                <c:pt idx="35">
                  <c:v>0.75653445154933596</c:v>
                </c:pt>
                <c:pt idx="36">
                  <c:v>0.34713137968358898</c:v>
                </c:pt>
                <c:pt idx="37">
                  <c:v>-4.76911218966301E-2</c:v>
                </c:pt>
                <c:pt idx="38">
                  <c:v>0.49396991202560858</c:v>
                </c:pt>
                <c:pt idx="39">
                  <c:v>-0.11495197508935436</c:v>
                </c:pt>
                <c:pt idx="40">
                  <c:v>-0.45637321632810124</c:v>
                </c:pt>
                <c:pt idx="41">
                  <c:v>-0.44848552661344054</c:v>
                </c:pt>
                <c:pt idx="42">
                  <c:v>0.39704172867920745</c:v>
                </c:pt>
                <c:pt idx="43">
                  <c:v>-0.29060957073605193</c:v>
                </c:pt>
                <c:pt idx="44">
                  <c:v>-0.46745129195333235</c:v>
                </c:pt>
                <c:pt idx="45">
                  <c:v>-0.11126375609258828</c:v>
                </c:pt>
                <c:pt idx="46">
                  <c:v>0.22983933269150961</c:v>
                </c:pt>
                <c:pt idx="47">
                  <c:v>-0.31352647758175634</c:v>
                </c:pt>
                <c:pt idx="48">
                  <c:v>0.32110546335273998</c:v>
                </c:pt>
                <c:pt idx="49">
                  <c:v>-0.3459278098378531</c:v>
                </c:pt>
                <c:pt idx="50">
                  <c:v>-0.28337464915122695</c:v>
                </c:pt>
                <c:pt idx="51">
                  <c:v>-0.15048585202874729</c:v>
                </c:pt>
                <c:pt idx="52">
                  <c:v>-0.27573499847970739</c:v>
                </c:pt>
                <c:pt idx="53">
                  <c:v>0.33730066263824104</c:v>
                </c:pt>
                <c:pt idx="54">
                  <c:v>-0.26988924570941569</c:v>
                </c:pt>
                <c:pt idx="55">
                  <c:v>-0.4297487222465543</c:v>
                </c:pt>
                <c:pt idx="56">
                  <c:v>-0.19995601329495366</c:v>
                </c:pt>
                <c:pt idx="57">
                  <c:v>-0.27617506182314278</c:v>
                </c:pt>
                <c:pt idx="58">
                  <c:v>0.72553566658042556</c:v>
                </c:pt>
                <c:pt idx="59">
                  <c:v>-0.27905770812048808</c:v>
                </c:pt>
                <c:pt idx="60">
                  <c:v>-0.26487673137805862</c:v>
                </c:pt>
                <c:pt idx="61">
                  <c:v>-8.8720844778555324E-2</c:v>
                </c:pt>
                <c:pt idx="62">
                  <c:v>-0.43775436640494425</c:v>
                </c:pt>
                <c:pt idx="63">
                  <c:v>0.69973867305834547</c:v>
                </c:pt>
                <c:pt idx="64">
                  <c:v>0.68997229812092464</c:v>
                </c:pt>
                <c:pt idx="65">
                  <c:v>-0.22056586931925923</c:v>
                </c:pt>
                <c:pt idx="66">
                  <c:v>-0.13972518118273955</c:v>
                </c:pt>
                <c:pt idx="67">
                  <c:v>-0.23223086602556958</c:v>
                </c:pt>
                <c:pt idx="68">
                  <c:v>0.52402679471120839</c:v>
                </c:pt>
                <c:pt idx="69">
                  <c:v>0.37627740988579195</c:v>
                </c:pt>
                <c:pt idx="70">
                  <c:v>-9.3499770678806049E-2</c:v>
                </c:pt>
                <c:pt idx="71">
                  <c:v>-0.35892696921317302</c:v>
                </c:pt>
                <c:pt idx="72">
                  <c:v>-0.19076677769023739</c:v>
                </c:pt>
                <c:pt idx="73">
                  <c:v>-0.22842840845110698</c:v>
                </c:pt>
                <c:pt idx="74">
                  <c:v>-0.32546752637279586</c:v>
                </c:pt>
                <c:pt idx="75">
                  <c:v>-0.27493886552540153</c:v>
                </c:pt>
                <c:pt idx="76">
                  <c:v>-0.26824069485748658</c:v>
                </c:pt>
                <c:pt idx="77">
                  <c:v>-0.38642042080695804</c:v>
                </c:pt>
                <c:pt idx="78">
                  <c:v>-0.33387583168590867</c:v>
                </c:pt>
                <c:pt idx="79">
                  <c:v>-2.7131094491693413E-2</c:v>
                </c:pt>
                <c:pt idx="80">
                  <c:v>5.5649637781819632E-2</c:v>
                </c:pt>
                <c:pt idx="81">
                  <c:v>-0.44334398871599484</c:v>
                </c:pt>
                <c:pt idx="82">
                  <c:v>-0.45897500205023611</c:v>
                </c:pt>
                <c:pt idx="83">
                  <c:v>-0.30175535577263551</c:v>
                </c:pt>
                <c:pt idx="84">
                  <c:v>2.9732744065282837E-2</c:v>
                </c:pt>
                <c:pt idx="85">
                  <c:v>-0.36814077866040962</c:v>
                </c:pt>
                <c:pt idx="86">
                  <c:v>-0.27478272620159772</c:v>
                </c:pt>
                <c:pt idx="87">
                  <c:v>-0.35494923123017991</c:v>
                </c:pt>
                <c:pt idx="88">
                  <c:v>-0.55290492225989318</c:v>
                </c:pt>
                <c:pt idx="89">
                  <c:v>-0.46976534518580082</c:v>
                </c:pt>
                <c:pt idx="90">
                  <c:v>0.72444333643069669</c:v>
                </c:pt>
                <c:pt idx="91">
                  <c:v>0.48211786658067102</c:v>
                </c:pt>
                <c:pt idx="92">
                  <c:v>-0.36440230012397229</c:v>
                </c:pt>
                <c:pt idx="93">
                  <c:v>-0.29729002075883332</c:v>
                </c:pt>
                <c:pt idx="94">
                  <c:v>-0.14973921591869938</c:v>
                </c:pt>
                <c:pt idx="95">
                  <c:v>-0.12039525197731439</c:v>
                </c:pt>
                <c:pt idx="96">
                  <c:v>-0.1164460536970392</c:v>
                </c:pt>
                <c:pt idx="97">
                  <c:v>-0.39984968438618246</c:v>
                </c:pt>
                <c:pt idx="98">
                  <c:v>7.7532440018929671E-2</c:v>
                </c:pt>
                <c:pt idx="99">
                  <c:v>-0.36879821103311777</c:v>
                </c:pt>
                <c:pt idx="100">
                  <c:v>-0.34953495585136413</c:v>
                </c:pt>
                <c:pt idx="101">
                  <c:v>0.680385411192309</c:v>
                </c:pt>
                <c:pt idx="102">
                  <c:v>0.25403704744665678</c:v>
                </c:pt>
                <c:pt idx="103">
                  <c:v>0.39750100936358723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D7-4A19-81B4-5D5239F58A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IL1b</c:v>
                </c:pt>
              </c:strCache>
            </c:strRef>
          </c:tx>
          <c:spPr>
            <a:ln w="127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Sheet1!$E$2:$E$105</c:f>
              <c:numCache>
                <c:formatCode>General</c:formatCode>
                <c:ptCount val="104"/>
                <c:pt idx="0">
                  <c:v>-8.3788660789726285E-2</c:v>
                </c:pt>
                <c:pt idx="1">
                  <c:v>0.3174369035125173</c:v>
                </c:pt>
                <c:pt idx="2">
                  <c:v>-0.14488075363190667</c:v>
                </c:pt>
                <c:pt idx="3">
                  <c:v>-0.15959119387935952</c:v>
                </c:pt>
                <c:pt idx="4">
                  <c:v>-0.42488717720692054</c:v>
                </c:pt>
                <c:pt idx="5">
                  <c:v>-0.32605059594349978</c:v>
                </c:pt>
                <c:pt idx="6">
                  <c:v>-0.39945738352414512</c:v>
                </c:pt>
                <c:pt idx="7">
                  <c:v>0.16027068241973619</c:v>
                </c:pt>
                <c:pt idx="8">
                  <c:v>0.22881778849390239</c:v>
                </c:pt>
                <c:pt idx="9">
                  <c:v>0.46448758978593041</c:v>
                </c:pt>
                <c:pt idx="10">
                  <c:v>0.4127172876842905</c:v>
                </c:pt>
                <c:pt idx="11">
                  <c:v>0.58916568411263082</c:v>
                </c:pt>
                <c:pt idx="12">
                  <c:v>-2.30059596449231E-2</c:v>
                </c:pt>
                <c:pt idx="13">
                  <c:v>0.10301114098651276</c:v>
                </c:pt>
                <c:pt idx="14">
                  <c:v>-0.26392348471024879</c:v>
                </c:pt>
                <c:pt idx="15">
                  <c:v>0.5463897504177595</c:v>
                </c:pt>
                <c:pt idx="16">
                  <c:v>-0.24437588542869573</c:v>
                </c:pt>
                <c:pt idx="17">
                  <c:v>-0.30501979065173052</c:v>
                </c:pt>
                <c:pt idx="18">
                  <c:v>-0.10972772695256082</c:v>
                </c:pt>
                <c:pt idx="19">
                  <c:v>-0.26016033544466582</c:v>
                </c:pt>
                <c:pt idx="20">
                  <c:v>-0.24387517789106208</c:v>
                </c:pt>
                <c:pt idx="21">
                  <c:v>-0.27881460384984985</c:v>
                </c:pt>
                <c:pt idx="22">
                  <c:v>0.29479061671564893</c:v>
                </c:pt>
                <c:pt idx="23">
                  <c:v>0.18482928955000472</c:v>
                </c:pt>
                <c:pt idx="24">
                  <c:v>0.45960354803173337</c:v>
                </c:pt>
                <c:pt idx="25">
                  <c:v>-0.15963227078823217</c:v>
                </c:pt>
                <c:pt idx="26">
                  <c:v>9.8440174567792277E-2</c:v>
                </c:pt>
                <c:pt idx="27">
                  <c:v>0.19056750774929412</c:v>
                </c:pt>
                <c:pt idx="28">
                  <c:v>-3.6889767062730464E-2</c:v>
                </c:pt>
                <c:pt idx="29">
                  <c:v>6.0679520027806327E-2</c:v>
                </c:pt>
                <c:pt idx="30">
                  <c:v>-9.3643831566089908E-2</c:v>
                </c:pt>
                <c:pt idx="31">
                  <c:v>0.39040476009516295</c:v>
                </c:pt>
                <c:pt idx="32">
                  <c:v>-0.18776533656211369</c:v>
                </c:pt>
                <c:pt idx="33">
                  <c:v>0.33769928809217614</c:v>
                </c:pt>
                <c:pt idx="34">
                  <c:v>0.12860039529996664</c:v>
                </c:pt>
                <c:pt idx="35">
                  <c:v>0.51791741499893074</c:v>
                </c:pt>
                <c:pt idx="36">
                  <c:v>0.34731452337405494</c:v>
                </c:pt>
                <c:pt idx="37">
                  <c:v>-0.16781991438814187</c:v>
                </c:pt>
                <c:pt idx="38">
                  <c:v>5.5180232704795669E-2</c:v>
                </c:pt>
                <c:pt idx="39">
                  <c:v>-0.12778603745426254</c:v>
                </c:pt>
                <c:pt idx="40">
                  <c:v>0.28329512465384649</c:v>
                </c:pt>
                <c:pt idx="41">
                  <c:v>-0.21510009706183381</c:v>
                </c:pt>
                <c:pt idx="42">
                  <c:v>-0.20682537524837993</c:v>
                </c:pt>
                <c:pt idx="43">
                  <c:v>-3.4174580545252541E-2</c:v>
                </c:pt>
                <c:pt idx="44">
                  <c:v>0.25829092759340605</c:v>
                </c:pt>
                <c:pt idx="45">
                  <c:v>0.48642701512764064</c:v>
                </c:pt>
                <c:pt idx="46">
                  <c:v>1.1108100110863255E-2</c:v>
                </c:pt>
                <c:pt idx="47">
                  <c:v>2.5880829817904173E-2</c:v>
                </c:pt>
                <c:pt idx="48">
                  <c:v>6.8628112002518379E-2</c:v>
                </c:pt>
                <c:pt idx="49">
                  <c:v>0.12771687056976064</c:v>
                </c:pt>
                <c:pt idx="50">
                  <c:v>-4.0881089876408663E-2</c:v>
                </c:pt>
                <c:pt idx="51">
                  <c:v>-0.26181736303628383</c:v>
                </c:pt>
                <c:pt idx="52">
                  <c:v>-7.9794538100845733E-2</c:v>
                </c:pt>
                <c:pt idx="53">
                  <c:v>0.443909205226026</c:v>
                </c:pt>
                <c:pt idx="54">
                  <c:v>0.11566272669075313</c:v>
                </c:pt>
                <c:pt idx="55">
                  <c:v>-0.45818363517063715</c:v>
                </c:pt>
                <c:pt idx="56">
                  <c:v>-0.16420808841171283</c:v>
                </c:pt>
                <c:pt idx="57">
                  <c:v>8.0940492676376916E-2</c:v>
                </c:pt>
                <c:pt idx="58">
                  <c:v>0.2641985023963801</c:v>
                </c:pt>
                <c:pt idx="59">
                  <c:v>-0.14933028617521021</c:v>
                </c:pt>
                <c:pt idx="60">
                  <c:v>5.2221469380076359E-2</c:v>
                </c:pt>
                <c:pt idx="61">
                  <c:v>6.4720400627986716E-2</c:v>
                </c:pt>
                <c:pt idx="62">
                  <c:v>-0.19547334332838304</c:v>
                </c:pt>
                <c:pt idx="63">
                  <c:v>0.2528555057127152</c:v>
                </c:pt>
                <c:pt idx="64">
                  <c:v>0.48912435113742336</c:v>
                </c:pt>
                <c:pt idx="65">
                  <c:v>0.21980536149093449</c:v>
                </c:pt>
                <c:pt idx="66">
                  <c:v>-0.1109665962488449</c:v>
                </c:pt>
                <c:pt idx="67">
                  <c:v>0.16968583712973559</c:v>
                </c:pt>
                <c:pt idx="68">
                  <c:v>0.61581210322828017</c:v>
                </c:pt>
                <c:pt idx="69">
                  <c:v>0.12120361055263937</c:v>
                </c:pt>
                <c:pt idx="70">
                  <c:v>-0.25618331852506399</c:v>
                </c:pt>
                <c:pt idx="71">
                  <c:v>0.37357604534315636</c:v>
                </c:pt>
                <c:pt idx="72">
                  <c:v>3.8593966927862537E-2</c:v>
                </c:pt>
                <c:pt idx="73">
                  <c:v>7.4393667979932798E-2</c:v>
                </c:pt>
                <c:pt idx="74">
                  <c:v>0.30125889106154508</c:v>
                </c:pt>
                <c:pt idx="75">
                  <c:v>0.40335951266590686</c:v>
                </c:pt>
                <c:pt idx="76">
                  <c:v>0.28403343630728495</c:v>
                </c:pt>
                <c:pt idx="77">
                  <c:v>0.30012329487872064</c:v>
                </c:pt>
                <c:pt idx="78">
                  <c:v>0.39091454503609774</c:v>
                </c:pt>
                <c:pt idx="79">
                  <c:v>-0.14445579485005114</c:v>
                </c:pt>
                <c:pt idx="80">
                  <c:v>-0.13492279992810369</c:v>
                </c:pt>
                <c:pt idx="81">
                  <c:v>0.53831738123871398</c:v>
                </c:pt>
                <c:pt idx="82">
                  <c:v>0.39685148401585146</c:v>
                </c:pt>
                <c:pt idx="83">
                  <c:v>0.32977636358001577</c:v>
                </c:pt>
                <c:pt idx="84">
                  <c:v>-0.21087664929900227</c:v>
                </c:pt>
                <c:pt idx="85">
                  <c:v>0.21103090268760452</c:v>
                </c:pt>
                <c:pt idx="86">
                  <c:v>0.56692583651781348</c:v>
                </c:pt>
                <c:pt idx="87">
                  <c:v>0.25361251828181691</c:v>
                </c:pt>
                <c:pt idx="88">
                  <c:v>-0.11066224742022103</c:v>
                </c:pt>
                <c:pt idx="89">
                  <c:v>0.27047518914895768</c:v>
                </c:pt>
                <c:pt idx="90">
                  <c:v>0.48841076293923286</c:v>
                </c:pt>
                <c:pt idx="91">
                  <c:v>0.45111418849097229</c:v>
                </c:pt>
                <c:pt idx="92">
                  <c:v>4.1747548068767348E-2</c:v>
                </c:pt>
                <c:pt idx="93">
                  <c:v>-0.23946328871553255</c:v>
                </c:pt>
                <c:pt idx="94">
                  <c:v>0.31755204867143549</c:v>
                </c:pt>
                <c:pt idx="95">
                  <c:v>6.677949254222372E-2</c:v>
                </c:pt>
                <c:pt idx="96">
                  <c:v>-6.2731492704528241E-2</c:v>
                </c:pt>
                <c:pt idx="97">
                  <c:v>-0.11629684410625726</c:v>
                </c:pt>
                <c:pt idx="98">
                  <c:v>-0.2833774680199993</c:v>
                </c:pt>
                <c:pt idx="99">
                  <c:v>0.53378367343092081</c:v>
                </c:pt>
                <c:pt idx="100">
                  <c:v>0.20869215711593489</c:v>
                </c:pt>
                <c:pt idx="101">
                  <c:v>0.51173428762379169</c:v>
                </c:pt>
                <c:pt idx="102">
                  <c:v>-0.14364679764383911</c:v>
                </c:pt>
                <c:pt idx="103">
                  <c:v>0.70399617164951378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D7-4A19-81B4-5D5239F58A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IL6</c:v>
                </c:pt>
              </c:strCache>
            </c:strRef>
          </c:tx>
          <c:spPr>
            <a:ln w="127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Sheet1!$F$2:$F$105</c:f>
              <c:numCache>
                <c:formatCode>General</c:formatCode>
                <c:ptCount val="104"/>
                <c:pt idx="0">
                  <c:v>-2.1348651876873358E-2</c:v>
                </c:pt>
                <c:pt idx="1">
                  <c:v>0.4640543452902805</c:v>
                </c:pt>
                <c:pt idx="2">
                  <c:v>4.0701934332378176E-2</c:v>
                </c:pt>
                <c:pt idx="3">
                  <c:v>-0.14974360147838367</c:v>
                </c:pt>
                <c:pt idx="4">
                  <c:v>-0.1850035090867338</c:v>
                </c:pt>
                <c:pt idx="5">
                  <c:v>-0.3189167837642401</c:v>
                </c:pt>
                <c:pt idx="6">
                  <c:v>-6.8002297201162687E-2</c:v>
                </c:pt>
                <c:pt idx="7">
                  <c:v>0.79867975959509341</c:v>
                </c:pt>
                <c:pt idx="8">
                  <c:v>0.30104376339623684</c:v>
                </c:pt>
                <c:pt idx="9">
                  <c:v>9.7545270601997365E-3</c:v>
                </c:pt>
                <c:pt idx="10">
                  <c:v>-6.2854904244639145E-2</c:v>
                </c:pt>
                <c:pt idx="11">
                  <c:v>-6.0549976270482558E-2</c:v>
                </c:pt>
                <c:pt idx="12">
                  <c:v>0.25124523804863541</c:v>
                </c:pt>
                <c:pt idx="13">
                  <c:v>-0.16112737145196537</c:v>
                </c:pt>
                <c:pt idx="14">
                  <c:v>-0.35919978805166947</c:v>
                </c:pt>
                <c:pt idx="15">
                  <c:v>4.6006126529687441E-2</c:v>
                </c:pt>
                <c:pt idx="16">
                  <c:v>0.38653736250045784</c:v>
                </c:pt>
                <c:pt idx="17">
                  <c:v>-9.5184497939400058E-3</c:v>
                </c:pt>
                <c:pt idx="18">
                  <c:v>-0.17558688078709728</c:v>
                </c:pt>
                <c:pt idx="19">
                  <c:v>-9.3494408107262755E-2</c:v>
                </c:pt>
                <c:pt idx="20">
                  <c:v>-8.0919150475646739E-2</c:v>
                </c:pt>
                <c:pt idx="21">
                  <c:v>-0.12167378223914288</c:v>
                </c:pt>
                <c:pt idx="22">
                  <c:v>9.1663891081757029E-2</c:v>
                </c:pt>
                <c:pt idx="23">
                  <c:v>-6.3333025124645446E-3</c:v>
                </c:pt>
                <c:pt idx="24">
                  <c:v>1.8506718444688694E-2</c:v>
                </c:pt>
                <c:pt idx="25">
                  <c:v>-0.16067736673598096</c:v>
                </c:pt>
                <c:pt idx="26">
                  <c:v>1.4923603616997072E-3</c:v>
                </c:pt>
                <c:pt idx="27">
                  <c:v>-6.6867239750654825E-2</c:v>
                </c:pt>
                <c:pt idx="28">
                  <c:v>-0.17033093878845201</c:v>
                </c:pt>
                <c:pt idx="29">
                  <c:v>0.43833870288534832</c:v>
                </c:pt>
                <c:pt idx="30">
                  <c:v>0.289682978780612</c:v>
                </c:pt>
                <c:pt idx="31">
                  <c:v>0.1020095751648994</c:v>
                </c:pt>
                <c:pt idx="32">
                  <c:v>-0.13082519127708694</c:v>
                </c:pt>
                <c:pt idx="33">
                  <c:v>0.16305255483769138</c:v>
                </c:pt>
                <c:pt idx="34">
                  <c:v>-0.13162715639183881</c:v>
                </c:pt>
                <c:pt idx="35">
                  <c:v>5.0012660795163977E-2</c:v>
                </c:pt>
                <c:pt idx="36">
                  <c:v>-0.16789724297679917</c:v>
                </c:pt>
                <c:pt idx="37">
                  <c:v>-0.14252893272918732</c:v>
                </c:pt>
                <c:pt idx="38">
                  <c:v>5.0142346189659931E-2</c:v>
                </c:pt>
                <c:pt idx="39">
                  <c:v>-0.10756570031211383</c:v>
                </c:pt>
                <c:pt idx="40">
                  <c:v>0.22392237622619954</c:v>
                </c:pt>
                <c:pt idx="41">
                  <c:v>-0.17983433849271546</c:v>
                </c:pt>
                <c:pt idx="42">
                  <c:v>-0.18599922800940435</c:v>
                </c:pt>
                <c:pt idx="43">
                  <c:v>1.7369041372468232E-2</c:v>
                </c:pt>
                <c:pt idx="44">
                  <c:v>-8.901038504993676E-2</c:v>
                </c:pt>
                <c:pt idx="45">
                  <c:v>7.0491966209062132E-2</c:v>
                </c:pt>
                <c:pt idx="46">
                  <c:v>0.1731674830565719</c:v>
                </c:pt>
                <c:pt idx="47">
                  <c:v>-8.208054578394389E-3</c:v>
                </c:pt>
                <c:pt idx="48">
                  <c:v>-0.1967868000002915</c:v>
                </c:pt>
                <c:pt idx="49">
                  <c:v>-7.1565043683248272E-2</c:v>
                </c:pt>
                <c:pt idx="50">
                  <c:v>-1.9228027555599849E-2</c:v>
                </c:pt>
                <c:pt idx="51">
                  <c:v>-0.2156414344562963</c:v>
                </c:pt>
                <c:pt idx="52">
                  <c:v>-6.9415279114171433E-2</c:v>
                </c:pt>
                <c:pt idx="53">
                  <c:v>0.3028702652736327</c:v>
                </c:pt>
                <c:pt idx="54">
                  <c:v>-0.23205506509057422</c:v>
                </c:pt>
                <c:pt idx="55">
                  <c:v>-0.45432652162047671</c:v>
                </c:pt>
                <c:pt idx="56">
                  <c:v>4.612980527085999E-2</c:v>
                </c:pt>
                <c:pt idx="57">
                  <c:v>-0.20980139790112534</c:v>
                </c:pt>
                <c:pt idx="58">
                  <c:v>-0.24778681896953786</c:v>
                </c:pt>
                <c:pt idx="59">
                  <c:v>-5.0231800645648535E-2</c:v>
                </c:pt>
                <c:pt idx="60">
                  <c:v>-3.8744163938994394E-2</c:v>
                </c:pt>
                <c:pt idx="61">
                  <c:v>0.56200121115567525</c:v>
                </c:pt>
                <c:pt idx="62">
                  <c:v>-6.5307792523213073E-2</c:v>
                </c:pt>
                <c:pt idx="63">
                  <c:v>-0.13580946409926811</c:v>
                </c:pt>
                <c:pt idx="64">
                  <c:v>-3.196235202294307E-2</c:v>
                </c:pt>
                <c:pt idx="65">
                  <c:v>-0.11793370430622546</c:v>
                </c:pt>
                <c:pt idx="66">
                  <c:v>-0.10577105504995007</c:v>
                </c:pt>
                <c:pt idx="67">
                  <c:v>-1.65892347813382E-2</c:v>
                </c:pt>
                <c:pt idx="68">
                  <c:v>-4.1661643603993562E-2</c:v>
                </c:pt>
                <c:pt idx="69">
                  <c:v>-0.16440196527079412</c:v>
                </c:pt>
                <c:pt idx="70">
                  <c:v>-0.22945189046949022</c:v>
                </c:pt>
                <c:pt idx="71">
                  <c:v>-9.7859276699665168E-2</c:v>
                </c:pt>
                <c:pt idx="72">
                  <c:v>-8.3475076147136895E-2</c:v>
                </c:pt>
                <c:pt idx="73">
                  <c:v>-0.15536344712245875</c:v>
                </c:pt>
                <c:pt idx="74">
                  <c:v>0.20698652883509314</c:v>
                </c:pt>
                <c:pt idx="75">
                  <c:v>2.7366304007004277E-2</c:v>
                </c:pt>
                <c:pt idx="76">
                  <c:v>0.132289597795298</c:v>
                </c:pt>
                <c:pt idx="77">
                  <c:v>0.22122768578368571</c:v>
                </c:pt>
                <c:pt idx="78">
                  <c:v>-6.011988351316979E-2</c:v>
                </c:pt>
                <c:pt idx="79">
                  <c:v>-5.7577771226446216E-2</c:v>
                </c:pt>
                <c:pt idx="80">
                  <c:v>3.6361507734226972E-2</c:v>
                </c:pt>
                <c:pt idx="81">
                  <c:v>3.6587442654863571E-2</c:v>
                </c:pt>
                <c:pt idx="82">
                  <c:v>2.954832103943535E-2</c:v>
                </c:pt>
                <c:pt idx="83">
                  <c:v>0.43859335306324643</c:v>
                </c:pt>
                <c:pt idx="84">
                  <c:v>-0.19204784965042346</c:v>
                </c:pt>
                <c:pt idx="85">
                  <c:v>-0.13802879493656611</c:v>
                </c:pt>
                <c:pt idx="86">
                  <c:v>9.53633699512106E-2</c:v>
                </c:pt>
                <c:pt idx="87">
                  <c:v>-4.4715395361522151E-2</c:v>
                </c:pt>
                <c:pt idx="88">
                  <c:v>1.9994667089868513E-2</c:v>
                </c:pt>
                <c:pt idx="89">
                  <c:v>-4.3605756096392313E-2</c:v>
                </c:pt>
                <c:pt idx="90">
                  <c:v>-0.16099339111634683</c:v>
                </c:pt>
                <c:pt idx="91">
                  <c:v>0.3306216718033762</c:v>
                </c:pt>
                <c:pt idx="92">
                  <c:v>-4.1534990288528771E-2</c:v>
                </c:pt>
                <c:pt idx="93">
                  <c:v>-0.2990389984077958</c:v>
                </c:pt>
                <c:pt idx="94">
                  <c:v>-0.11449755934421708</c:v>
                </c:pt>
                <c:pt idx="95">
                  <c:v>-3.7983012934744348E-2</c:v>
                </c:pt>
                <c:pt idx="96">
                  <c:v>-0.11088233602727923</c:v>
                </c:pt>
                <c:pt idx="97">
                  <c:v>2.43262245470495E-2</c:v>
                </c:pt>
                <c:pt idx="98">
                  <c:v>-0.25825287461843804</c:v>
                </c:pt>
                <c:pt idx="99">
                  <c:v>0.1751152813800676</c:v>
                </c:pt>
                <c:pt idx="100">
                  <c:v>-3.401205445126209E-2</c:v>
                </c:pt>
                <c:pt idx="101">
                  <c:v>-8.8803709566897551E-2</c:v>
                </c:pt>
                <c:pt idx="102">
                  <c:v>-0.20144645595134686</c:v>
                </c:pt>
                <c:pt idx="103">
                  <c:v>0.39004485987558823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D7-4A19-81B4-5D5239F58A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MIP1a</c:v>
                </c:pt>
              </c:strCache>
            </c:strRef>
          </c:tx>
          <c:spPr>
            <a:ln w="127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Sheet1!$G$2:$G$105</c:f>
              <c:numCache>
                <c:formatCode>General</c:formatCode>
                <c:ptCount val="104"/>
                <c:pt idx="0">
                  <c:v>-0.48340141467747416</c:v>
                </c:pt>
                <c:pt idx="1">
                  <c:v>3.7983296655275355E-2</c:v>
                </c:pt>
                <c:pt idx="2">
                  <c:v>4.5824730558055547E-2</c:v>
                </c:pt>
                <c:pt idx="3">
                  <c:v>0.2729977700306368</c:v>
                </c:pt>
                <c:pt idx="4">
                  <c:v>0.42988933009279001</c:v>
                </c:pt>
                <c:pt idx="5">
                  <c:v>-0.14962729681486739</c:v>
                </c:pt>
                <c:pt idx="6">
                  <c:v>1.831801264987604E-2</c:v>
                </c:pt>
                <c:pt idx="7">
                  <c:v>-0.21445371667542235</c:v>
                </c:pt>
                <c:pt idx="8">
                  <c:v>-0.45287241712151055</c:v>
                </c:pt>
                <c:pt idx="9">
                  <c:v>0.206153419744453</c:v>
                </c:pt>
                <c:pt idx="10">
                  <c:v>-0.31252865915247907</c:v>
                </c:pt>
                <c:pt idx="11">
                  <c:v>-0.38611529074676099</c:v>
                </c:pt>
                <c:pt idx="12">
                  <c:v>-0.16751389468091954</c:v>
                </c:pt>
                <c:pt idx="13">
                  <c:v>-0.19931995888267784</c:v>
                </c:pt>
                <c:pt idx="14">
                  <c:v>-0.25778377642405281</c:v>
                </c:pt>
                <c:pt idx="15">
                  <c:v>-0.1575181754820992</c:v>
                </c:pt>
                <c:pt idx="16">
                  <c:v>0.16060224152351452</c:v>
                </c:pt>
                <c:pt idx="17">
                  <c:v>0.52878003556630804</c:v>
                </c:pt>
                <c:pt idx="18">
                  <c:v>5.5284300341938535E-2</c:v>
                </c:pt>
                <c:pt idx="19">
                  <c:v>-0.13016473031674178</c:v>
                </c:pt>
                <c:pt idx="20">
                  <c:v>0.50419724800988674</c:v>
                </c:pt>
                <c:pt idx="21">
                  <c:v>0.46588910510494524</c:v>
                </c:pt>
                <c:pt idx="22">
                  <c:v>0.57264035677740233</c:v>
                </c:pt>
                <c:pt idx="23">
                  <c:v>3.3931516910816771E-2</c:v>
                </c:pt>
                <c:pt idx="24">
                  <c:v>0.27667078410955237</c:v>
                </c:pt>
                <c:pt idx="25">
                  <c:v>-2.4842838374328151E-2</c:v>
                </c:pt>
                <c:pt idx="26">
                  <c:v>-0.14396142428047914</c:v>
                </c:pt>
                <c:pt idx="27">
                  <c:v>0.22109187992071386</c:v>
                </c:pt>
                <c:pt idx="28">
                  <c:v>-6.4648825379248816E-3</c:v>
                </c:pt>
                <c:pt idx="29">
                  <c:v>-0.27371175953615506</c:v>
                </c:pt>
                <c:pt idx="30">
                  <c:v>0.52685861877959339</c:v>
                </c:pt>
                <c:pt idx="31">
                  <c:v>0.17530160930973218</c:v>
                </c:pt>
                <c:pt idx="32">
                  <c:v>-0.26414367313570319</c:v>
                </c:pt>
                <c:pt idx="33">
                  <c:v>0.25350726137607937</c:v>
                </c:pt>
                <c:pt idx="34">
                  <c:v>-0.1116736107804709</c:v>
                </c:pt>
                <c:pt idx="35">
                  <c:v>-0.35042842507088329</c:v>
                </c:pt>
                <c:pt idx="36">
                  <c:v>-0.23232899911420868</c:v>
                </c:pt>
                <c:pt idx="37">
                  <c:v>2.7517760854795688E-3</c:v>
                </c:pt>
                <c:pt idx="38">
                  <c:v>-0.3547222918497609</c:v>
                </c:pt>
                <c:pt idx="39">
                  <c:v>2.5791995181912733E-2</c:v>
                </c:pt>
                <c:pt idx="40">
                  <c:v>9.4923010481511735E-2</c:v>
                </c:pt>
                <c:pt idx="41">
                  <c:v>-0.116957410763813</c:v>
                </c:pt>
                <c:pt idx="42">
                  <c:v>-0.11945128374871189</c:v>
                </c:pt>
                <c:pt idx="43">
                  <c:v>8.6641425973576255E-2</c:v>
                </c:pt>
                <c:pt idx="44">
                  <c:v>0.32381212036309248</c:v>
                </c:pt>
                <c:pt idx="45">
                  <c:v>2.44863687526304E-2</c:v>
                </c:pt>
                <c:pt idx="46">
                  <c:v>0.15816035987565244</c:v>
                </c:pt>
                <c:pt idx="47">
                  <c:v>0.18435303129717143</c:v>
                </c:pt>
                <c:pt idx="48">
                  <c:v>-0.10091961775983949</c:v>
                </c:pt>
                <c:pt idx="49">
                  <c:v>0.59691103687399305</c:v>
                </c:pt>
                <c:pt idx="50">
                  <c:v>9.75486641206392E-2</c:v>
                </c:pt>
                <c:pt idx="51">
                  <c:v>0.40497727702225356</c:v>
                </c:pt>
                <c:pt idx="52">
                  <c:v>-4.0726191061847307E-2</c:v>
                </c:pt>
                <c:pt idx="53">
                  <c:v>-0.45031132198151619</c:v>
                </c:pt>
                <c:pt idx="54">
                  <c:v>0.10872313183351877</c:v>
                </c:pt>
                <c:pt idx="55">
                  <c:v>-1.9044451693807453E-2</c:v>
                </c:pt>
                <c:pt idx="56">
                  <c:v>0.23585484086032979</c:v>
                </c:pt>
                <c:pt idx="57">
                  <c:v>0.1233957580405957</c:v>
                </c:pt>
                <c:pt idx="58">
                  <c:v>-0.35293096078088282</c:v>
                </c:pt>
                <c:pt idx="59">
                  <c:v>0.13696299057836184</c:v>
                </c:pt>
                <c:pt idx="60">
                  <c:v>0.23947998906709916</c:v>
                </c:pt>
                <c:pt idx="61">
                  <c:v>0.27574600042561576</c:v>
                </c:pt>
                <c:pt idx="62">
                  <c:v>0.43970457861778628</c:v>
                </c:pt>
                <c:pt idx="63">
                  <c:v>-0.33245235647355453</c:v>
                </c:pt>
                <c:pt idx="64">
                  <c:v>-0.25626786829987264</c:v>
                </c:pt>
                <c:pt idx="65">
                  <c:v>3.8791688173118906E-2</c:v>
                </c:pt>
                <c:pt idx="66">
                  <c:v>-4.5815498050371863E-2</c:v>
                </c:pt>
                <c:pt idx="67">
                  <c:v>0.68213037125621012</c:v>
                </c:pt>
                <c:pt idx="68">
                  <c:v>-0.26216591940573553</c:v>
                </c:pt>
                <c:pt idx="69">
                  <c:v>0.16660760393974361</c:v>
                </c:pt>
                <c:pt idx="70">
                  <c:v>-4.2864986079070418E-2</c:v>
                </c:pt>
                <c:pt idx="71">
                  <c:v>6.2557515047949694E-2</c:v>
                </c:pt>
                <c:pt idx="72">
                  <c:v>-5.3113133451880117E-3</c:v>
                </c:pt>
                <c:pt idx="73">
                  <c:v>-7.6351793136078608E-3</c:v>
                </c:pt>
                <c:pt idx="74">
                  <c:v>4.7343430330389943E-2</c:v>
                </c:pt>
                <c:pt idx="75">
                  <c:v>0.30684904221533582</c:v>
                </c:pt>
                <c:pt idx="76">
                  <c:v>0.46003763482619503</c:v>
                </c:pt>
                <c:pt idx="77">
                  <c:v>0.53129481757306896</c:v>
                </c:pt>
                <c:pt idx="78">
                  <c:v>0.2414434516076393</c:v>
                </c:pt>
                <c:pt idx="79">
                  <c:v>-3.6009408878772062E-2</c:v>
                </c:pt>
                <c:pt idx="80">
                  <c:v>-0.17735965976463502</c:v>
                </c:pt>
                <c:pt idx="81">
                  <c:v>0.29337461263907089</c:v>
                </c:pt>
                <c:pt idx="82">
                  <c:v>9.913107093654315E-2</c:v>
                </c:pt>
                <c:pt idx="83">
                  <c:v>0.12320521219334266</c:v>
                </c:pt>
                <c:pt idx="84">
                  <c:v>9.342310984740794E-2</c:v>
                </c:pt>
                <c:pt idx="85">
                  <c:v>0.22303111860945046</c:v>
                </c:pt>
                <c:pt idx="86">
                  <c:v>0.24744150543011492</c:v>
                </c:pt>
                <c:pt idx="87">
                  <c:v>0.22798953627651086</c:v>
                </c:pt>
                <c:pt idx="88">
                  <c:v>-1.492012508527432E-2</c:v>
                </c:pt>
                <c:pt idx="89">
                  <c:v>0.51482433966025443</c:v>
                </c:pt>
                <c:pt idx="90">
                  <c:v>-0.10844893588637382</c:v>
                </c:pt>
                <c:pt idx="91">
                  <c:v>-0.26044045347158795</c:v>
                </c:pt>
                <c:pt idx="92">
                  <c:v>-8.5309876912760846E-2</c:v>
                </c:pt>
                <c:pt idx="93">
                  <c:v>-3.6996744500361711E-3</c:v>
                </c:pt>
                <c:pt idx="94">
                  <c:v>1.2264817568448563E-2</c:v>
                </c:pt>
                <c:pt idx="95">
                  <c:v>0.56940761261491002</c:v>
                </c:pt>
                <c:pt idx="96">
                  <c:v>-0.10368926248632211</c:v>
                </c:pt>
                <c:pt idx="97">
                  <c:v>-2.5520753549159728E-2</c:v>
                </c:pt>
                <c:pt idx="98">
                  <c:v>3.8369767895996394E-2</c:v>
                </c:pt>
                <c:pt idx="99">
                  <c:v>3.4335382345407632E-4</c:v>
                </c:pt>
                <c:pt idx="100">
                  <c:v>0.13136059546297615</c:v>
                </c:pt>
                <c:pt idx="101">
                  <c:v>-0.34038826463033861</c:v>
                </c:pt>
                <c:pt idx="102">
                  <c:v>-4.1807701687243203E-2</c:v>
                </c:pt>
                <c:pt idx="103">
                  <c:v>-0.34536631812129315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D7-4A19-81B4-5D5239F58A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BAFF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Sheet1!$H$2:$H$105</c:f>
              <c:numCache>
                <c:formatCode>General</c:formatCode>
                <c:ptCount val="104"/>
                <c:pt idx="0">
                  <c:v>1.172439401478109E-3</c:v>
                </c:pt>
                <c:pt idx="1">
                  <c:v>0.4114612475998658</c:v>
                </c:pt>
                <c:pt idx="2">
                  <c:v>-0.26886309454191154</c:v>
                </c:pt>
                <c:pt idx="3">
                  <c:v>-0.21483298455218572</c:v>
                </c:pt>
                <c:pt idx="4">
                  <c:v>-0.11137121130391223</c:v>
                </c:pt>
                <c:pt idx="5">
                  <c:v>0.13641260038375375</c:v>
                </c:pt>
                <c:pt idx="6">
                  <c:v>-0.29130791622204749</c:v>
                </c:pt>
                <c:pt idx="7">
                  <c:v>-7.0056113280183047E-2</c:v>
                </c:pt>
                <c:pt idx="8">
                  <c:v>-0.24434742387909281</c:v>
                </c:pt>
                <c:pt idx="9">
                  <c:v>0.1771505972695005</c:v>
                </c:pt>
                <c:pt idx="10">
                  <c:v>-9.4246691462952212E-2</c:v>
                </c:pt>
                <c:pt idx="11">
                  <c:v>0.20928124463101722</c:v>
                </c:pt>
                <c:pt idx="12">
                  <c:v>-0.31061388693121694</c:v>
                </c:pt>
                <c:pt idx="13">
                  <c:v>-3.1731537745784209E-2</c:v>
                </c:pt>
                <c:pt idx="14">
                  <c:v>-0.22802413476992817</c:v>
                </c:pt>
                <c:pt idx="15">
                  <c:v>4.2702063016513803E-2</c:v>
                </c:pt>
                <c:pt idx="16">
                  <c:v>-0.23067533843776322</c:v>
                </c:pt>
                <c:pt idx="17">
                  <c:v>-9.0649327343381422E-2</c:v>
                </c:pt>
                <c:pt idx="18">
                  <c:v>-0.2531058953800035</c:v>
                </c:pt>
                <c:pt idx="19">
                  <c:v>-0.13892061232524144</c:v>
                </c:pt>
                <c:pt idx="20">
                  <c:v>4.2454771032095547E-3</c:v>
                </c:pt>
                <c:pt idx="21">
                  <c:v>-3.7722834346522717E-2</c:v>
                </c:pt>
                <c:pt idx="22">
                  <c:v>0.14248459209430228</c:v>
                </c:pt>
                <c:pt idx="23">
                  <c:v>-0.15839415425639167</c:v>
                </c:pt>
                <c:pt idx="24">
                  <c:v>0.28562219886843621</c:v>
                </c:pt>
                <c:pt idx="25">
                  <c:v>-0.20910343924877198</c:v>
                </c:pt>
                <c:pt idx="26">
                  <c:v>-0.10347675239506121</c:v>
                </c:pt>
                <c:pt idx="27">
                  <c:v>0.67875848461802557</c:v>
                </c:pt>
                <c:pt idx="28">
                  <c:v>-9.9760948861108478E-2</c:v>
                </c:pt>
                <c:pt idx="29">
                  <c:v>-0.21672025860348754</c:v>
                </c:pt>
                <c:pt idx="30">
                  <c:v>8.2806081288439692E-2</c:v>
                </c:pt>
                <c:pt idx="31">
                  <c:v>0.59233020470834818</c:v>
                </c:pt>
                <c:pt idx="32">
                  <c:v>-0.36315450088826934</c:v>
                </c:pt>
                <c:pt idx="33">
                  <c:v>0.63654844801546029</c:v>
                </c:pt>
                <c:pt idx="34">
                  <c:v>-8.3843673268018032E-2</c:v>
                </c:pt>
                <c:pt idx="35">
                  <c:v>0.16724935685554684</c:v>
                </c:pt>
                <c:pt idx="36">
                  <c:v>0.19709875571921667</c:v>
                </c:pt>
                <c:pt idx="37">
                  <c:v>-0.30441868546594913</c:v>
                </c:pt>
                <c:pt idx="38">
                  <c:v>-0.19659450703478837</c:v>
                </c:pt>
                <c:pt idx="39">
                  <c:v>-0.13947938758126274</c:v>
                </c:pt>
                <c:pt idx="40">
                  <c:v>0.17623122041687331</c:v>
                </c:pt>
                <c:pt idx="41">
                  <c:v>9.3587596172098636E-2</c:v>
                </c:pt>
                <c:pt idx="42">
                  <c:v>-0.42184744824653142</c:v>
                </c:pt>
                <c:pt idx="43">
                  <c:v>0.22813129156529702</c:v>
                </c:pt>
                <c:pt idx="44">
                  <c:v>0.4074880316473562</c:v>
                </c:pt>
                <c:pt idx="45">
                  <c:v>0.65437181631437447</c:v>
                </c:pt>
                <c:pt idx="46">
                  <c:v>-0.26322714896784688</c:v>
                </c:pt>
                <c:pt idx="47">
                  <c:v>0.19064904535430158</c:v>
                </c:pt>
                <c:pt idx="48">
                  <c:v>-0.14734691538970854</c:v>
                </c:pt>
                <c:pt idx="49">
                  <c:v>0.27036015411002551</c:v>
                </c:pt>
                <c:pt idx="50">
                  <c:v>0.23127003092168349</c:v>
                </c:pt>
                <c:pt idx="51">
                  <c:v>8.9799730178202003E-2</c:v>
                </c:pt>
                <c:pt idx="52">
                  <c:v>0.18451707634828751</c:v>
                </c:pt>
                <c:pt idx="53">
                  <c:v>-2.8935478147877992E-2</c:v>
                </c:pt>
                <c:pt idx="54">
                  <c:v>0.13740391840237648</c:v>
                </c:pt>
                <c:pt idx="55">
                  <c:v>-0.32767402270203561</c:v>
                </c:pt>
                <c:pt idx="56">
                  <c:v>1.8272805557906672E-2</c:v>
                </c:pt>
                <c:pt idx="57">
                  <c:v>-5.3296836700673894E-2</c:v>
                </c:pt>
                <c:pt idx="58">
                  <c:v>-0.13840044301010199</c:v>
                </c:pt>
                <c:pt idx="59">
                  <c:v>-0.2924310767693778</c:v>
                </c:pt>
                <c:pt idx="60">
                  <c:v>7.2712401526399503E-2</c:v>
                </c:pt>
                <c:pt idx="61">
                  <c:v>6.0315728952476284E-2</c:v>
                </c:pt>
                <c:pt idx="62">
                  <c:v>0.22374680615325501</c:v>
                </c:pt>
                <c:pt idx="63">
                  <c:v>-0.21492451253468264</c:v>
                </c:pt>
                <c:pt idx="64">
                  <c:v>2.8102608201901781E-2</c:v>
                </c:pt>
                <c:pt idx="65">
                  <c:v>0.23576301483798487</c:v>
                </c:pt>
                <c:pt idx="66">
                  <c:v>-9.7248588721837601E-2</c:v>
                </c:pt>
                <c:pt idx="67">
                  <c:v>0.17244335155697463</c:v>
                </c:pt>
                <c:pt idx="68">
                  <c:v>0.29762095392962629</c:v>
                </c:pt>
                <c:pt idx="69">
                  <c:v>0.14226418618263825</c:v>
                </c:pt>
                <c:pt idx="70">
                  <c:v>-0.35916265938585124</c:v>
                </c:pt>
                <c:pt idx="71">
                  <c:v>0.49091900693347318</c:v>
                </c:pt>
                <c:pt idx="72">
                  <c:v>2.8985908093449739E-2</c:v>
                </c:pt>
                <c:pt idx="73">
                  <c:v>0.41524626207458537</c:v>
                </c:pt>
                <c:pt idx="74">
                  <c:v>0.19746064573964775</c:v>
                </c:pt>
                <c:pt idx="75">
                  <c:v>0.30874191854540228</c:v>
                </c:pt>
                <c:pt idx="76">
                  <c:v>0.24115639717340606</c:v>
                </c:pt>
                <c:pt idx="77">
                  <c:v>0.52954773541614764</c:v>
                </c:pt>
                <c:pt idx="78">
                  <c:v>0.50299594292823946</c:v>
                </c:pt>
                <c:pt idx="79">
                  <c:v>-0.25262133327044095</c:v>
                </c:pt>
                <c:pt idx="80">
                  <c:v>-0.3285906810223051</c:v>
                </c:pt>
                <c:pt idx="81">
                  <c:v>0.6785830730529564</c:v>
                </c:pt>
                <c:pt idx="82">
                  <c:v>0.68953674048619917</c:v>
                </c:pt>
                <c:pt idx="83">
                  <c:v>0.18605451712686671</c:v>
                </c:pt>
                <c:pt idx="84">
                  <c:v>-0.3855861521089794</c:v>
                </c:pt>
                <c:pt idx="85">
                  <c:v>0.14316661004109563</c:v>
                </c:pt>
                <c:pt idx="86">
                  <c:v>0.53068694881056733</c:v>
                </c:pt>
                <c:pt idx="87">
                  <c:v>0.35075186484461568</c:v>
                </c:pt>
                <c:pt idx="88">
                  <c:v>0.28411271543885985</c:v>
                </c:pt>
                <c:pt idx="89">
                  <c:v>0.59237791031419751</c:v>
                </c:pt>
                <c:pt idx="90">
                  <c:v>0.18351494469849011</c:v>
                </c:pt>
                <c:pt idx="91">
                  <c:v>-8.3407218996033691E-2</c:v>
                </c:pt>
                <c:pt idx="92">
                  <c:v>0.44814267130236424</c:v>
                </c:pt>
                <c:pt idx="93">
                  <c:v>-0.16156143887080016</c:v>
                </c:pt>
                <c:pt idx="94">
                  <c:v>0.49587178298434054</c:v>
                </c:pt>
                <c:pt idx="95">
                  <c:v>0.1076170412846844</c:v>
                </c:pt>
                <c:pt idx="96">
                  <c:v>-9.6865796624899012E-2</c:v>
                </c:pt>
                <c:pt idx="97">
                  <c:v>0.24697775022491522</c:v>
                </c:pt>
                <c:pt idx="98">
                  <c:v>-0.47465127053152001</c:v>
                </c:pt>
                <c:pt idx="99">
                  <c:v>0.60208313020039206</c:v>
                </c:pt>
                <c:pt idx="100">
                  <c:v>0.28926123111232926</c:v>
                </c:pt>
                <c:pt idx="101">
                  <c:v>0.15741953923875052</c:v>
                </c:pt>
                <c:pt idx="102">
                  <c:v>-0.36696856060582</c:v>
                </c:pt>
                <c:pt idx="103">
                  <c:v>0.319843427261289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79-40C5-9BB8-6600C555975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IFN-alpha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Sheet1!$I$2:$I$105</c:f>
              <c:numCache>
                <c:formatCode>General</c:formatCode>
                <c:ptCount val="104"/>
                <c:pt idx="0">
                  <c:v>-0.44556429264346553</c:v>
                </c:pt>
                <c:pt idx="1">
                  <c:v>-0.27169831942368983</c:v>
                </c:pt>
                <c:pt idx="2">
                  <c:v>-3.2420916630695969E-2</c:v>
                </c:pt>
                <c:pt idx="3">
                  <c:v>-4.0711603366694285E-2</c:v>
                </c:pt>
                <c:pt idx="4">
                  <c:v>0.59988615111308186</c:v>
                </c:pt>
                <c:pt idx="5">
                  <c:v>-0.15403711609153253</c:v>
                </c:pt>
                <c:pt idx="6">
                  <c:v>-0.3552788009633876</c:v>
                </c:pt>
                <c:pt idx="7">
                  <c:v>-0.24827044187313871</c:v>
                </c:pt>
                <c:pt idx="8">
                  <c:v>-0.3290590289925151</c:v>
                </c:pt>
                <c:pt idx="9">
                  <c:v>7.9175126410903039E-3</c:v>
                </c:pt>
                <c:pt idx="10">
                  <c:v>-9.1732293381058094E-2</c:v>
                </c:pt>
                <c:pt idx="11">
                  <c:v>1.1992248947666342E-2</c:v>
                </c:pt>
                <c:pt idx="12">
                  <c:v>-0.26964662122906813</c:v>
                </c:pt>
                <c:pt idx="13">
                  <c:v>-8.4414108318860231E-2</c:v>
                </c:pt>
                <c:pt idx="14">
                  <c:v>-0.36084691825200915</c:v>
                </c:pt>
                <c:pt idx="15">
                  <c:v>-9.671421862298557E-2</c:v>
                </c:pt>
                <c:pt idx="16">
                  <c:v>-0.18700510372240298</c:v>
                </c:pt>
                <c:pt idx="17">
                  <c:v>0.64054855127796839</c:v>
                </c:pt>
                <c:pt idx="18">
                  <c:v>-8.2891027863598629E-2</c:v>
                </c:pt>
                <c:pt idx="19">
                  <c:v>0.82857417207380879</c:v>
                </c:pt>
                <c:pt idx="20">
                  <c:v>1.421572780529356E-2</c:v>
                </c:pt>
                <c:pt idx="21">
                  <c:v>8.503986018178189E-2</c:v>
                </c:pt>
                <c:pt idx="22">
                  <c:v>-0.11191861055287108</c:v>
                </c:pt>
                <c:pt idx="23">
                  <c:v>-7.2075843911989443E-2</c:v>
                </c:pt>
                <c:pt idx="24">
                  <c:v>0.19877389488099845</c:v>
                </c:pt>
                <c:pt idx="25">
                  <c:v>0.5900981597349424</c:v>
                </c:pt>
                <c:pt idx="26">
                  <c:v>-0.230512578796185</c:v>
                </c:pt>
                <c:pt idx="27">
                  <c:v>8.4747820495294206E-3</c:v>
                </c:pt>
                <c:pt idx="28">
                  <c:v>0.81727246027650224</c:v>
                </c:pt>
                <c:pt idx="29">
                  <c:v>-0.20361247313462008</c:v>
                </c:pt>
                <c:pt idx="30">
                  <c:v>-4.0646895993805304E-2</c:v>
                </c:pt>
                <c:pt idx="31">
                  <c:v>0.15647491897978874</c:v>
                </c:pt>
                <c:pt idx="32">
                  <c:v>-0.29773613218337242</c:v>
                </c:pt>
                <c:pt idx="33">
                  <c:v>0.23418811632748576</c:v>
                </c:pt>
                <c:pt idx="34">
                  <c:v>-5.462717174070969E-2</c:v>
                </c:pt>
                <c:pt idx="35">
                  <c:v>-6.7023759468307395E-2</c:v>
                </c:pt>
                <c:pt idx="36">
                  <c:v>-9.6907454132218837E-2</c:v>
                </c:pt>
                <c:pt idx="37">
                  <c:v>-0.10557893025732534</c:v>
                </c:pt>
                <c:pt idx="38">
                  <c:v>-0.31935245021525627</c:v>
                </c:pt>
                <c:pt idx="39">
                  <c:v>0.83653973497005529</c:v>
                </c:pt>
                <c:pt idx="40">
                  <c:v>-5.7479698308312538E-2</c:v>
                </c:pt>
                <c:pt idx="41">
                  <c:v>0.38195293723597123</c:v>
                </c:pt>
                <c:pt idx="42">
                  <c:v>-0.29182812179310585</c:v>
                </c:pt>
                <c:pt idx="43">
                  <c:v>-3.1446248684380659E-2</c:v>
                </c:pt>
                <c:pt idx="44">
                  <c:v>-6.9476616444899386E-2</c:v>
                </c:pt>
                <c:pt idx="45">
                  <c:v>0.22409616553556014</c:v>
                </c:pt>
                <c:pt idx="46">
                  <c:v>-0.14283612280720037</c:v>
                </c:pt>
                <c:pt idx="47">
                  <c:v>0.37208086486375969</c:v>
                </c:pt>
                <c:pt idx="48">
                  <c:v>-0.17592443561087798</c:v>
                </c:pt>
                <c:pt idx="49">
                  <c:v>0.49338556310156578</c:v>
                </c:pt>
                <c:pt idx="50">
                  <c:v>-2.5177631283943225E-2</c:v>
                </c:pt>
                <c:pt idx="51">
                  <c:v>0.3184511677954795</c:v>
                </c:pt>
                <c:pt idx="52">
                  <c:v>-0.21556582862130266</c:v>
                </c:pt>
                <c:pt idx="53">
                  <c:v>-4.2990103670374355E-2</c:v>
                </c:pt>
                <c:pt idx="54">
                  <c:v>-3.713923961184553E-2</c:v>
                </c:pt>
                <c:pt idx="55">
                  <c:v>0.20488088262205997</c:v>
                </c:pt>
                <c:pt idx="56">
                  <c:v>0.74239534807296592</c:v>
                </c:pt>
                <c:pt idx="57">
                  <c:v>8.3831518961941284E-2</c:v>
                </c:pt>
                <c:pt idx="58">
                  <c:v>0.1449473465988983</c:v>
                </c:pt>
                <c:pt idx="59">
                  <c:v>0.24949180960488121</c:v>
                </c:pt>
                <c:pt idx="60">
                  <c:v>-6.6623930920658131E-2</c:v>
                </c:pt>
                <c:pt idx="61">
                  <c:v>0.28359082259438367</c:v>
                </c:pt>
                <c:pt idx="62">
                  <c:v>-0.12481117635988152</c:v>
                </c:pt>
                <c:pt idx="63">
                  <c:v>-0.20987971305627437</c:v>
                </c:pt>
                <c:pt idx="64">
                  <c:v>-3.0525902168455507E-2</c:v>
                </c:pt>
                <c:pt idx="65">
                  <c:v>0.525049898559102</c:v>
                </c:pt>
                <c:pt idx="66">
                  <c:v>0.93093473878850952</c:v>
                </c:pt>
                <c:pt idx="67">
                  <c:v>-0.10980545868976245</c:v>
                </c:pt>
                <c:pt idx="68">
                  <c:v>0.47178757139786148</c:v>
                </c:pt>
                <c:pt idx="69">
                  <c:v>-2.839836822249606E-2</c:v>
                </c:pt>
                <c:pt idx="70">
                  <c:v>0.44308786615251755</c:v>
                </c:pt>
                <c:pt idx="71">
                  <c:v>-7.1630094482568807E-4</c:v>
                </c:pt>
                <c:pt idx="72">
                  <c:v>0.91629274826188745</c:v>
                </c:pt>
                <c:pt idx="73">
                  <c:v>0.11507919906690564</c:v>
                </c:pt>
                <c:pt idx="74">
                  <c:v>-1.4426096149633654E-2</c:v>
                </c:pt>
                <c:pt idx="75">
                  <c:v>-7.6282738830477759E-2</c:v>
                </c:pt>
                <c:pt idx="76">
                  <c:v>-2.2819480870590898E-2</c:v>
                </c:pt>
                <c:pt idx="77">
                  <c:v>0.23785660243823425</c:v>
                </c:pt>
                <c:pt idx="78">
                  <c:v>-7.9523792420835154E-2</c:v>
                </c:pt>
                <c:pt idx="79">
                  <c:v>0.76524547979930058</c:v>
                </c:pt>
                <c:pt idx="80">
                  <c:v>0.16507101717153005</c:v>
                </c:pt>
                <c:pt idx="81">
                  <c:v>6.5723983871089686E-2</c:v>
                </c:pt>
                <c:pt idx="82">
                  <c:v>3.6728165820798602E-3</c:v>
                </c:pt>
                <c:pt idx="83">
                  <c:v>0.28946909762867579</c:v>
                </c:pt>
                <c:pt idx="84">
                  <c:v>-0.18621156464888988</c:v>
                </c:pt>
                <c:pt idx="85">
                  <c:v>0.40028178080173554</c:v>
                </c:pt>
                <c:pt idx="86">
                  <c:v>2.6336474146642801E-2</c:v>
                </c:pt>
                <c:pt idx="87">
                  <c:v>4.8953068767233279E-2</c:v>
                </c:pt>
                <c:pt idx="88">
                  <c:v>0.45449059998198554</c:v>
                </c:pt>
                <c:pt idx="89">
                  <c:v>2.2696964244725986E-2</c:v>
                </c:pt>
                <c:pt idx="90">
                  <c:v>3.0027266547525234E-2</c:v>
                </c:pt>
                <c:pt idx="91">
                  <c:v>-0.2058426650693034</c:v>
                </c:pt>
                <c:pt idx="92">
                  <c:v>-8.2283558597723266E-2</c:v>
                </c:pt>
                <c:pt idx="93">
                  <c:v>-0.16294018922504608</c:v>
                </c:pt>
                <c:pt idx="94">
                  <c:v>6.4735952603422089E-2</c:v>
                </c:pt>
                <c:pt idx="95">
                  <c:v>-3.80415995706937E-3</c:v>
                </c:pt>
                <c:pt idx="96">
                  <c:v>0.93430477809612966</c:v>
                </c:pt>
                <c:pt idx="97">
                  <c:v>0.54762060498850995</c:v>
                </c:pt>
                <c:pt idx="98">
                  <c:v>-0.22502708832214682</c:v>
                </c:pt>
                <c:pt idx="99">
                  <c:v>0.4769153550799744</c:v>
                </c:pt>
                <c:pt idx="100">
                  <c:v>0.48122211093950673</c:v>
                </c:pt>
                <c:pt idx="101">
                  <c:v>2.2902509152962814E-2</c:v>
                </c:pt>
                <c:pt idx="102">
                  <c:v>-0.25810969117225124</c:v>
                </c:pt>
                <c:pt idx="103">
                  <c:v>7.3058414075365369E-2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79-40C5-9BB8-6600C555975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S100A8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Sheet1!$J$2:$J$105</c:f>
              <c:numCache>
                <c:formatCode>General</c:formatCode>
                <c:ptCount val="104"/>
                <c:pt idx="0">
                  <c:v>-0.29238393352841374</c:v>
                </c:pt>
                <c:pt idx="1">
                  <c:v>-7.354131497742912E-2</c:v>
                </c:pt>
                <c:pt idx="2">
                  <c:v>-0.20569832933969531</c:v>
                </c:pt>
                <c:pt idx="3">
                  <c:v>8.4974031782457191E-3</c:v>
                </c:pt>
                <c:pt idx="4">
                  <c:v>0.14133134374708486</c:v>
                </c:pt>
                <c:pt idx="5">
                  <c:v>-9.6004381014383841E-2</c:v>
                </c:pt>
                <c:pt idx="6">
                  <c:v>-0.60500375673606677</c:v>
                </c:pt>
                <c:pt idx="7">
                  <c:v>-0.23789313074718282</c:v>
                </c:pt>
                <c:pt idx="8">
                  <c:v>-0.24406145644049398</c:v>
                </c:pt>
                <c:pt idx="9">
                  <c:v>0.14974266263603414</c:v>
                </c:pt>
                <c:pt idx="10">
                  <c:v>1.6190236329741418E-2</c:v>
                </c:pt>
                <c:pt idx="11">
                  <c:v>0.31436762765387438</c:v>
                </c:pt>
                <c:pt idx="12">
                  <c:v>-0.22676272396707878</c:v>
                </c:pt>
                <c:pt idx="13">
                  <c:v>1.6869614919421672E-2</c:v>
                </c:pt>
                <c:pt idx="14">
                  <c:v>-0.18194320298585245</c:v>
                </c:pt>
                <c:pt idx="15">
                  <c:v>2.9220457917578688E-2</c:v>
                </c:pt>
                <c:pt idx="16">
                  <c:v>-0.50187560694591493</c:v>
                </c:pt>
                <c:pt idx="17">
                  <c:v>0.18349046312275599</c:v>
                </c:pt>
                <c:pt idx="18">
                  <c:v>5.188805474108487E-2</c:v>
                </c:pt>
                <c:pt idx="19">
                  <c:v>0.42739091581247407</c:v>
                </c:pt>
                <c:pt idx="20">
                  <c:v>-0.20756770215046533</c:v>
                </c:pt>
                <c:pt idx="21">
                  <c:v>-0.15414524472337476</c:v>
                </c:pt>
                <c:pt idx="22">
                  <c:v>-6.7361953022170393E-2</c:v>
                </c:pt>
                <c:pt idx="23">
                  <c:v>-0.11455982481991239</c:v>
                </c:pt>
                <c:pt idx="24">
                  <c:v>0.33888462907767275</c:v>
                </c:pt>
                <c:pt idx="25">
                  <c:v>0.2688074907716293</c:v>
                </c:pt>
                <c:pt idx="26">
                  <c:v>-8.915554680199661E-2</c:v>
                </c:pt>
                <c:pt idx="27">
                  <c:v>0.54198133617028366</c:v>
                </c:pt>
                <c:pt idx="28">
                  <c:v>0.48011475859210229</c:v>
                </c:pt>
                <c:pt idx="29">
                  <c:v>-0.34854845403951235</c:v>
                </c:pt>
                <c:pt idx="30">
                  <c:v>-8.8776549833624818E-2</c:v>
                </c:pt>
                <c:pt idx="31">
                  <c:v>0.33934358173608675</c:v>
                </c:pt>
                <c:pt idx="32">
                  <c:v>-0.23154249739370944</c:v>
                </c:pt>
                <c:pt idx="33">
                  <c:v>0.52539607913992559</c:v>
                </c:pt>
                <c:pt idx="34">
                  <c:v>-6.5422004926230709E-2</c:v>
                </c:pt>
                <c:pt idx="35">
                  <c:v>9.5847252499250912E-2</c:v>
                </c:pt>
                <c:pt idx="36">
                  <c:v>0.25320287707016353</c:v>
                </c:pt>
                <c:pt idx="37">
                  <c:v>-6.5073669645334311E-3</c:v>
                </c:pt>
                <c:pt idx="38">
                  <c:v>-0.22343314666953004</c:v>
                </c:pt>
                <c:pt idx="39">
                  <c:v>0.40660464670697977</c:v>
                </c:pt>
                <c:pt idx="40">
                  <c:v>0.12078910805866729</c:v>
                </c:pt>
                <c:pt idx="41">
                  <c:v>0.30427713955400609</c:v>
                </c:pt>
                <c:pt idx="42">
                  <c:v>-0.4421897049484233</c:v>
                </c:pt>
                <c:pt idx="43">
                  <c:v>0.32414788985334542</c:v>
                </c:pt>
                <c:pt idx="44">
                  <c:v>0.19161936168010779</c:v>
                </c:pt>
                <c:pt idx="45">
                  <c:v>0.56584106340422891</c:v>
                </c:pt>
                <c:pt idx="46">
                  <c:v>-0.31303119859632789</c:v>
                </c:pt>
                <c:pt idx="47">
                  <c:v>0.58076360043909236</c:v>
                </c:pt>
                <c:pt idx="48">
                  <c:v>8.3154641990306755E-2</c:v>
                </c:pt>
                <c:pt idx="49">
                  <c:v>0.29062357273691719</c:v>
                </c:pt>
                <c:pt idx="50">
                  <c:v>0.33485413033190742</c:v>
                </c:pt>
                <c:pt idx="51">
                  <c:v>0.14737491355415916</c:v>
                </c:pt>
                <c:pt idx="52">
                  <c:v>9.8897121732123616E-2</c:v>
                </c:pt>
                <c:pt idx="53">
                  <c:v>-1.112779708363089E-2</c:v>
                </c:pt>
                <c:pt idx="54">
                  <c:v>0.30114101928695164</c:v>
                </c:pt>
                <c:pt idx="55">
                  <c:v>6.7207151185085884E-2</c:v>
                </c:pt>
                <c:pt idx="56">
                  <c:v>0.40310401729935896</c:v>
                </c:pt>
                <c:pt idx="57">
                  <c:v>0.23133303759690654</c:v>
                </c:pt>
                <c:pt idx="58">
                  <c:v>0.10793355277698563</c:v>
                </c:pt>
                <c:pt idx="59">
                  <c:v>5.4851713347765313E-2</c:v>
                </c:pt>
                <c:pt idx="60">
                  <c:v>0.11706394573106596</c:v>
                </c:pt>
                <c:pt idx="61">
                  <c:v>8.5742188813092368E-2</c:v>
                </c:pt>
                <c:pt idx="62">
                  <c:v>-3.619155952870573E-2</c:v>
                </c:pt>
                <c:pt idx="63">
                  <c:v>-0.24458177109779647</c:v>
                </c:pt>
                <c:pt idx="64">
                  <c:v>0.16152131324848232</c:v>
                </c:pt>
                <c:pt idx="65">
                  <c:v>0.71695209728735199</c:v>
                </c:pt>
                <c:pt idx="66">
                  <c:v>0.49644137562994917</c:v>
                </c:pt>
                <c:pt idx="67">
                  <c:v>-9.8889842891461618E-2</c:v>
                </c:pt>
                <c:pt idx="68">
                  <c:v>0.60090377844483822</c:v>
                </c:pt>
                <c:pt idx="69">
                  <c:v>-5.6716673434321428E-2</c:v>
                </c:pt>
                <c:pt idx="70">
                  <c:v>0.24667194956745506</c:v>
                </c:pt>
                <c:pt idx="71">
                  <c:v>0.34425571306083103</c:v>
                </c:pt>
                <c:pt idx="72">
                  <c:v>0.51628252926931806</c:v>
                </c:pt>
                <c:pt idx="73">
                  <c:v>0.55745278737453141</c:v>
                </c:pt>
                <c:pt idx="74">
                  <c:v>0.1013893114462856</c:v>
                </c:pt>
                <c:pt idx="75">
                  <c:v>5.0851530566310241E-2</c:v>
                </c:pt>
                <c:pt idx="76">
                  <c:v>-5.9886514958220137E-2</c:v>
                </c:pt>
                <c:pt idx="77">
                  <c:v>0.41145954092429199</c:v>
                </c:pt>
                <c:pt idx="78">
                  <c:v>0.24418473504627264</c:v>
                </c:pt>
                <c:pt idx="79">
                  <c:v>0.38139631954020042</c:v>
                </c:pt>
                <c:pt idx="80">
                  <c:v>-2.431251224332107E-2</c:v>
                </c:pt>
                <c:pt idx="81">
                  <c:v>0.38063601408986014</c:v>
                </c:pt>
                <c:pt idx="82">
                  <c:v>0.37867729978211034</c:v>
                </c:pt>
                <c:pt idx="83">
                  <c:v>0.11079853548054618</c:v>
                </c:pt>
                <c:pt idx="84">
                  <c:v>-0.24010426825701459</c:v>
                </c:pt>
                <c:pt idx="85">
                  <c:v>0.21581611005475235</c:v>
                </c:pt>
                <c:pt idx="86">
                  <c:v>0.16767158456239317</c:v>
                </c:pt>
                <c:pt idx="87">
                  <c:v>0.27372849017264095</c:v>
                </c:pt>
                <c:pt idx="88">
                  <c:v>0.59834295853807984</c:v>
                </c:pt>
                <c:pt idx="89">
                  <c:v>0.20831659339191241</c:v>
                </c:pt>
                <c:pt idx="90">
                  <c:v>0.20986040432363401</c:v>
                </c:pt>
                <c:pt idx="91">
                  <c:v>-0.18974727403536118</c:v>
                </c:pt>
                <c:pt idx="92">
                  <c:v>0.31300402200792493</c:v>
                </c:pt>
                <c:pt idx="93">
                  <c:v>6.4034533164029045E-2</c:v>
                </c:pt>
                <c:pt idx="94">
                  <c:v>0.46074434155512178</c:v>
                </c:pt>
                <c:pt idx="95">
                  <c:v>-0.12661063688331881</c:v>
                </c:pt>
                <c:pt idx="96">
                  <c:v>0.56940243442470584</c:v>
                </c:pt>
                <c:pt idx="97">
                  <c:v>0.57008183131416901</c:v>
                </c:pt>
                <c:pt idx="98">
                  <c:v>-0.25817536840111072</c:v>
                </c:pt>
                <c:pt idx="99">
                  <c:v>0.74263340470279771</c:v>
                </c:pt>
                <c:pt idx="100">
                  <c:v>0.53046165763319097</c:v>
                </c:pt>
                <c:pt idx="101">
                  <c:v>0.23399550417456566</c:v>
                </c:pt>
                <c:pt idx="102">
                  <c:v>-0.37139388350053593</c:v>
                </c:pt>
                <c:pt idx="103">
                  <c:v>0.35894637279908426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79-40C5-9BB8-6600C555975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Adiponectin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Sheet1!$K$2:$K$105</c:f>
              <c:numCache>
                <c:formatCode>General</c:formatCode>
                <c:ptCount val="104"/>
                <c:pt idx="0">
                  <c:v>-0.12198868527556209</c:v>
                </c:pt>
                <c:pt idx="1">
                  <c:v>0.6833307569690068</c:v>
                </c:pt>
                <c:pt idx="2">
                  <c:v>5.2982966001197474E-3</c:v>
                </c:pt>
                <c:pt idx="3">
                  <c:v>-6.4968694066826815E-2</c:v>
                </c:pt>
                <c:pt idx="4">
                  <c:v>-0.38182873696642017</c:v>
                </c:pt>
                <c:pt idx="5">
                  <c:v>-0.32480475091840261</c:v>
                </c:pt>
                <c:pt idx="6">
                  <c:v>-0.36434182958416717</c:v>
                </c:pt>
                <c:pt idx="7">
                  <c:v>0.35489613772534456</c:v>
                </c:pt>
                <c:pt idx="8">
                  <c:v>3.2137699034067602E-2</c:v>
                </c:pt>
                <c:pt idx="9">
                  <c:v>0.3111705509709341</c:v>
                </c:pt>
                <c:pt idx="10">
                  <c:v>-8.0919058606668995E-2</c:v>
                </c:pt>
                <c:pt idx="11">
                  <c:v>1.9320136934402626E-2</c:v>
                </c:pt>
                <c:pt idx="12">
                  <c:v>-0.10183873581956002</c:v>
                </c:pt>
                <c:pt idx="13">
                  <c:v>-8.0269796918888719E-2</c:v>
                </c:pt>
                <c:pt idx="14">
                  <c:v>-0.18061728903237481</c:v>
                </c:pt>
                <c:pt idx="15">
                  <c:v>0.20928127914912056</c:v>
                </c:pt>
                <c:pt idx="16">
                  <c:v>-0.15142366315395214</c:v>
                </c:pt>
                <c:pt idx="17">
                  <c:v>-0.23073972543674595</c:v>
                </c:pt>
                <c:pt idx="18">
                  <c:v>-0.15359670942764597</c:v>
                </c:pt>
                <c:pt idx="19">
                  <c:v>-0.26205948084832514</c:v>
                </c:pt>
                <c:pt idx="20">
                  <c:v>-0.22232540708102178</c:v>
                </c:pt>
                <c:pt idx="21">
                  <c:v>-0.24467771424564574</c:v>
                </c:pt>
                <c:pt idx="22">
                  <c:v>0.20607314128626053</c:v>
                </c:pt>
                <c:pt idx="23">
                  <c:v>-1.1263707835134031E-2</c:v>
                </c:pt>
                <c:pt idx="24">
                  <c:v>0.49275272641464934</c:v>
                </c:pt>
                <c:pt idx="25">
                  <c:v>-0.11993047382167274</c:v>
                </c:pt>
                <c:pt idx="26">
                  <c:v>-3.6282978549773331E-2</c:v>
                </c:pt>
                <c:pt idx="27">
                  <c:v>0.22741679108514126</c:v>
                </c:pt>
                <c:pt idx="28">
                  <c:v>3.3399528708213312E-2</c:v>
                </c:pt>
                <c:pt idx="29">
                  <c:v>5.8693192898628822E-2</c:v>
                </c:pt>
                <c:pt idx="30">
                  <c:v>3.1400581291151274E-2</c:v>
                </c:pt>
                <c:pt idx="31">
                  <c:v>0.66050783781941269</c:v>
                </c:pt>
                <c:pt idx="32">
                  <c:v>-0.25140898149133328</c:v>
                </c:pt>
                <c:pt idx="33">
                  <c:v>0.61057174807289138</c:v>
                </c:pt>
                <c:pt idx="34">
                  <c:v>-0.10499155687273094</c:v>
                </c:pt>
                <c:pt idx="35">
                  <c:v>-6.6170806415258493E-2</c:v>
                </c:pt>
                <c:pt idx="36">
                  <c:v>-0.11117618512242414</c:v>
                </c:pt>
                <c:pt idx="37">
                  <c:v>-0.18825859858583346</c:v>
                </c:pt>
                <c:pt idx="38">
                  <c:v>-0.11324312541117108</c:v>
                </c:pt>
                <c:pt idx="39">
                  <c:v>-8.668969239828396E-2</c:v>
                </c:pt>
                <c:pt idx="40">
                  <c:v>0.56927186333855984</c:v>
                </c:pt>
                <c:pt idx="41">
                  <c:v>-0.17895861484059278</c:v>
                </c:pt>
                <c:pt idx="42">
                  <c:v>-0.17538165441815282</c:v>
                </c:pt>
                <c:pt idx="43">
                  <c:v>8.1824588054013742E-2</c:v>
                </c:pt>
                <c:pt idx="44">
                  <c:v>0.50221104383779336</c:v>
                </c:pt>
                <c:pt idx="45">
                  <c:v>0.2271823537342732</c:v>
                </c:pt>
                <c:pt idx="46">
                  <c:v>0.12031508973294022</c:v>
                </c:pt>
                <c:pt idx="47">
                  <c:v>5.1017723632689978E-2</c:v>
                </c:pt>
                <c:pt idx="48">
                  <c:v>-0.16687818767636095</c:v>
                </c:pt>
                <c:pt idx="49">
                  <c:v>0.31488753756427063</c:v>
                </c:pt>
                <c:pt idx="50">
                  <c:v>7.0051794505453929E-2</c:v>
                </c:pt>
                <c:pt idx="51">
                  <c:v>-0.2821795801812011</c:v>
                </c:pt>
                <c:pt idx="52">
                  <c:v>-2.8065354662207356E-2</c:v>
                </c:pt>
                <c:pt idx="53">
                  <c:v>7.7122272749576434E-2</c:v>
                </c:pt>
                <c:pt idx="54">
                  <c:v>0.12992853981081728</c:v>
                </c:pt>
                <c:pt idx="55">
                  <c:v>-0.42297336221744497</c:v>
                </c:pt>
                <c:pt idx="56">
                  <c:v>-8.8159779276357167E-2</c:v>
                </c:pt>
                <c:pt idx="57">
                  <c:v>0.1562689641922613</c:v>
                </c:pt>
                <c:pt idx="58">
                  <c:v>-0.18137943218115177</c:v>
                </c:pt>
                <c:pt idx="59">
                  <c:v>-0.10048232886457731</c:v>
                </c:pt>
                <c:pt idx="60">
                  <c:v>0.18948219925591764</c:v>
                </c:pt>
                <c:pt idx="61">
                  <c:v>8.4687618263491193E-2</c:v>
                </c:pt>
                <c:pt idx="62">
                  <c:v>-9.3361988055353146E-2</c:v>
                </c:pt>
                <c:pt idx="63">
                  <c:v>-0.18707384583499143</c:v>
                </c:pt>
                <c:pt idx="64">
                  <c:v>-0.11272422422987544</c:v>
                </c:pt>
                <c:pt idx="65">
                  <c:v>0.17732895041012806</c:v>
                </c:pt>
                <c:pt idx="66">
                  <c:v>-0.10864519400238623</c:v>
                </c:pt>
                <c:pt idx="67">
                  <c:v>0.36909893997713089</c:v>
                </c:pt>
                <c:pt idx="68">
                  <c:v>-3.2279663474551433E-2</c:v>
                </c:pt>
                <c:pt idx="69">
                  <c:v>-4.7080182637621239E-2</c:v>
                </c:pt>
                <c:pt idx="70">
                  <c:v>-0.27278903287499667</c:v>
                </c:pt>
                <c:pt idx="71">
                  <c:v>0.53724899704542395</c:v>
                </c:pt>
                <c:pt idx="72">
                  <c:v>0.10641374334594152</c:v>
                </c:pt>
                <c:pt idx="73">
                  <c:v>-8.8554432776888403E-2</c:v>
                </c:pt>
                <c:pt idx="74">
                  <c:v>0.59131730185980247</c:v>
                </c:pt>
                <c:pt idx="75">
                  <c:v>0.71086665911999314</c:v>
                </c:pt>
                <c:pt idx="76">
                  <c:v>0.53374767669193046</c:v>
                </c:pt>
                <c:pt idx="77">
                  <c:v>0.5741546033835262</c:v>
                </c:pt>
                <c:pt idx="78">
                  <c:v>0.58142199113714055</c:v>
                </c:pt>
                <c:pt idx="79">
                  <c:v>-0.21039333870094004</c:v>
                </c:pt>
                <c:pt idx="80">
                  <c:v>-0.1397810722622099</c:v>
                </c:pt>
                <c:pt idx="81">
                  <c:v>0.79981776878299637</c:v>
                </c:pt>
                <c:pt idx="82">
                  <c:v>0.59181345690024068</c:v>
                </c:pt>
                <c:pt idx="83">
                  <c:v>0.63435618849786291</c:v>
                </c:pt>
                <c:pt idx="84">
                  <c:v>-0.21019352058234922</c:v>
                </c:pt>
                <c:pt idx="85">
                  <c:v>0.46997542856501867</c:v>
                </c:pt>
                <c:pt idx="86">
                  <c:v>0.87626860770903814</c:v>
                </c:pt>
                <c:pt idx="87">
                  <c:v>0.4097573390305555</c:v>
                </c:pt>
                <c:pt idx="88">
                  <c:v>1.2098657933737591E-2</c:v>
                </c:pt>
                <c:pt idx="89">
                  <c:v>0.48937298954053055</c:v>
                </c:pt>
                <c:pt idx="90">
                  <c:v>-0.11411268093446347</c:v>
                </c:pt>
                <c:pt idx="91">
                  <c:v>0.23778849582967865</c:v>
                </c:pt>
                <c:pt idx="92">
                  <c:v>8.2391283108482774E-2</c:v>
                </c:pt>
                <c:pt idx="93">
                  <c:v>-0.18531943388116698</c:v>
                </c:pt>
                <c:pt idx="94">
                  <c:v>0.16674523899651153</c:v>
                </c:pt>
                <c:pt idx="95">
                  <c:v>0.1892436991330205</c:v>
                </c:pt>
                <c:pt idx="96">
                  <c:v>-0.12224238522792978</c:v>
                </c:pt>
                <c:pt idx="97">
                  <c:v>-7.4205886930562973E-2</c:v>
                </c:pt>
                <c:pt idx="98">
                  <c:v>-0.27274246161415217</c:v>
                </c:pt>
                <c:pt idx="99">
                  <c:v>0.60900252617960327</c:v>
                </c:pt>
                <c:pt idx="100">
                  <c:v>0.35220490572377772</c:v>
                </c:pt>
                <c:pt idx="101">
                  <c:v>-3.2609606042016515E-2</c:v>
                </c:pt>
                <c:pt idx="102">
                  <c:v>-8.1025315276849752E-2</c:v>
                </c:pt>
                <c:pt idx="103">
                  <c:v>0.19718470615205388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D79-40C5-9BB8-6600C555975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Resistin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Sheet1!$L$2:$L$105</c:f>
              <c:numCache>
                <c:formatCode>General</c:formatCode>
                <c:ptCount val="104"/>
                <c:pt idx="0">
                  <c:v>-0.1046818635602164</c:v>
                </c:pt>
                <c:pt idx="1">
                  <c:v>-0.11825931584453114</c:v>
                </c:pt>
                <c:pt idx="2">
                  <c:v>-0.18884586232319819</c:v>
                </c:pt>
                <c:pt idx="3">
                  <c:v>-9.1160671461361045E-2</c:v>
                </c:pt>
                <c:pt idx="4">
                  <c:v>-0.13972395526334261</c:v>
                </c:pt>
                <c:pt idx="5">
                  <c:v>0.18890625620819643</c:v>
                </c:pt>
                <c:pt idx="6">
                  <c:v>-0.30864589720582625</c:v>
                </c:pt>
                <c:pt idx="7">
                  <c:v>-6.9117181490357213E-2</c:v>
                </c:pt>
                <c:pt idx="8">
                  <c:v>-0.1641607120765792</c:v>
                </c:pt>
                <c:pt idx="9">
                  <c:v>0.19257661260911552</c:v>
                </c:pt>
                <c:pt idx="10">
                  <c:v>0.20923439277278605</c:v>
                </c:pt>
                <c:pt idx="11">
                  <c:v>0.41637631215178966</c:v>
                </c:pt>
                <c:pt idx="12">
                  <c:v>-0.22535563397764205</c:v>
                </c:pt>
                <c:pt idx="13">
                  <c:v>2.9624146648520592E-2</c:v>
                </c:pt>
                <c:pt idx="14">
                  <c:v>-0.22890925223926462</c:v>
                </c:pt>
                <c:pt idx="15">
                  <c:v>0.20808702555357378</c:v>
                </c:pt>
                <c:pt idx="16">
                  <c:v>-0.27373153476824297</c:v>
                </c:pt>
                <c:pt idx="17">
                  <c:v>-8.68205356789159E-2</c:v>
                </c:pt>
                <c:pt idx="18">
                  <c:v>-0.18589832631124606</c:v>
                </c:pt>
                <c:pt idx="19">
                  <c:v>-2.7297344246923736E-2</c:v>
                </c:pt>
                <c:pt idx="20">
                  <c:v>-7.7783168661494179E-2</c:v>
                </c:pt>
                <c:pt idx="21">
                  <c:v>-9.5482993475872135E-2</c:v>
                </c:pt>
                <c:pt idx="22">
                  <c:v>0.20583912904567772</c:v>
                </c:pt>
                <c:pt idx="23">
                  <c:v>-2.0051105877474173E-2</c:v>
                </c:pt>
                <c:pt idx="24">
                  <c:v>0.26425269633842247</c:v>
                </c:pt>
                <c:pt idx="25">
                  <c:v>-0.12242389984776102</c:v>
                </c:pt>
                <c:pt idx="26">
                  <c:v>-4.9027651979880058E-2</c:v>
                </c:pt>
                <c:pt idx="27">
                  <c:v>0.7223600110536984</c:v>
                </c:pt>
                <c:pt idx="28">
                  <c:v>-0.11764289546750288</c:v>
                </c:pt>
                <c:pt idx="29">
                  <c:v>-0.17853506300762659</c:v>
                </c:pt>
                <c:pt idx="30">
                  <c:v>1.7949897215850365E-2</c:v>
                </c:pt>
                <c:pt idx="31">
                  <c:v>0.48672552088603593</c:v>
                </c:pt>
                <c:pt idx="32">
                  <c:v>-0.13908217919498544</c:v>
                </c:pt>
                <c:pt idx="33">
                  <c:v>0.36212910272394289</c:v>
                </c:pt>
                <c:pt idx="34">
                  <c:v>6.2855921293039227E-2</c:v>
                </c:pt>
                <c:pt idx="35">
                  <c:v>0.43506319253356007</c:v>
                </c:pt>
                <c:pt idx="36">
                  <c:v>0.54817516231763408</c:v>
                </c:pt>
                <c:pt idx="37">
                  <c:v>-0.14109516280348122</c:v>
                </c:pt>
                <c:pt idx="38">
                  <c:v>-0.19799174613253681</c:v>
                </c:pt>
                <c:pt idx="39">
                  <c:v>-0.124705336710859</c:v>
                </c:pt>
                <c:pt idx="40">
                  <c:v>-2.3118531435047482E-2</c:v>
                </c:pt>
                <c:pt idx="41">
                  <c:v>0.2455099270590245</c:v>
                </c:pt>
                <c:pt idx="42">
                  <c:v>-0.28007007827748626</c:v>
                </c:pt>
                <c:pt idx="43">
                  <c:v>-2.1858182993143307E-2</c:v>
                </c:pt>
                <c:pt idx="44">
                  <c:v>0.30806504386149031</c:v>
                </c:pt>
                <c:pt idx="45">
                  <c:v>0.88770060035986076</c:v>
                </c:pt>
                <c:pt idx="46">
                  <c:v>-0.18190352328816339</c:v>
                </c:pt>
                <c:pt idx="47">
                  <c:v>-3.824341753393442E-3</c:v>
                </c:pt>
                <c:pt idx="48">
                  <c:v>-3.0348576515145519E-2</c:v>
                </c:pt>
                <c:pt idx="49">
                  <c:v>0.17454811995874997</c:v>
                </c:pt>
                <c:pt idx="50">
                  <c:v>-1.6465145835171009E-2</c:v>
                </c:pt>
                <c:pt idx="51">
                  <c:v>0.20322829672229481</c:v>
                </c:pt>
                <c:pt idx="52">
                  <c:v>0.43309084989848584</c:v>
                </c:pt>
                <c:pt idx="53">
                  <c:v>0.15896864530010921</c:v>
                </c:pt>
                <c:pt idx="54">
                  <c:v>0.1473718340223788</c:v>
                </c:pt>
                <c:pt idx="55">
                  <c:v>-0.22394870304663847</c:v>
                </c:pt>
                <c:pt idx="56">
                  <c:v>-4.1811977506088137E-2</c:v>
                </c:pt>
                <c:pt idx="57">
                  <c:v>2.7598589554062703E-4</c:v>
                </c:pt>
                <c:pt idx="58">
                  <c:v>0.15104427681265986</c:v>
                </c:pt>
                <c:pt idx="59">
                  <c:v>-0.23630234834070735</c:v>
                </c:pt>
                <c:pt idx="60">
                  <c:v>6.9904647182976801E-2</c:v>
                </c:pt>
                <c:pt idx="61">
                  <c:v>5.7968156836269387E-2</c:v>
                </c:pt>
                <c:pt idx="62">
                  <c:v>0.34569697903390523</c:v>
                </c:pt>
                <c:pt idx="63">
                  <c:v>4.885630283365295E-2</c:v>
                </c:pt>
                <c:pt idx="64">
                  <c:v>0.41505743355637914</c:v>
                </c:pt>
                <c:pt idx="65">
                  <c:v>9.2929144352904322E-2</c:v>
                </c:pt>
                <c:pt idx="66">
                  <c:v>-0.12399846568197283</c:v>
                </c:pt>
                <c:pt idx="67">
                  <c:v>5.4737727131818565E-3</c:v>
                </c:pt>
                <c:pt idx="68">
                  <c:v>0.59745771604621123</c:v>
                </c:pt>
                <c:pt idx="69">
                  <c:v>0.24048673647344793</c:v>
                </c:pt>
                <c:pt idx="70">
                  <c:v>-0.19608943421490221</c:v>
                </c:pt>
                <c:pt idx="71">
                  <c:v>0.51681844790217368</c:v>
                </c:pt>
                <c:pt idx="72">
                  <c:v>-7.4688013658707891E-2</c:v>
                </c:pt>
                <c:pt idx="73">
                  <c:v>0.58257847752233949</c:v>
                </c:pt>
                <c:pt idx="74">
                  <c:v>-5.3853561330216414E-3</c:v>
                </c:pt>
                <c:pt idx="75">
                  <c:v>5.6809093574873744E-2</c:v>
                </c:pt>
                <c:pt idx="76">
                  <c:v>2.8341456222933145E-2</c:v>
                </c:pt>
                <c:pt idx="77">
                  <c:v>0.19064261472979813</c:v>
                </c:pt>
                <c:pt idx="78">
                  <c:v>0.44612048050954989</c:v>
                </c:pt>
                <c:pt idx="79">
                  <c:v>-0.10846497223219057</c:v>
                </c:pt>
                <c:pt idx="80">
                  <c:v>-0.12511774476260248</c:v>
                </c:pt>
                <c:pt idx="81">
                  <c:v>0.39140198469699422</c:v>
                </c:pt>
                <c:pt idx="82">
                  <c:v>0.61904352855782885</c:v>
                </c:pt>
                <c:pt idx="83">
                  <c:v>-1.3038047919400182E-2</c:v>
                </c:pt>
                <c:pt idx="84">
                  <c:v>-0.26625566269831241</c:v>
                </c:pt>
                <c:pt idx="85">
                  <c:v>-0.10909079228838943</c:v>
                </c:pt>
                <c:pt idx="86">
                  <c:v>0.17225125622627896</c:v>
                </c:pt>
                <c:pt idx="87">
                  <c:v>0.3746907364261654</c:v>
                </c:pt>
                <c:pt idx="88">
                  <c:v>0.20721893894654397</c:v>
                </c:pt>
                <c:pt idx="89">
                  <c:v>0.39937950577338083</c:v>
                </c:pt>
                <c:pt idx="90">
                  <c:v>0.42585147680717406</c:v>
                </c:pt>
                <c:pt idx="91">
                  <c:v>6.8058827171352906E-2</c:v>
                </c:pt>
                <c:pt idx="92">
                  <c:v>0.64103851085211183</c:v>
                </c:pt>
                <c:pt idx="93">
                  <c:v>6.878157943657498E-2</c:v>
                </c:pt>
                <c:pt idx="94">
                  <c:v>0.66905655645167317</c:v>
                </c:pt>
                <c:pt idx="95">
                  <c:v>-1.6028117649192205E-2</c:v>
                </c:pt>
                <c:pt idx="96">
                  <c:v>-8.6269941087696339E-2</c:v>
                </c:pt>
                <c:pt idx="97">
                  <c:v>0.37442485119231267</c:v>
                </c:pt>
                <c:pt idx="98">
                  <c:v>-0.25849655175084996</c:v>
                </c:pt>
                <c:pt idx="99">
                  <c:v>0.37365334568679082</c:v>
                </c:pt>
                <c:pt idx="100">
                  <c:v>-5.584536638379896E-3</c:v>
                </c:pt>
                <c:pt idx="101">
                  <c:v>0.37815489917428929</c:v>
                </c:pt>
                <c:pt idx="102">
                  <c:v>-0.28787818540498078</c:v>
                </c:pt>
                <c:pt idx="103">
                  <c:v>0.48245272459711025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D79-40C5-9BB8-6600C5559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1211088"/>
        <c:axId val="971191536"/>
      </c:lineChart>
      <c:catAx>
        <c:axId val="97121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1191536"/>
        <c:crosses val="autoZero"/>
        <c:auto val="1"/>
        <c:lblAlgn val="ctr"/>
        <c:lblOffset val="100"/>
        <c:noMultiLvlLbl val="0"/>
      </c:catAx>
      <c:valAx>
        <c:axId val="971191536"/>
        <c:scaling>
          <c:orientation val="minMax"/>
          <c:max val="1"/>
          <c:min val="-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121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5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smtClean="0"/>
              <a:t>DWP - GP</a:t>
            </a:r>
            <a:endParaRPr lang="en-US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MMP-8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-4.6145905684820958E-2</c:v>
                </c:pt>
                <c:pt idx="1">
                  <c:v>0.35703152506699404</c:v>
                </c:pt>
                <c:pt idx="2">
                  <c:v>-0.25503167420151379</c:v>
                </c:pt>
                <c:pt idx="3">
                  <c:v>-0.41066430273822874</c:v>
                </c:pt>
                <c:pt idx="4">
                  <c:v>-0.23387504333820056</c:v>
                </c:pt>
                <c:pt idx="5">
                  <c:v>-0.46342858710098261</c:v>
                </c:pt>
                <c:pt idx="6">
                  <c:v>-0.46997242245646004</c:v>
                </c:pt>
                <c:pt idx="7">
                  <c:v>-0.23747756150693525</c:v>
                </c:pt>
                <c:pt idx="8">
                  <c:v>-0.26969787341179335</c:v>
                </c:pt>
                <c:pt idx="9">
                  <c:v>-0.12477311198880525</c:v>
                </c:pt>
                <c:pt idx="10">
                  <c:v>-0.22502444697642215</c:v>
                </c:pt>
                <c:pt idx="11">
                  <c:v>-8.7288158752853187E-2</c:v>
                </c:pt>
                <c:pt idx="12">
                  <c:v>0.44186686680785986</c:v>
                </c:pt>
                <c:pt idx="13">
                  <c:v>0.74138735643606057</c:v>
                </c:pt>
                <c:pt idx="14">
                  <c:v>0.3590420516329289</c:v>
                </c:pt>
                <c:pt idx="15">
                  <c:v>0.5719946564530568</c:v>
                </c:pt>
                <c:pt idx="16">
                  <c:v>-0.53106359273839754</c:v>
                </c:pt>
                <c:pt idx="17">
                  <c:v>-0.30642573085293451</c:v>
                </c:pt>
                <c:pt idx="18">
                  <c:v>-0.182916925148292</c:v>
                </c:pt>
                <c:pt idx="19">
                  <c:v>-0.41203434494786595</c:v>
                </c:pt>
                <c:pt idx="20">
                  <c:v>-0.51751181321001061</c:v>
                </c:pt>
                <c:pt idx="21">
                  <c:v>-0.35263477880588168</c:v>
                </c:pt>
                <c:pt idx="22">
                  <c:v>0.42830296791230649</c:v>
                </c:pt>
                <c:pt idx="23">
                  <c:v>-0.21690174113256577</c:v>
                </c:pt>
                <c:pt idx="24">
                  <c:v>8.586275660342868E-2</c:v>
                </c:pt>
                <c:pt idx="25">
                  <c:v>3.0613963490228373E-2</c:v>
                </c:pt>
                <c:pt idx="26">
                  <c:v>0.62512587859397184</c:v>
                </c:pt>
                <c:pt idx="27">
                  <c:v>-0.25186325485257655</c:v>
                </c:pt>
                <c:pt idx="28">
                  <c:v>-0.2103657855309766</c:v>
                </c:pt>
                <c:pt idx="29">
                  <c:v>-0.32009152551031267</c:v>
                </c:pt>
                <c:pt idx="30">
                  <c:v>2.5970830288811583E-2</c:v>
                </c:pt>
                <c:pt idx="31">
                  <c:v>0.61350508298443462</c:v>
                </c:pt>
                <c:pt idx="32">
                  <c:v>-0.32942413724510156</c:v>
                </c:pt>
                <c:pt idx="33">
                  <c:v>0.3570737635240907</c:v>
                </c:pt>
                <c:pt idx="34">
                  <c:v>-0.22221928226536294</c:v>
                </c:pt>
                <c:pt idx="35">
                  <c:v>-0.25151210356979514</c:v>
                </c:pt>
                <c:pt idx="36">
                  <c:v>-0.27463078105981326</c:v>
                </c:pt>
                <c:pt idx="37">
                  <c:v>0.3313866759171345</c:v>
                </c:pt>
                <c:pt idx="38">
                  <c:v>-0.53919258474003362</c:v>
                </c:pt>
                <c:pt idx="39">
                  <c:v>0.86026358354345267</c:v>
                </c:pt>
                <c:pt idx="40">
                  <c:v>-2.6840918249846789E-4</c:v>
                </c:pt>
                <c:pt idx="41">
                  <c:v>-0.23538638595913469</c:v>
                </c:pt>
                <c:pt idx="42">
                  <c:v>-2.9999692057445428E-2</c:v>
                </c:pt>
                <c:pt idx="43">
                  <c:v>0.51397291516298238</c:v>
                </c:pt>
                <c:pt idx="44">
                  <c:v>-2.516948295503723E-2</c:v>
                </c:pt>
                <c:pt idx="45">
                  <c:v>-0.24754874593979639</c:v>
                </c:pt>
                <c:pt idx="46">
                  <c:v>0.47696053006185091</c:v>
                </c:pt>
                <c:pt idx="47">
                  <c:v>0.22949124813497568</c:v>
                </c:pt>
                <c:pt idx="48">
                  <c:v>0.24751613896190766</c:v>
                </c:pt>
                <c:pt idx="49">
                  <c:v>-4.9886946239999612E-2</c:v>
                </c:pt>
                <c:pt idx="50">
                  <c:v>-0.34825774790211872</c:v>
                </c:pt>
                <c:pt idx="51">
                  <c:v>-0.56450454648982629</c:v>
                </c:pt>
                <c:pt idx="52">
                  <c:v>-0.2777656149131747</c:v>
                </c:pt>
                <c:pt idx="53">
                  <c:v>-0.20215242932272645</c:v>
                </c:pt>
                <c:pt idx="54">
                  <c:v>0.36178442853057724</c:v>
                </c:pt>
                <c:pt idx="55">
                  <c:v>-0.36439499951988058</c:v>
                </c:pt>
                <c:pt idx="56">
                  <c:v>-0.31824096467790325</c:v>
                </c:pt>
                <c:pt idx="57">
                  <c:v>0.54842315138284015</c:v>
                </c:pt>
                <c:pt idx="58">
                  <c:v>-0.12266423870036704</c:v>
                </c:pt>
                <c:pt idx="59">
                  <c:v>-0.10405437038900242</c:v>
                </c:pt>
                <c:pt idx="60">
                  <c:v>-4.045359170618279E-2</c:v>
                </c:pt>
                <c:pt idx="61">
                  <c:v>7.6931775164865573E-2</c:v>
                </c:pt>
                <c:pt idx="62">
                  <c:v>-0.22503691321137059</c:v>
                </c:pt>
                <c:pt idx="63">
                  <c:v>-0.15710059086118233</c:v>
                </c:pt>
                <c:pt idx="64">
                  <c:v>-0.31772587359346899</c:v>
                </c:pt>
                <c:pt idx="65">
                  <c:v>0.50638289264433356</c:v>
                </c:pt>
                <c:pt idx="66">
                  <c:v>0.66748067976855907</c:v>
                </c:pt>
                <c:pt idx="67">
                  <c:v>7.0555157208352218E-2</c:v>
                </c:pt>
                <c:pt idx="68">
                  <c:v>-0.22781833616404767</c:v>
                </c:pt>
                <c:pt idx="69">
                  <c:v>0.26112916879124848</c:v>
                </c:pt>
                <c:pt idx="70">
                  <c:v>-0.19207493723512864</c:v>
                </c:pt>
                <c:pt idx="71">
                  <c:v>0.55763543130346482</c:v>
                </c:pt>
                <c:pt idx="72">
                  <c:v>0.47831494076236958</c:v>
                </c:pt>
                <c:pt idx="73">
                  <c:v>-0.19551248344694294</c:v>
                </c:pt>
                <c:pt idx="74">
                  <c:v>0.69361704763128995</c:v>
                </c:pt>
                <c:pt idx="75">
                  <c:v>0.65768695508437469</c:v>
                </c:pt>
                <c:pt idx="76">
                  <c:v>0.58412792224075605</c:v>
                </c:pt>
                <c:pt idx="77">
                  <c:v>0.10403072892690497</c:v>
                </c:pt>
                <c:pt idx="78">
                  <c:v>-0.28947012965819469</c:v>
                </c:pt>
                <c:pt idx="79">
                  <c:v>0.63456236830298607</c:v>
                </c:pt>
                <c:pt idx="80">
                  <c:v>0.57200835568636521</c:v>
                </c:pt>
                <c:pt idx="81">
                  <c:v>0.23907496159410679</c:v>
                </c:pt>
                <c:pt idx="82">
                  <c:v>0.15874067429643599</c:v>
                </c:pt>
                <c:pt idx="83">
                  <c:v>5.2964265748809053E-2</c:v>
                </c:pt>
                <c:pt idx="84">
                  <c:v>0.62208770721966045</c:v>
                </c:pt>
                <c:pt idx="85">
                  <c:v>-0.25120780380305113</c:v>
                </c:pt>
                <c:pt idx="86">
                  <c:v>0.58794835479400387</c:v>
                </c:pt>
                <c:pt idx="87">
                  <c:v>-0.12938191783488218</c:v>
                </c:pt>
                <c:pt idx="88">
                  <c:v>-0.1194887319447437</c:v>
                </c:pt>
                <c:pt idx="89">
                  <c:v>-3.1296168756045725E-2</c:v>
                </c:pt>
                <c:pt idx="90">
                  <c:v>-0.22949389424365285</c:v>
                </c:pt>
                <c:pt idx="91">
                  <c:v>-2.9603633998583154E-2</c:v>
                </c:pt>
                <c:pt idx="92">
                  <c:v>-0.262795360071513</c:v>
                </c:pt>
                <c:pt idx="93">
                  <c:v>0.30136014333734518</c:v>
                </c:pt>
                <c:pt idx="94">
                  <c:v>-0.26259708581839786</c:v>
                </c:pt>
                <c:pt idx="95">
                  <c:v>0.63755710398650622</c:v>
                </c:pt>
                <c:pt idx="96">
                  <c:v>-9.5868824021429516E-2</c:v>
                </c:pt>
                <c:pt idx="97">
                  <c:v>-0.33131097115926972</c:v>
                </c:pt>
                <c:pt idx="98">
                  <c:v>0.35670147918054856</c:v>
                </c:pt>
                <c:pt idx="99">
                  <c:v>-9.8582623537958464E-2</c:v>
                </c:pt>
                <c:pt idx="100">
                  <c:v>-0.26690953197062683</c:v>
                </c:pt>
                <c:pt idx="101">
                  <c:v>0.13718092722685354</c:v>
                </c:pt>
                <c:pt idx="102">
                  <c:v>0.60911361371272721</c:v>
                </c:pt>
                <c:pt idx="103">
                  <c:v>-0.34000431584702079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D7-4A19-81B4-5D5239F58A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MMP-9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Sheet1!$C$2:$C$105</c:f>
              <c:numCache>
                <c:formatCode>General</c:formatCode>
                <c:ptCount val="104"/>
                <c:pt idx="0">
                  <c:v>-0.17863679594082124</c:v>
                </c:pt>
                <c:pt idx="1">
                  <c:v>7.2990974282259494E-2</c:v>
                </c:pt>
                <c:pt idx="2">
                  <c:v>-0.16493193509925261</c:v>
                </c:pt>
                <c:pt idx="3">
                  <c:v>-0.57781658312154993</c:v>
                </c:pt>
                <c:pt idx="4">
                  <c:v>-0.22822250329307917</c:v>
                </c:pt>
                <c:pt idx="5">
                  <c:v>-0.70894692605392684</c:v>
                </c:pt>
                <c:pt idx="6">
                  <c:v>-0.63353623415979798</c:v>
                </c:pt>
                <c:pt idx="7">
                  <c:v>0.17249103334879037</c:v>
                </c:pt>
                <c:pt idx="8">
                  <c:v>0.32747777213804757</c:v>
                </c:pt>
                <c:pt idx="9">
                  <c:v>0.44527547791346428</c:v>
                </c:pt>
                <c:pt idx="10">
                  <c:v>0.43423268895185091</c:v>
                </c:pt>
                <c:pt idx="11">
                  <c:v>-9.6666101897224764E-3</c:v>
                </c:pt>
                <c:pt idx="12">
                  <c:v>0.50793114000841466</c:v>
                </c:pt>
                <c:pt idx="13">
                  <c:v>0.56490164602806059</c:v>
                </c:pt>
                <c:pt idx="14">
                  <c:v>8.6835795856758435E-2</c:v>
                </c:pt>
                <c:pt idx="15">
                  <c:v>0.63124979460737773</c:v>
                </c:pt>
                <c:pt idx="16">
                  <c:v>-0.19311712158488911</c:v>
                </c:pt>
                <c:pt idx="17">
                  <c:v>-0.12940054670382159</c:v>
                </c:pt>
                <c:pt idx="18">
                  <c:v>0.13978912803885463</c:v>
                </c:pt>
                <c:pt idx="19">
                  <c:v>-0.18313900877102451</c:v>
                </c:pt>
                <c:pt idx="20">
                  <c:v>-0.71766954959872853</c:v>
                </c:pt>
                <c:pt idx="21">
                  <c:v>-0.43808251011883231</c:v>
                </c:pt>
                <c:pt idx="22">
                  <c:v>0.14724148946408608</c:v>
                </c:pt>
                <c:pt idx="23">
                  <c:v>8.0603597774634057E-3</c:v>
                </c:pt>
                <c:pt idx="24">
                  <c:v>5.7094453880466328E-2</c:v>
                </c:pt>
                <c:pt idx="25">
                  <c:v>-0.30852881785132263</c:v>
                </c:pt>
                <c:pt idx="26">
                  <c:v>0.51085881500712738</c:v>
                </c:pt>
                <c:pt idx="27">
                  <c:v>0.2654027958965427</c:v>
                </c:pt>
                <c:pt idx="28">
                  <c:v>0.2250628530206378</c:v>
                </c:pt>
                <c:pt idx="29">
                  <c:v>-0.4862167155065274</c:v>
                </c:pt>
                <c:pt idx="30">
                  <c:v>6.3923228923125517E-3</c:v>
                </c:pt>
                <c:pt idx="31">
                  <c:v>0.29668837252212099</c:v>
                </c:pt>
                <c:pt idx="32">
                  <c:v>-0.59374444147309913</c:v>
                </c:pt>
                <c:pt idx="33">
                  <c:v>0.64443531173899071</c:v>
                </c:pt>
                <c:pt idx="34">
                  <c:v>0.12350211452496096</c:v>
                </c:pt>
                <c:pt idx="35">
                  <c:v>0.36615674165632645</c:v>
                </c:pt>
                <c:pt idx="36">
                  <c:v>-0.45483112930619768</c:v>
                </c:pt>
                <c:pt idx="37">
                  <c:v>0.37034745897920429</c:v>
                </c:pt>
                <c:pt idx="38">
                  <c:v>-8.3194141474349462E-2</c:v>
                </c:pt>
                <c:pt idx="39">
                  <c:v>0.23334020433423908</c:v>
                </c:pt>
                <c:pt idx="40">
                  <c:v>-2.837548852351322E-2</c:v>
                </c:pt>
                <c:pt idx="41">
                  <c:v>-0.3399789696713354</c:v>
                </c:pt>
                <c:pt idx="42">
                  <c:v>0.47361450261096971</c:v>
                </c:pt>
                <c:pt idx="43">
                  <c:v>0.22553818085782493</c:v>
                </c:pt>
                <c:pt idx="44">
                  <c:v>0.25066119488474042</c:v>
                </c:pt>
                <c:pt idx="45">
                  <c:v>0.21701091836695013</c:v>
                </c:pt>
                <c:pt idx="46">
                  <c:v>0.63394220424997272</c:v>
                </c:pt>
                <c:pt idx="47">
                  <c:v>-2.4645217636718647E-2</c:v>
                </c:pt>
                <c:pt idx="48">
                  <c:v>1.9356700893143428E-2</c:v>
                </c:pt>
                <c:pt idx="49">
                  <c:v>0.57838297061887856</c:v>
                </c:pt>
                <c:pt idx="50">
                  <c:v>-0.504313041937555</c:v>
                </c:pt>
                <c:pt idx="51">
                  <c:v>-0.56861950579355003</c:v>
                </c:pt>
                <c:pt idx="52">
                  <c:v>0.25578774716574365</c:v>
                </c:pt>
                <c:pt idx="53">
                  <c:v>-0.55199296611997517</c:v>
                </c:pt>
                <c:pt idx="54">
                  <c:v>0.28287931127360055</c:v>
                </c:pt>
                <c:pt idx="55">
                  <c:v>-0.30798720986530276</c:v>
                </c:pt>
                <c:pt idx="56">
                  <c:v>-2.5782279275297481E-2</c:v>
                </c:pt>
                <c:pt idx="57">
                  <c:v>0.13584650183003055</c:v>
                </c:pt>
                <c:pt idx="58">
                  <c:v>0.2088660427838549</c:v>
                </c:pt>
                <c:pt idx="59">
                  <c:v>0.15291148908391783</c:v>
                </c:pt>
                <c:pt idx="60">
                  <c:v>-0.16160797308596311</c:v>
                </c:pt>
                <c:pt idx="61">
                  <c:v>-2.567566419909344E-2</c:v>
                </c:pt>
                <c:pt idx="62">
                  <c:v>0.20643936985687855</c:v>
                </c:pt>
                <c:pt idx="63">
                  <c:v>0.20601146683071064</c:v>
                </c:pt>
                <c:pt idx="64">
                  <c:v>4.8353000534692679E-2</c:v>
                </c:pt>
                <c:pt idx="65">
                  <c:v>4.0410178294698784E-2</c:v>
                </c:pt>
                <c:pt idx="66">
                  <c:v>0.19672078956208311</c:v>
                </c:pt>
                <c:pt idx="67">
                  <c:v>0.34634175177127385</c:v>
                </c:pt>
                <c:pt idx="68">
                  <c:v>-6.555279273453383E-3</c:v>
                </c:pt>
                <c:pt idx="69">
                  <c:v>0.11253369389310111</c:v>
                </c:pt>
                <c:pt idx="70">
                  <c:v>-8.2892908057850545E-3</c:v>
                </c:pt>
                <c:pt idx="71">
                  <c:v>0.21240046686607372</c:v>
                </c:pt>
                <c:pt idx="72">
                  <c:v>0.33763099441801475</c:v>
                </c:pt>
                <c:pt idx="73">
                  <c:v>0.28940760569895196</c:v>
                </c:pt>
                <c:pt idx="74">
                  <c:v>0.50514984600363433</c:v>
                </c:pt>
                <c:pt idx="75">
                  <c:v>0.28330548560455759</c:v>
                </c:pt>
                <c:pt idx="76">
                  <c:v>0.44798770150004164</c:v>
                </c:pt>
                <c:pt idx="77">
                  <c:v>-0.14672878720720356</c:v>
                </c:pt>
                <c:pt idx="78">
                  <c:v>0.34403475793885258</c:v>
                </c:pt>
                <c:pt idx="79">
                  <c:v>8.4093442938765625E-2</c:v>
                </c:pt>
                <c:pt idx="80">
                  <c:v>0.32832116388438404</c:v>
                </c:pt>
                <c:pt idx="81">
                  <c:v>0.66290614982504648</c:v>
                </c:pt>
                <c:pt idx="82">
                  <c:v>0.25270604412060821</c:v>
                </c:pt>
                <c:pt idx="83">
                  <c:v>0.5261537319937607</c:v>
                </c:pt>
                <c:pt idx="84">
                  <c:v>1.6316112166394076E-2</c:v>
                </c:pt>
                <c:pt idx="85">
                  <c:v>3.510181133638076E-2</c:v>
                </c:pt>
                <c:pt idx="86">
                  <c:v>0.51161994906581432</c:v>
                </c:pt>
                <c:pt idx="87">
                  <c:v>0.32935484479640426</c:v>
                </c:pt>
                <c:pt idx="88">
                  <c:v>-0.17985601296033091</c:v>
                </c:pt>
                <c:pt idx="89">
                  <c:v>0.32847777379094334</c:v>
                </c:pt>
                <c:pt idx="90">
                  <c:v>-5.4893173332701696E-2</c:v>
                </c:pt>
                <c:pt idx="91">
                  <c:v>0.56776381286533539</c:v>
                </c:pt>
                <c:pt idx="92">
                  <c:v>0.26769060158321667</c:v>
                </c:pt>
                <c:pt idx="93">
                  <c:v>-0.23353656009584056</c:v>
                </c:pt>
                <c:pt idx="94">
                  <c:v>0.29424506602594935</c:v>
                </c:pt>
                <c:pt idx="95">
                  <c:v>0.26260198023813897</c:v>
                </c:pt>
                <c:pt idx="96">
                  <c:v>-0.2276895634372379</c:v>
                </c:pt>
                <c:pt idx="97">
                  <c:v>-2.8171517498665408E-2</c:v>
                </c:pt>
                <c:pt idx="98">
                  <c:v>-0.17607599947235497</c:v>
                </c:pt>
                <c:pt idx="99">
                  <c:v>0.29287822484022064</c:v>
                </c:pt>
                <c:pt idx="100">
                  <c:v>-0.13827191991429624</c:v>
                </c:pt>
                <c:pt idx="101">
                  <c:v>0.37002751467985812</c:v>
                </c:pt>
                <c:pt idx="102">
                  <c:v>0.37512306584505833</c:v>
                </c:pt>
                <c:pt idx="103">
                  <c:v>-0.23264565578520488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D7-4A19-81B4-5D5239F58A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TIMP-1</c:v>
                </c:pt>
              </c:strCache>
            </c:strRef>
          </c:tx>
          <c:spPr>
            <a:ln w="12700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Sheet1!$D$2:$D$105</c:f>
              <c:numCache>
                <c:formatCode>General</c:formatCode>
                <c:ptCount val="104"/>
                <c:pt idx="0">
                  <c:v>-0.11184846206209645</c:v>
                </c:pt>
                <c:pt idx="1">
                  <c:v>1.3061832499809368E-2</c:v>
                </c:pt>
                <c:pt idx="2">
                  <c:v>-0.33474453845010443</c:v>
                </c:pt>
                <c:pt idx="3">
                  <c:v>0.1453928234512834</c:v>
                </c:pt>
                <c:pt idx="4">
                  <c:v>0.43696109253432586</c:v>
                </c:pt>
                <c:pt idx="5">
                  <c:v>0.30417738623472684</c:v>
                </c:pt>
                <c:pt idx="6">
                  <c:v>9.9885675587179215E-2</c:v>
                </c:pt>
                <c:pt idx="7">
                  <c:v>-0.15361712123909185</c:v>
                </c:pt>
                <c:pt idx="8">
                  <c:v>4.9751951092474218E-2</c:v>
                </c:pt>
                <c:pt idx="9">
                  <c:v>-0.14100144744274568</c:v>
                </c:pt>
                <c:pt idx="10">
                  <c:v>-2.0481506634489968E-2</c:v>
                </c:pt>
                <c:pt idx="11">
                  <c:v>-0.1796370505310026</c:v>
                </c:pt>
                <c:pt idx="12">
                  <c:v>-0.13225998157249033</c:v>
                </c:pt>
                <c:pt idx="13">
                  <c:v>-9.0412291263336109E-2</c:v>
                </c:pt>
                <c:pt idx="14">
                  <c:v>-0.22813136883634208</c:v>
                </c:pt>
                <c:pt idx="15">
                  <c:v>-0.10597520392036462</c:v>
                </c:pt>
                <c:pt idx="16">
                  <c:v>0.12087704573169479</c:v>
                </c:pt>
                <c:pt idx="17">
                  <c:v>7.0343448220594337E-2</c:v>
                </c:pt>
                <c:pt idx="18">
                  <c:v>0.37099305960847151</c:v>
                </c:pt>
                <c:pt idx="19">
                  <c:v>-0.11646032347366581</c:v>
                </c:pt>
                <c:pt idx="20">
                  <c:v>-5.685326444143611E-2</c:v>
                </c:pt>
                <c:pt idx="21">
                  <c:v>-6.7782291511881948E-2</c:v>
                </c:pt>
                <c:pt idx="22">
                  <c:v>0.31003371486412068</c:v>
                </c:pt>
                <c:pt idx="23">
                  <c:v>0.48996544672683906</c:v>
                </c:pt>
                <c:pt idx="24">
                  <c:v>0.25835629159911938</c:v>
                </c:pt>
                <c:pt idx="25">
                  <c:v>0.58019079522826245</c:v>
                </c:pt>
                <c:pt idx="26">
                  <c:v>-0.11530125858934887</c:v>
                </c:pt>
                <c:pt idx="27">
                  <c:v>-0.40571935317922792</c:v>
                </c:pt>
                <c:pt idx="28">
                  <c:v>-0.25788172787784314</c:v>
                </c:pt>
                <c:pt idx="29">
                  <c:v>4.1759796245306104E-2</c:v>
                </c:pt>
                <c:pt idx="30">
                  <c:v>-0.24893500180323597</c:v>
                </c:pt>
                <c:pt idx="31">
                  <c:v>-7.7893284748051198E-2</c:v>
                </c:pt>
                <c:pt idx="32">
                  <c:v>3.4129351267886354E-2</c:v>
                </c:pt>
                <c:pt idx="33">
                  <c:v>-0.21105475694987696</c:v>
                </c:pt>
                <c:pt idx="34">
                  <c:v>-9.8020516169564018E-2</c:v>
                </c:pt>
                <c:pt idx="35">
                  <c:v>0.11790802414677122</c:v>
                </c:pt>
                <c:pt idx="36">
                  <c:v>9.9031946675972635E-2</c:v>
                </c:pt>
                <c:pt idx="37">
                  <c:v>-0.23141092903528354</c:v>
                </c:pt>
                <c:pt idx="38">
                  <c:v>3.3103077320783512E-2</c:v>
                </c:pt>
                <c:pt idx="39">
                  <c:v>0.56816991640426628</c:v>
                </c:pt>
                <c:pt idx="40">
                  <c:v>-0.25299657532606457</c:v>
                </c:pt>
                <c:pt idx="41">
                  <c:v>-0.27986776825506987</c:v>
                </c:pt>
                <c:pt idx="42">
                  <c:v>-1.8720768806939576E-2</c:v>
                </c:pt>
                <c:pt idx="43">
                  <c:v>-0.23839767300952608</c:v>
                </c:pt>
                <c:pt idx="44">
                  <c:v>-0.36609960392436802</c:v>
                </c:pt>
                <c:pt idx="45">
                  <c:v>0.10233442956879509</c:v>
                </c:pt>
                <c:pt idx="46">
                  <c:v>0.21421785905104782</c:v>
                </c:pt>
                <c:pt idx="47">
                  <c:v>0.23826885003457146</c:v>
                </c:pt>
                <c:pt idx="48">
                  <c:v>-0.17577093213532263</c:v>
                </c:pt>
                <c:pt idx="49">
                  <c:v>-8.1588196043385575E-2</c:v>
                </c:pt>
                <c:pt idx="50">
                  <c:v>-0.13121879020557359</c:v>
                </c:pt>
                <c:pt idx="51">
                  <c:v>8.8171498716975633E-2</c:v>
                </c:pt>
                <c:pt idx="52">
                  <c:v>0.28020665727619037</c:v>
                </c:pt>
                <c:pt idx="53">
                  <c:v>1.5116119850853005E-2</c:v>
                </c:pt>
                <c:pt idx="54">
                  <c:v>-0.31262836079539869</c:v>
                </c:pt>
                <c:pt idx="55">
                  <c:v>0.1101678039027304</c:v>
                </c:pt>
                <c:pt idx="56">
                  <c:v>-0.11399251247263897</c:v>
                </c:pt>
                <c:pt idx="57">
                  <c:v>0.37873815903308866</c:v>
                </c:pt>
                <c:pt idx="58">
                  <c:v>-0.16968846050054703</c:v>
                </c:pt>
                <c:pt idx="59">
                  <c:v>-0.15542548376802848</c:v>
                </c:pt>
                <c:pt idx="60">
                  <c:v>0.43175751692643993</c:v>
                </c:pt>
                <c:pt idx="61">
                  <c:v>-0.20076719203676527</c:v>
                </c:pt>
                <c:pt idx="62">
                  <c:v>-7.3914178915771775E-2</c:v>
                </c:pt>
                <c:pt idx="63">
                  <c:v>0.1539413584104167</c:v>
                </c:pt>
                <c:pt idx="64">
                  <c:v>3.7396372106907744E-2</c:v>
                </c:pt>
                <c:pt idx="65">
                  <c:v>0.47115999275950304</c:v>
                </c:pt>
                <c:pt idx="66">
                  <c:v>0.52094800066134761</c:v>
                </c:pt>
                <c:pt idx="67">
                  <c:v>5.2658223705295611E-2</c:v>
                </c:pt>
                <c:pt idx="68">
                  <c:v>4.9694582357379037E-2</c:v>
                </c:pt>
                <c:pt idx="69">
                  <c:v>0.15831253925330527</c:v>
                </c:pt>
                <c:pt idx="70">
                  <c:v>-0.23445625680615367</c:v>
                </c:pt>
                <c:pt idx="71">
                  <c:v>-0.15661853275590415</c:v>
                </c:pt>
                <c:pt idx="72">
                  <c:v>-0.25762086969679399</c:v>
                </c:pt>
                <c:pt idx="73">
                  <c:v>-0.12829316272900199</c:v>
                </c:pt>
                <c:pt idx="74">
                  <c:v>0.26461472168605377</c:v>
                </c:pt>
                <c:pt idx="75">
                  <c:v>-0.16200429762594382</c:v>
                </c:pt>
                <c:pt idx="76">
                  <c:v>0.19721361781219746</c:v>
                </c:pt>
                <c:pt idx="77">
                  <c:v>0.64541288175207434</c:v>
                </c:pt>
                <c:pt idx="78">
                  <c:v>-0.10662813342539706</c:v>
                </c:pt>
                <c:pt idx="79">
                  <c:v>0.29987271625663647</c:v>
                </c:pt>
                <c:pt idx="80">
                  <c:v>-0.28153878560888979</c:v>
                </c:pt>
                <c:pt idx="81">
                  <c:v>7.9685800293730659E-3</c:v>
                </c:pt>
                <c:pt idx="82">
                  <c:v>-0.39842178684922902</c:v>
                </c:pt>
                <c:pt idx="83">
                  <c:v>-0.14552196169996187</c:v>
                </c:pt>
                <c:pt idx="84">
                  <c:v>0.79434161068874787</c:v>
                </c:pt>
                <c:pt idx="85">
                  <c:v>-0.31118430034254096</c:v>
                </c:pt>
                <c:pt idx="86">
                  <c:v>-0.21675659350324419</c:v>
                </c:pt>
                <c:pt idx="87">
                  <c:v>2.9372705945693883E-2</c:v>
                </c:pt>
                <c:pt idx="88">
                  <c:v>0.56256757258916545</c:v>
                </c:pt>
                <c:pt idx="89">
                  <c:v>0.23531494749762019</c:v>
                </c:pt>
                <c:pt idx="90">
                  <c:v>0.18691177416385238</c:v>
                </c:pt>
                <c:pt idx="91">
                  <c:v>0.11587717205333951</c:v>
                </c:pt>
                <c:pt idx="92">
                  <c:v>3.7710642813672625E-2</c:v>
                </c:pt>
                <c:pt idx="93">
                  <c:v>0.24080560363148984</c:v>
                </c:pt>
                <c:pt idx="94">
                  <c:v>-0.2480907823458624</c:v>
                </c:pt>
                <c:pt idx="95">
                  <c:v>-4.0197095317543861E-2</c:v>
                </c:pt>
                <c:pt idx="96">
                  <c:v>0.67014920343381934</c:v>
                </c:pt>
                <c:pt idx="97">
                  <c:v>-1.3333823483583597E-2</c:v>
                </c:pt>
                <c:pt idx="98">
                  <c:v>0.8875274222924503</c:v>
                </c:pt>
                <c:pt idx="99">
                  <c:v>-0.23557105544326168</c:v>
                </c:pt>
                <c:pt idx="100">
                  <c:v>-0.30472093929873073</c:v>
                </c:pt>
                <c:pt idx="101">
                  <c:v>-2.6058361544748838E-2</c:v>
                </c:pt>
                <c:pt idx="102">
                  <c:v>0.18800631210174912</c:v>
                </c:pt>
                <c:pt idx="103">
                  <c:v>-9.7654047310632167E-2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D7-4A19-81B4-5D5239F58A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IL-1ß</c:v>
                </c:pt>
              </c:strCache>
            </c:strRef>
          </c:tx>
          <c:spPr>
            <a:ln w="127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Sheet1!$E$2:$E$105</c:f>
              <c:numCache>
                <c:formatCode>General</c:formatCode>
                <c:ptCount val="104"/>
                <c:pt idx="0">
                  <c:v>0.1033199736117679</c:v>
                </c:pt>
                <c:pt idx="1">
                  <c:v>0.52857226061592433</c:v>
                </c:pt>
                <c:pt idx="2">
                  <c:v>-0.37685579369053568</c:v>
                </c:pt>
                <c:pt idx="3">
                  <c:v>-0.44372521562674666</c:v>
                </c:pt>
                <c:pt idx="4">
                  <c:v>-0.44183946630511928</c:v>
                </c:pt>
                <c:pt idx="5">
                  <c:v>-0.3449041656296688</c:v>
                </c:pt>
                <c:pt idx="6">
                  <c:v>-0.28342636568473634</c:v>
                </c:pt>
                <c:pt idx="7">
                  <c:v>-0.29511097603617942</c:v>
                </c:pt>
                <c:pt idx="8">
                  <c:v>-0.13358053916598128</c:v>
                </c:pt>
                <c:pt idx="9">
                  <c:v>-0.18868085013162886</c:v>
                </c:pt>
                <c:pt idx="10">
                  <c:v>-2.9386671159922235E-2</c:v>
                </c:pt>
                <c:pt idx="11">
                  <c:v>0.10847431219804994</c:v>
                </c:pt>
                <c:pt idx="12">
                  <c:v>0.58975321316055429</c:v>
                </c:pt>
                <c:pt idx="13">
                  <c:v>0.81671810623637864</c:v>
                </c:pt>
                <c:pt idx="14">
                  <c:v>0.28649921253471528</c:v>
                </c:pt>
                <c:pt idx="15">
                  <c:v>0.73467884317524357</c:v>
                </c:pt>
                <c:pt idx="16">
                  <c:v>-0.51613506444966817</c:v>
                </c:pt>
                <c:pt idx="17">
                  <c:v>-0.34047102488064518</c:v>
                </c:pt>
                <c:pt idx="18">
                  <c:v>-0.11667898730695256</c:v>
                </c:pt>
                <c:pt idx="19">
                  <c:v>-0.33448253825383695</c:v>
                </c:pt>
                <c:pt idx="20">
                  <c:v>-0.47262394614957837</c:v>
                </c:pt>
                <c:pt idx="21">
                  <c:v>-0.44594487935909055</c:v>
                </c:pt>
                <c:pt idx="22">
                  <c:v>-5.7900364840396852E-2</c:v>
                </c:pt>
                <c:pt idx="23">
                  <c:v>-0.24015710939753535</c:v>
                </c:pt>
                <c:pt idx="24">
                  <c:v>-0.26338461820047659</c:v>
                </c:pt>
                <c:pt idx="25">
                  <c:v>-0.34932418573735147</c:v>
                </c:pt>
                <c:pt idx="26">
                  <c:v>0.83394173988427189</c:v>
                </c:pt>
                <c:pt idx="27">
                  <c:v>-0.22124010199920099</c:v>
                </c:pt>
                <c:pt idx="28">
                  <c:v>-0.12038376538040109</c:v>
                </c:pt>
                <c:pt idx="29">
                  <c:v>-0.2177964729027306</c:v>
                </c:pt>
                <c:pt idx="30">
                  <c:v>-6.0393235232458896E-2</c:v>
                </c:pt>
                <c:pt idx="31">
                  <c:v>0.32969974707313027</c:v>
                </c:pt>
                <c:pt idx="32">
                  <c:v>-0.16594940348280204</c:v>
                </c:pt>
                <c:pt idx="33">
                  <c:v>0.12879796467846166</c:v>
                </c:pt>
                <c:pt idx="34">
                  <c:v>3.7426251186186282E-2</c:v>
                </c:pt>
                <c:pt idx="35">
                  <c:v>-0.20587470706133496</c:v>
                </c:pt>
                <c:pt idx="36">
                  <c:v>-3.5740524191166814E-2</c:v>
                </c:pt>
                <c:pt idx="37">
                  <c:v>0.21446415904072769</c:v>
                </c:pt>
                <c:pt idx="38">
                  <c:v>-0.23321576786960738</c:v>
                </c:pt>
                <c:pt idx="39">
                  <c:v>0.68925360861494689</c:v>
                </c:pt>
                <c:pt idx="40">
                  <c:v>-0.11609148384361287</c:v>
                </c:pt>
                <c:pt idx="41">
                  <c:v>-0.25870602596267023</c:v>
                </c:pt>
                <c:pt idx="42">
                  <c:v>0.14672773220614566</c:v>
                </c:pt>
                <c:pt idx="43">
                  <c:v>0.2617856233195438</c:v>
                </c:pt>
                <c:pt idx="44">
                  <c:v>-3.8012229520846479E-2</c:v>
                </c:pt>
                <c:pt idx="45">
                  <c:v>-0.23302330221097264</c:v>
                </c:pt>
                <c:pt idx="46">
                  <c:v>0.58146135828775292</c:v>
                </c:pt>
                <c:pt idx="47">
                  <c:v>-8.9104498960699663E-2</c:v>
                </c:pt>
                <c:pt idx="48">
                  <c:v>0.49790823286364877</c:v>
                </c:pt>
                <c:pt idx="49">
                  <c:v>1.2011348171403192E-2</c:v>
                </c:pt>
                <c:pt idx="50">
                  <c:v>-0.18973433610246646</c:v>
                </c:pt>
                <c:pt idx="51">
                  <c:v>-0.42264134646357054</c:v>
                </c:pt>
                <c:pt idx="52">
                  <c:v>-0.23665699908326499</c:v>
                </c:pt>
                <c:pt idx="53">
                  <c:v>7.8365538203724994E-2</c:v>
                </c:pt>
                <c:pt idx="54">
                  <c:v>5.5958465694704577E-2</c:v>
                </c:pt>
                <c:pt idx="55">
                  <c:v>-0.26815694258862788</c:v>
                </c:pt>
                <c:pt idx="56">
                  <c:v>-0.33944681657112058</c:v>
                </c:pt>
                <c:pt idx="57">
                  <c:v>3.6855204113233453E-2</c:v>
                </c:pt>
                <c:pt idx="58">
                  <c:v>3.0382314583154883E-2</c:v>
                </c:pt>
                <c:pt idx="59">
                  <c:v>-0.24518476519595211</c:v>
                </c:pt>
                <c:pt idx="60">
                  <c:v>-0.29121262881519461</c:v>
                </c:pt>
                <c:pt idx="61">
                  <c:v>-2.4564727170294769E-2</c:v>
                </c:pt>
                <c:pt idx="62">
                  <c:v>-0.17198889644871962</c:v>
                </c:pt>
                <c:pt idx="63">
                  <c:v>0.10264732350632573</c:v>
                </c:pt>
                <c:pt idx="64">
                  <c:v>-0.32919710785738032</c:v>
                </c:pt>
                <c:pt idx="65">
                  <c:v>3.3185902655660987E-2</c:v>
                </c:pt>
                <c:pt idx="66">
                  <c:v>0.73086778328273627</c:v>
                </c:pt>
                <c:pt idx="67">
                  <c:v>0.21611696362444091</c:v>
                </c:pt>
                <c:pt idx="68">
                  <c:v>-0.15623871849302901</c:v>
                </c:pt>
                <c:pt idx="69">
                  <c:v>0.24182729385058799</c:v>
                </c:pt>
                <c:pt idx="70">
                  <c:v>-0.16179075027117829</c:v>
                </c:pt>
                <c:pt idx="71">
                  <c:v>0.26881472141203111</c:v>
                </c:pt>
                <c:pt idx="72">
                  <c:v>0.27522008286945682</c:v>
                </c:pt>
                <c:pt idx="73">
                  <c:v>-0.22138602167569632</c:v>
                </c:pt>
                <c:pt idx="74">
                  <c:v>0.3907962803614467</c:v>
                </c:pt>
                <c:pt idx="75">
                  <c:v>0.32461823436359716</c:v>
                </c:pt>
                <c:pt idx="76">
                  <c:v>0.23971402838226824</c:v>
                </c:pt>
                <c:pt idx="77">
                  <c:v>-0.25202261567707224</c:v>
                </c:pt>
                <c:pt idx="78">
                  <c:v>-0.22326662382494888</c:v>
                </c:pt>
                <c:pt idx="79">
                  <c:v>0.20614665777696248</c:v>
                </c:pt>
                <c:pt idx="80">
                  <c:v>0.36413948796752416</c:v>
                </c:pt>
                <c:pt idx="81">
                  <c:v>0.16777256748211763</c:v>
                </c:pt>
                <c:pt idx="82">
                  <c:v>1.8985202831670798E-2</c:v>
                </c:pt>
                <c:pt idx="83">
                  <c:v>0.1346830809668744</c:v>
                </c:pt>
                <c:pt idx="84">
                  <c:v>0.48300317224396233</c:v>
                </c:pt>
                <c:pt idx="85">
                  <c:v>-0.16430453796895991</c:v>
                </c:pt>
                <c:pt idx="86">
                  <c:v>0.40437224337264738</c:v>
                </c:pt>
                <c:pt idx="87">
                  <c:v>-0.10599377094091911</c:v>
                </c:pt>
                <c:pt idx="88">
                  <c:v>-0.2660426976995609</c:v>
                </c:pt>
                <c:pt idx="89">
                  <c:v>-0.21290261196370133</c:v>
                </c:pt>
                <c:pt idx="90">
                  <c:v>-0.43578109299899798</c:v>
                </c:pt>
                <c:pt idx="91">
                  <c:v>0.14979964084335815</c:v>
                </c:pt>
                <c:pt idx="92">
                  <c:v>-0.16042187929870902</c:v>
                </c:pt>
                <c:pt idx="93">
                  <c:v>-0.14254399811206955</c:v>
                </c:pt>
                <c:pt idx="94">
                  <c:v>-0.28826476884055918</c:v>
                </c:pt>
                <c:pt idx="95">
                  <c:v>0.32028037812450944</c:v>
                </c:pt>
                <c:pt idx="96">
                  <c:v>-0.25138852534276129</c:v>
                </c:pt>
                <c:pt idx="97">
                  <c:v>-0.21138839168915691</c:v>
                </c:pt>
                <c:pt idx="98">
                  <c:v>-9.3693359916489097E-2</c:v>
                </c:pt>
                <c:pt idx="99">
                  <c:v>-0.17326831111828864</c:v>
                </c:pt>
                <c:pt idx="100">
                  <c:v>-0.20279484577065657</c:v>
                </c:pt>
                <c:pt idx="101">
                  <c:v>0.45392480287549125</c:v>
                </c:pt>
                <c:pt idx="102">
                  <c:v>0.87802371985294125</c:v>
                </c:pt>
                <c:pt idx="103">
                  <c:v>-9.8162136563781158E-2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D7-4A19-81B4-5D5239F58A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IL-6</c:v>
                </c:pt>
              </c:strCache>
            </c:strRef>
          </c:tx>
          <c:spPr>
            <a:ln w="127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Sheet1!$F$2:$F$105</c:f>
              <c:numCache>
                <c:formatCode>General</c:formatCode>
                <c:ptCount val="104"/>
                <c:pt idx="0">
                  <c:v>-0.32115114134675371</c:v>
                </c:pt>
                <c:pt idx="1">
                  <c:v>-0.31344577028922876</c:v>
                </c:pt>
                <c:pt idx="2">
                  <c:v>-0.18843505097014376</c:v>
                </c:pt>
                <c:pt idx="3">
                  <c:v>-0.28758110363043193</c:v>
                </c:pt>
                <c:pt idx="4">
                  <c:v>-0.33454543044895974</c:v>
                </c:pt>
                <c:pt idx="5">
                  <c:v>-0.38546343150743034</c:v>
                </c:pt>
                <c:pt idx="6">
                  <c:v>-0.35675939220523883</c:v>
                </c:pt>
                <c:pt idx="7">
                  <c:v>7.1068792217613988E-2</c:v>
                </c:pt>
                <c:pt idx="8">
                  <c:v>7.1115543155380002E-3</c:v>
                </c:pt>
                <c:pt idx="9">
                  <c:v>0.13282440463007089</c:v>
                </c:pt>
                <c:pt idx="10">
                  <c:v>1.6573091901723767E-2</c:v>
                </c:pt>
                <c:pt idx="11">
                  <c:v>-1.0622699684762243E-2</c:v>
                </c:pt>
                <c:pt idx="12">
                  <c:v>0.47292967270055741</c:v>
                </c:pt>
                <c:pt idx="13">
                  <c:v>0.51986282067738265</c:v>
                </c:pt>
                <c:pt idx="14">
                  <c:v>5.4834021036777883E-2</c:v>
                </c:pt>
                <c:pt idx="15">
                  <c:v>0.3833440783514287</c:v>
                </c:pt>
                <c:pt idx="16">
                  <c:v>-0.33325940713925789</c:v>
                </c:pt>
                <c:pt idx="17">
                  <c:v>-9.5731455978855212E-2</c:v>
                </c:pt>
                <c:pt idx="18">
                  <c:v>-0.16162355320368346</c:v>
                </c:pt>
                <c:pt idx="19">
                  <c:v>-0.23707697797689675</c:v>
                </c:pt>
                <c:pt idx="20">
                  <c:v>-0.20306845797936426</c:v>
                </c:pt>
                <c:pt idx="21">
                  <c:v>-0.33341228894020158</c:v>
                </c:pt>
                <c:pt idx="22">
                  <c:v>0.48989522597474222</c:v>
                </c:pt>
                <c:pt idx="23">
                  <c:v>-0.17135535278834232</c:v>
                </c:pt>
                <c:pt idx="24">
                  <c:v>0.12840211660578024</c:v>
                </c:pt>
                <c:pt idx="25">
                  <c:v>-0.22490885210373338</c:v>
                </c:pt>
                <c:pt idx="26">
                  <c:v>0.29935081158185955</c:v>
                </c:pt>
                <c:pt idx="27">
                  <c:v>3.5940900744823499E-2</c:v>
                </c:pt>
                <c:pt idx="28">
                  <c:v>1.0486929983043601E-3</c:v>
                </c:pt>
                <c:pt idx="29">
                  <c:v>-0.20188915229822077</c:v>
                </c:pt>
                <c:pt idx="30">
                  <c:v>-8.7747649116430515E-2</c:v>
                </c:pt>
                <c:pt idx="31">
                  <c:v>0.92317700418096094</c:v>
                </c:pt>
                <c:pt idx="32">
                  <c:v>-0.27818457785608253</c:v>
                </c:pt>
                <c:pt idx="33">
                  <c:v>0.84553219403264701</c:v>
                </c:pt>
                <c:pt idx="34">
                  <c:v>-0.14407696639521486</c:v>
                </c:pt>
                <c:pt idx="35">
                  <c:v>-7.762340268948989E-2</c:v>
                </c:pt>
                <c:pt idx="36">
                  <c:v>-0.24362157788759981</c:v>
                </c:pt>
                <c:pt idx="37">
                  <c:v>0.75504533105756988</c:v>
                </c:pt>
                <c:pt idx="38">
                  <c:v>-0.4459297275703053</c:v>
                </c:pt>
                <c:pt idx="39">
                  <c:v>0.21867817513035301</c:v>
                </c:pt>
                <c:pt idx="40">
                  <c:v>-0.2081851475584654</c:v>
                </c:pt>
                <c:pt idx="41">
                  <c:v>7.4972369740557085E-2</c:v>
                </c:pt>
                <c:pt idx="42">
                  <c:v>-4.2110642017208058E-2</c:v>
                </c:pt>
                <c:pt idx="43">
                  <c:v>0.9748809812989947</c:v>
                </c:pt>
                <c:pt idx="44">
                  <c:v>0.34667558285529454</c:v>
                </c:pt>
                <c:pt idx="45">
                  <c:v>-0.11001647770514598</c:v>
                </c:pt>
                <c:pt idx="46">
                  <c:v>-3.1787978119645087E-2</c:v>
                </c:pt>
                <c:pt idx="47">
                  <c:v>0.28012873510677511</c:v>
                </c:pt>
                <c:pt idx="48">
                  <c:v>-7.6414811630146337E-2</c:v>
                </c:pt>
                <c:pt idx="49">
                  <c:v>0.14840690581573679</c:v>
                </c:pt>
                <c:pt idx="50">
                  <c:v>-0.20983709125299219</c:v>
                </c:pt>
                <c:pt idx="51">
                  <c:v>-0.37527099332194946</c:v>
                </c:pt>
                <c:pt idx="52">
                  <c:v>-8.10149313804885E-2</c:v>
                </c:pt>
                <c:pt idx="53">
                  <c:v>-0.29124005464330699</c:v>
                </c:pt>
                <c:pt idx="54">
                  <c:v>0.81202048617368161</c:v>
                </c:pt>
                <c:pt idx="55">
                  <c:v>-0.16275386246551227</c:v>
                </c:pt>
                <c:pt idx="56">
                  <c:v>-0.18775841067803248</c:v>
                </c:pt>
                <c:pt idx="57">
                  <c:v>0.68317644257419807</c:v>
                </c:pt>
                <c:pt idx="58">
                  <c:v>-6.2608918894266744E-2</c:v>
                </c:pt>
                <c:pt idx="59">
                  <c:v>-9.7743955133939436E-2</c:v>
                </c:pt>
                <c:pt idx="60">
                  <c:v>-0.25027809102013227</c:v>
                </c:pt>
                <c:pt idx="61">
                  <c:v>-8.4370978093653265E-2</c:v>
                </c:pt>
                <c:pt idx="62">
                  <c:v>-3.9278314641831853E-2</c:v>
                </c:pt>
                <c:pt idx="63">
                  <c:v>-0.1949794598505456</c:v>
                </c:pt>
                <c:pt idx="64">
                  <c:v>-9.7470098686287227E-2</c:v>
                </c:pt>
                <c:pt idx="65">
                  <c:v>0.63952870114674509</c:v>
                </c:pt>
                <c:pt idx="66">
                  <c:v>-0.19128773214025283</c:v>
                </c:pt>
                <c:pt idx="67">
                  <c:v>-0.10016355586147414</c:v>
                </c:pt>
                <c:pt idx="68">
                  <c:v>-5.346437140405412E-3</c:v>
                </c:pt>
                <c:pt idx="69">
                  <c:v>0.17622470733823598</c:v>
                </c:pt>
                <c:pt idx="70">
                  <c:v>-2.8304034815715189E-2</c:v>
                </c:pt>
                <c:pt idx="71">
                  <c:v>0.96676833572887422</c:v>
                </c:pt>
                <c:pt idx="72">
                  <c:v>0.92276813534521762</c:v>
                </c:pt>
                <c:pt idx="73">
                  <c:v>-3.6912363880207799E-2</c:v>
                </c:pt>
                <c:pt idx="74">
                  <c:v>0.50575886394859848</c:v>
                </c:pt>
                <c:pt idx="75">
                  <c:v>0.93358100220139972</c:v>
                </c:pt>
                <c:pt idx="76">
                  <c:v>0.74457884254165285</c:v>
                </c:pt>
                <c:pt idx="77">
                  <c:v>-0.1644279930339827</c:v>
                </c:pt>
                <c:pt idx="78">
                  <c:v>0.13982926296702736</c:v>
                </c:pt>
                <c:pt idx="79">
                  <c:v>0.78504538753466169</c:v>
                </c:pt>
                <c:pt idx="80">
                  <c:v>0.96567793723483875</c:v>
                </c:pt>
                <c:pt idx="81">
                  <c:v>6.9665318838862664E-2</c:v>
                </c:pt>
                <c:pt idx="82">
                  <c:v>0.75924039026279455</c:v>
                </c:pt>
                <c:pt idx="83">
                  <c:v>-0.10466552607174269</c:v>
                </c:pt>
                <c:pt idx="84">
                  <c:v>-0.20622000266557494</c:v>
                </c:pt>
                <c:pt idx="85">
                  <c:v>-6.7970701752326904E-2</c:v>
                </c:pt>
                <c:pt idx="86">
                  <c:v>0.89645032232891586</c:v>
                </c:pt>
                <c:pt idx="87">
                  <c:v>0.29223637576101241</c:v>
                </c:pt>
                <c:pt idx="88">
                  <c:v>-0.15631291672935546</c:v>
                </c:pt>
                <c:pt idx="89">
                  <c:v>1.2661656068533004E-2</c:v>
                </c:pt>
                <c:pt idx="90">
                  <c:v>-0.28660087994581024</c:v>
                </c:pt>
                <c:pt idx="91">
                  <c:v>-0.14675014451315868</c:v>
                </c:pt>
                <c:pt idx="92">
                  <c:v>1.4316923619393768E-2</c:v>
                </c:pt>
                <c:pt idx="93">
                  <c:v>0.23965473156653308</c:v>
                </c:pt>
                <c:pt idx="94">
                  <c:v>-8.5571800614220525E-2</c:v>
                </c:pt>
                <c:pt idx="95">
                  <c:v>0.93638777910432558</c:v>
                </c:pt>
                <c:pt idx="96">
                  <c:v>-0.2121432426122076</c:v>
                </c:pt>
                <c:pt idx="97">
                  <c:v>-6.3531723089562758E-2</c:v>
                </c:pt>
                <c:pt idx="98">
                  <c:v>1.9541046263924319E-2</c:v>
                </c:pt>
                <c:pt idx="99">
                  <c:v>8.8034853279952974E-2</c:v>
                </c:pt>
                <c:pt idx="100">
                  <c:v>-0.25646847788874483</c:v>
                </c:pt>
                <c:pt idx="101">
                  <c:v>-0.14888040445286715</c:v>
                </c:pt>
                <c:pt idx="102">
                  <c:v>-0.13085621887783003</c:v>
                </c:pt>
                <c:pt idx="103">
                  <c:v>-0.21056453508583914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D7-4A19-81B4-5D5239F58A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MIP-1α</c:v>
                </c:pt>
              </c:strCache>
            </c:strRef>
          </c:tx>
          <c:spPr>
            <a:ln w="127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Sheet1!$G$2:$G$105</c:f>
              <c:numCache>
                <c:formatCode>General</c:formatCode>
                <c:ptCount val="104"/>
                <c:pt idx="0">
                  <c:v>-0.42262645052462006</c:v>
                </c:pt>
                <c:pt idx="1">
                  <c:v>-0.29306095170937357</c:v>
                </c:pt>
                <c:pt idx="2">
                  <c:v>0.37505781024405416</c:v>
                </c:pt>
                <c:pt idx="3">
                  <c:v>0.24878458673298723</c:v>
                </c:pt>
                <c:pt idx="4">
                  <c:v>0.48453337314173633</c:v>
                </c:pt>
                <c:pt idx="5">
                  <c:v>3.5242498475494564E-2</c:v>
                </c:pt>
                <c:pt idx="6">
                  <c:v>0.18552373309592149</c:v>
                </c:pt>
                <c:pt idx="7">
                  <c:v>0.62984898144743073</c:v>
                </c:pt>
                <c:pt idx="8">
                  <c:v>-0.58412786449575083</c:v>
                </c:pt>
                <c:pt idx="9">
                  <c:v>0.12428035287002959</c:v>
                </c:pt>
                <c:pt idx="10">
                  <c:v>-0.45889622040615557</c:v>
                </c:pt>
                <c:pt idx="11">
                  <c:v>-0.49732450561784591</c:v>
                </c:pt>
                <c:pt idx="12">
                  <c:v>-0.20300652464026794</c:v>
                </c:pt>
                <c:pt idx="13">
                  <c:v>4.2993511341639666E-2</c:v>
                </c:pt>
                <c:pt idx="14">
                  <c:v>3.671682581233205E-2</c:v>
                </c:pt>
                <c:pt idx="15">
                  <c:v>-0.25355393748382377</c:v>
                </c:pt>
                <c:pt idx="16">
                  <c:v>-0.32995744252123749</c:v>
                </c:pt>
                <c:pt idx="17">
                  <c:v>0.64965537690379938</c:v>
                </c:pt>
                <c:pt idx="18">
                  <c:v>-0.50767212973118214</c:v>
                </c:pt>
                <c:pt idx="19">
                  <c:v>0.60070962098361469</c:v>
                </c:pt>
                <c:pt idx="20">
                  <c:v>0.12136274393877934</c:v>
                </c:pt>
                <c:pt idx="21">
                  <c:v>0.55787069484997309</c:v>
                </c:pt>
                <c:pt idx="22">
                  <c:v>-2.1004772766685303E-2</c:v>
                </c:pt>
                <c:pt idx="23">
                  <c:v>-0.55215142082248647</c:v>
                </c:pt>
                <c:pt idx="24">
                  <c:v>0.33730573158696875</c:v>
                </c:pt>
                <c:pt idx="25">
                  <c:v>0.20079072864998845</c:v>
                </c:pt>
                <c:pt idx="26">
                  <c:v>-0.16396291542955843</c:v>
                </c:pt>
                <c:pt idx="27">
                  <c:v>0.60294927541211807</c:v>
                </c:pt>
                <c:pt idx="28">
                  <c:v>0.52304384308545393</c:v>
                </c:pt>
                <c:pt idx="29">
                  <c:v>-0.18373486446893134</c:v>
                </c:pt>
                <c:pt idx="30">
                  <c:v>0.16648150135953649</c:v>
                </c:pt>
                <c:pt idx="31">
                  <c:v>0.10931855282854765</c:v>
                </c:pt>
                <c:pt idx="32">
                  <c:v>0.10095229830014799</c:v>
                </c:pt>
                <c:pt idx="33">
                  <c:v>3.7535589200313996E-2</c:v>
                </c:pt>
                <c:pt idx="34">
                  <c:v>-0.49266889041519918</c:v>
                </c:pt>
                <c:pt idx="35">
                  <c:v>-0.47865394100444048</c:v>
                </c:pt>
                <c:pt idx="36">
                  <c:v>-0.14176785208007209</c:v>
                </c:pt>
                <c:pt idx="37">
                  <c:v>-0.2080595694122411</c:v>
                </c:pt>
                <c:pt idx="38">
                  <c:v>-0.41654144813417882</c:v>
                </c:pt>
                <c:pt idx="39">
                  <c:v>0.11589293133057797</c:v>
                </c:pt>
                <c:pt idx="40">
                  <c:v>2.1040985450608486E-2</c:v>
                </c:pt>
                <c:pt idx="41">
                  <c:v>0.10065544515000319</c:v>
                </c:pt>
                <c:pt idx="42">
                  <c:v>-0.39691429781125293</c:v>
                </c:pt>
                <c:pt idx="43">
                  <c:v>0.18856930945391467</c:v>
                </c:pt>
                <c:pt idx="44">
                  <c:v>0.16007403042690008</c:v>
                </c:pt>
                <c:pt idx="45">
                  <c:v>0.52377743293390555</c:v>
                </c:pt>
                <c:pt idx="46">
                  <c:v>8.2516920789991305E-4</c:v>
                </c:pt>
                <c:pt idx="47">
                  <c:v>0.4017135250182991</c:v>
                </c:pt>
                <c:pt idx="48">
                  <c:v>-0.40434255075829983</c:v>
                </c:pt>
                <c:pt idx="49">
                  <c:v>-8.7592695458904666E-4</c:v>
                </c:pt>
                <c:pt idx="50">
                  <c:v>-0.17188767966217477</c:v>
                </c:pt>
                <c:pt idx="51">
                  <c:v>0.52386969866323152</c:v>
                </c:pt>
                <c:pt idx="52">
                  <c:v>-0.3142149851548835</c:v>
                </c:pt>
                <c:pt idx="53">
                  <c:v>-0.10062523985400396</c:v>
                </c:pt>
                <c:pt idx="54">
                  <c:v>0.30390916371198623</c:v>
                </c:pt>
                <c:pt idx="55">
                  <c:v>0.29637351445606996</c:v>
                </c:pt>
                <c:pt idx="56">
                  <c:v>0.46348876938729894</c:v>
                </c:pt>
                <c:pt idx="57">
                  <c:v>0.15920824470193784</c:v>
                </c:pt>
                <c:pt idx="58">
                  <c:v>-0.41456753761243142</c:v>
                </c:pt>
                <c:pt idx="59">
                  <c:v>0.57683341697280344</c:v>
                </c:pt>
                <c:pt idx="60">
                  <c:v>-0.27226102471458696</c:v>
                </c:pt>
                <c:pt idx="61">
                  <c:v>0.10764251126000357</c:v>
                </c:pt>
                <c:pt idx="62">
                  <c:v>0.27994414090083169</c:v>
                </c:pt>
                <c:pt idx="63">
                  <c:v>-0.56523652135057523</c:v>
                </c:pt>
                <c:pt idx="64">
                  <c:v>-0.61193728053198493</c:v>
                </c:pt>
                <c:pt idx="65">
                  <c:v>2.8222022581184534E-2</c:v>
                </c:pt>
                <c:pt idx="66">
                  <c:v>0.12833772346606362</c:v>
                </c:pt>
                <c:pt idx="67">
                  <c:v>-0.67062630072284557</c:v>
                </c:pt>
                <c:pt idx="68">
                  <c:v>0.3971404599777455</c:v>
                </c:pt>
                <c:pt idx="69">
                  <c:v>-0.17994825906973139</c:v>
                </c:pt>
                <c:pt idx="70">
                  <c:v>0.72951465768561008</c:v>
                </c:pt>
                <c:pt idx="71">
                  <c:v>0.2371122572046587</c:v>
                </c:pt>
                <c:pt idx="72">
                  <c:v>8.7915023189491681E-2</c:v>
                </c:pt>
                <c:pt idx="73">
                  <c:v>0.22805193212501135</c:v>
                </c:pt>
                <c:pt idx="74">
                  <c:v>-0.17015858553752361</c:v>
                </c:pt>
                <c:pt idx="75">
                  <c:v>0.28380284924126098</c:v>
                </c:pt>
                <c:pt idx="76">
                  <c:v>-5.3559726576147292E-2</c:v>
                </c:pt>
                <c:pt idx="77">
                  <c:v>0.37310744427671289</c:v>
                </c:pt>
                <c:pt idx="78">
                  <c:v>1.8679918998234839E-2</c:v>
                </c:pt>
                <c:pt idx="79">
                  <c:v>0.17244283531825269</c:v>
                </c:pt>
                <c:pt idx="80">
                  <c:v>0.19453410685864866</c:v>
                </c:pt>
                <c:pt idx="81">
                  <c:v>-0.28191392254877362</c:v>
                </c:pt>
                <c:pt idx="82">
                  <c:v>0.57664203536164504</c:v>
                </c:pt>
                <c:pt idx="83">
                  <c:v>-0.35790074177969539</c:v>
                </c:pt>
                <c:pt idx="84">
                  <c:v>6.8146031363922541E-2</c:v>
                </c:pt>
                <c:pt idx="85">
                  <c:v>0.53458315043572169</c:v>
                </c:pt>
                <c:pt idx="86">
                  <c:v>1.1310719540003029E-2</c:v>
                </c:pt>
                <c:pt idx="87">
                  <c:v>-0.3797920744385293</c:v>
                </c:pt>
                <c:pt idx="88">
                  <c:v>0.29828154215724201</c:v>
                </c:pt>
                <c:pt idx="89">
                  <c:v>-0.35429531673843279</c:v>
                </c:pt>
                <c:pt idx="90">
                  <c:v>6.5718171136153844E-2</c:v>
                </c:pt>
                <c:pt idx="91">
                  <c:v>-0.61088978491410439</c:v>
                </c:pt>
                <c:pt idx="92">
                  <c:v>-0.42493328564124938</c:v>
                </c:pt>
                <c:pt idx="93">
                  <c:v>0.15018738471383919</c:v>
                </c:pt>
                <c:pt idx="94">
                  <c:v>0.49914742439325327</c:v>
                </c:pt>
                <c:pt idx="95">
                  <c:v>0.17321538161839639</c:v>
                </c:pt>
                <c:pt idx="96">
                  <c:v>0.23275087067322367</c:v>
                </c:pt>
                <c:pt idx="97">
                  <c:v>0.34491846794419079</c:v>
                </c:pt>
                <c:pt idx="98">
                  <c:v>1.8485901860239625E-2</c:v>
                </c:pt>
                <c:pt idx="99">
                  <c:v>0.21196165014617716</c:v>
                </c:pt>
                <c:pt idx="100">
                  <c:v>3.8294509934330506E-2</c:v>
                </c:pt>
                <c:pt idx="101">
                  <c:v>-0.34853405981326718</c:v>
                </c:pt>
                <c:pt idx="102">
                  <c:v>3.8621313566186713E-2</c:v>
                </c:pt>
                <c:pt idx="103">
                  <c:v>-0.46035291054870586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D7-4A19-81B4-5D5239F58A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BAFF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Sheet1!$H$2:$H$105</c:f>
              <c:numCache>
                <c:formatCode>General</c:formatCode>
                <c:ptCount val="104"/>
                <c:pt idx="0">
                  <c:v>-0.12098676975278733</c:v>
                </c:pt>
                <c:pt idx="1">
                  <c:v>-1.627815242861447E-3</c:v>
                </c:pt>
                <c:pt idx="2">
                  <c:v>-0.213411798471796</c:v>
                </c:pt>
                <c:pt idx="3">
                  <c:v>-0.46674091279786117</c:v>
                </c:pt>
                <c:pt idx="4">
                  <c:v>-0.30640808901294903</c:v>
                </c:pt>
                <c:pt idx="5">
                  <c:v>-0.40393688428396429</c:v>
                </c:pt>
                <c:pt idx="6">
                  <c:v>-0.44451301598493842</c:v>
                </c:pt>
                <c:pt idx="7">
                  <c:v>1.1093771677675775E-2</c:v>
                </c:pt>
                <c:pt idx="8">
                  <c:v>-0.1959260714609764</c:v>
                </c:pt>
                <c:pt idx="9">
                  <c:v>1.508393193368867E-2</c:v>
                </c:pt>
                <c:pt idx="10">
                  <c:v>-0.10889722759625597</c:v>
                </c:pt>
                <c:pt idx="11">
                  <c:v>-8.4830747857149946E-2</c:v>
                </c:pt>
                <c:pt idx="12">
                  <c:v>0.56801912054546655</c:v>
                </c:pt>
                <c:pt idx="13">
                  <c:v>0.75464003924058365</c:v>
                </c:pt>
                <c:pt idx="14">
                  <c:v>0.21260950517622518</c:v>
                </c:pt>
                <c:pt idx="15">
                  <c:v>0.56620711291888115</c:v>
                </c:pt>
                <c:pt idx="16">
                  <c:v>-0.48334997282978631</c:v>
                </c:pt>
                <c:pt idx="17">
                  <c:v>-0.22379503835834455</c:v>
                </c:pt>
                <c:pt idx="18">
                  <c:v>-0.2297458421432659</c:v>
                </c:pt>
                <c:pt idx="19">
                  <c:v>-0.24021965660545666</c:v>
                </c:pt>
                <c:pt idx="20">
                  <c:v>-0.36802230392490082</c:v>
                </c:pt>
                <c:pt idx="21">
                  <c:v>-0.28661501031850595</c:v>
                </c:pt>
                <c:pt idx="22">
                  <c:v>0.33172234351301222</c:v>
                </c:pt>
                <c:pt idx="23">
                  <c:v>-0.38482718194635801</c:v>
                </c:pt>
                <c:pt idx="24">
                  <c:v>-0.11055149341752828</c:v>
                </c:pt>
                <c:pt idx="25">
                  <c:v>-0.40320124704946575</c:v>
                </c:pt>
                <c:pt idx="26">
                  <c:v>0.54065201650471284</c:v>
                </c:pt>
                <c:pt idx="27">
                  <c:v>0.17489509920693941</c:v>
                </c:pt>
                <c:pt idx="28">
                  <c:v>-2.9338084727869529E-2</c:v>
                </c:pt>
                <c:pt idx="29">
                  <c:v>-0.36241332435377738</c:v>
                </c:pt>
                <c:pt idx="30">
                  <c:v>-1.8608758064601987E-2</c:v>
                </c:pt>
                <c:pt idx="31">
                  <c:v>0.74478605251416097</c:v>
                </c:pt>
                <c:pt idx="32">
                  <c:v>-0.35449513936543359</c:v>
                </c:pt>
                <c:pt idx="33">
                  <c:v>0.68111844346141148</c:v>
                </c:pt>
                <c:pt idx="34">
                  <c:v>-0.1466406949959877</c:v>
                </c:pt>
                <c:pt idx="35">
                  <c:v>-0.25654507901412443</c:v>
                </c:pt>
                <c:pt idx="36">
                  <c:v>-0.35020076358667246</c:v>
                </c:pt>
                <c:pt idx="37">
                  <c:v>0.52056776096900836</c:v>
                </c:pt>
                <c:pt idx="38">
                  <c:v>-0.53132823111692662</c:v>
                </c:pt>
                <c:pt idx="39">
                  <c:v>0.39821192744615741</c:v>
                </c:pt>
                <c:pt idx="40">
                  <c:v>-0.15710502838955495</c:v>
                </c:pt>
                <c:pt idx="41">
                  <c:v>-1.5493545429976456E-2</c:v>
                </c:pt>
                <c:pt idx="42">
                  <c:v>3.0196289723323194E-2</c:v>
                </c:pt>
                <c:pt idx="43">
                  <c:v>0.79271576367389973</c:v>
                </c:pt>
                <c:pt idx="44">
                  <c:v>0.44907482171803553</c:v>
                </c:pt>
                <c:pt idx="45">
                  <c:v>-0.14259309019721206</c:v>
                </c:pt>
                <c:pt idx="46">
                  <c:v>0.2332771477106492</c:v>
                </c:pt>
                <c:pt idx="47">
                  <c:v>0.31086878117986844</c:v>
                </c:pt>
                <c:pt idx="48">
                  <c:v>8.7519100938247232E-2</c:v>
                </c:pt>
                <c:pt idx="49">
                  <c:v>6.6151399435811734E-2</c:v>
                </c:pt>
                <c:pt idx="50">
                  <c:v>-0.26585098060021756</c:v>
                </c:pt>
                <c:pt idx="51">
                  <c:v>-0.35932484794635372</c:v>
                </c:pt>
                <c:pt idx="52">
                  <c:v>-0.33044384254601483</c:v>
                </c:pt>
                <c:pt idx="53">
                  <c:v>-0.35323770840541913</c:v>
                </c:pt>
                <c:pt idx="54">
                  <c:v>0.66024262655904975</c:v>
                </c:pt>
                <c:pt idx="55">
                  <c:v>-4.8240917906971811E-2</c:v>
                </c:pt>
                <c:pt idx="56">
                  <c:v>-6.3412738205575733E-2</c:v>
                </c:pt>
                <c:pt idx="57">
                  <c:v>0.47096017928945189</c:v>
                </c:pt>
                <c:pt idx="58">
                  <c:v>-1.1253228003753196E-2</c:v>
                </c:pt>
                <c:pt idx="59">
                  <c:v>-2.6557822168169578E-3</c:v>
                </c:pt>
                <c:pt idx="60">
                  <c:v>-0.31580852479936805</c:v>
                </c:pt>
                <c:pt idx="61">
                  <c:v>-1.0086752412735205E-2</c:v>
                </c:pt>
                <c:pt idx="62">
                  <c:v>0.18041823770849522</c:v>
                </c:pt>
                <c:pt idx="63">
                  <c:v>-0.30314291015225014</c:v>
                </c:pt>
                <c:pt idx="64">
                  <c:v>-0.39525473318760268</c:v>
                </c:pt>
                <c:pt idx="65">
                  <c:v>0.34846429110166927</c:v>
                </c:pt>
                <c:pt idx="66">
                  <c:v>0.1225308994937588</c:v>
                </c:pt>
                <c:pt idx="67">
                  <c:v>-8.9914563689807062E-2</c:v>
                </c:pt>
                <c:pt idx="68">
                  <c:v>0.16847038929407512</c:v>
                </c:pt>
                <c:pt idx="69">
                  <c:v>0.11539983503646961</c:v>
                </c:pt>
                <c:pt idx="70">
                  <c:v>-5.4161767655807894E-2</c:v>
                </c:pt>
                <c:pt idx="71">
                  <c:v>0.78008816142714121</c:v>
                </c:pt>
                <c:pt idx="72">
                  <c:v>0.78527616993173011</c:v>
                </c:pt>
                <c:pt idx="73">
                  <c:v>2.7645089980900005E-2</c:v>
                </c:pt>
                <c:pt idx="74">
                  <c:v>0.46718592258059166</c:v>
                </c:pt>
                <c:pt idx="75">
                  <c:v>0.80958782556245357</c:v>
                </c:pt>
                <c:pt idx="76">
                  <c:v>0.60031879841801972</c:v>
                </c:pt>
                <c:pt idx="77">
                  <c:v>-0.29464429883616144</c:v>
                </c:pt>
                <c:pt idx="78">
                  <c:v>-0.10403312625477441</c:v>
                </c:pt>
                <c:pt idx="79">
                  <c:v>0.57252708679873854</c:v>
                </c:pt>
                <c:pt idx="80">
                  <c:v>0.84880723182143747</c:v>
                </c:pt>
                <c:pt idx="81">
                  <c:v>0.15505252865761057</c:v>
                </c:pt>
                <c:pt idx="82">
                  <c:v>0.53737785134487082</c:v>
                </c:pt>
                <c:pt idx="83">
                  <c:v>0.10900800348860915</c:v>
                </c:pt>
                <c:pt idx="84">
                  <c:v>-1.1030877859911772E-2</c:v>
                </c:pt>
                <c:pt idx="85">
                  <c:v>-7.1582383176068368E-2</c:v>
                </c:pt>
                <c:pt idx="86">
                  <c:v>0.81674342447734793</c:v>
                </c:pt>
                <c:pt idx="87">
                  <c:v>-5.3025446672936936E-3</c:v>
                </c:pt>
                <c:pt idx="88">
                  <c:v>-7.8729788016320856E-2</c:v>
                </c:pt>
                <c:pt idx="89">
                  <c:v>-8.9938443528367357E-2</c:v>
                </c:pt>
                <c:pt idx="90">
                  <c:v>-0.40432338239123089</c:v>
                </c:pt>
                <c:pt idx="91">
                  <c:v>-0.11210369305616703</c:v>
                </c:pt>
                <c:pt idx="92">
                  <c:v>-0.21137756710517877</c:v>
                </c:pt>
                <c:pt idx="93">
                  <c:v>2.6446520893542665E-2</c:v>
                </c:pt>
                <c:pt idx="94">
                  <c:v>-2.9521843249921485E-2</c:v>
                </c:pt>
                <c:pt idx="95">
                  <c:v>0.78426088496782409</c:v>
                </c:pt>
                <c:pt idx="96">
                  <c:v>-0.16284313119824043</c:v>
                </c:pt>
                <c:pt idx="97">
                  <c:v>0.10283437514348287</c:v>
                </c:pt>
                <c:pt idx="98">
                  <c:v>-0.13126102399823839</c:v>
                </c:pt>
                <c:pt idx="99">
                  <c:v>-9.7834226492802042E-3</c:v>
                </c:pt>
                <c:pt idx="100">
                  <c:v>-0.26777760346830709</c:v>
                </c:pt>
                <c:pt idx="101">
                  <c:v>8.0183114188504725E-2</c:v>
                </c:pt>
                <c:pt idx="102">
                  <c:v>0.25892060891892277</c:v>
                </c:pt>
                <c:pt idx="103">
                  <c:v>-0.29953171013299418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798-4887-9F64-24B5882F1BD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IFNα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Sheet1!$I$2:$I$105</c:f>
              <c:numCache>
                <c:formatCode>General</c:formatCode>
                <c:ptCount val="104"/>
                <c:pt idx="0">
                  <c:v>-0.59659782303655617</c:v>
                </c:pt>
                <c:pt idx="1">
                  <c:v>-0.30021887681733916</c:v>
                </c:pt>
                <c:pt idx="2">
                  <c:v>0.5977580789079644</c:v>
                </c:pt>
                <c:pt idx="3">
                  <c:v>0.1834085841247062</c:v>
                </c:pt>
                <c:pt idx="4">
                  <c:v>0.3344361529575986</c:v>
                </c:pt>
                <c:pt idx="5">
                  <c:v>-0.3217206884006476</c:v>
                </c:pt>
                <c:pt idx="6">
                  <c:v>2.7211969801016665E-2</c:v>
                </c:pt>
                <c:pt idx="7">
                  <c:v>0.80792053674569164</c:v>
                </c:pt>
                <c:pt idx="8">
                  <c:v>-3.2538877998824378E-2</c:v>
                </c:pt>
                <c:pt idx="9">
                  <c:v>0.50955284323284777</c:v>
                </c:pt>
                <c:pt idx="10">
                  <c:v>9.6768967673664844E-2</c:v>
                </c:pt>
                <c:pt idx="11">
                  <c:v>-0.23211587963966324</c:v>
                </c:pt>
                <c:pt idx="12">
                  <c:v>-0.30872005034427835</c:v>
                </c:pt>
                <c:pt idx="13">
                  <c:v>-0.22556603765066285</c:v>
                </c:pt>
                <c:pt idx="14">
                  <c:v>-4.4186469400210496E-2</c:v>
                </c:pt>
                <c:pt idx="15">
                  <c:v>-0.26154120155448307</c:v>
                </c:pt>
                <c:pt idx="16">
                  <c:v>-0.17811964341854916</c:v>
                </c:pt>
                <c:pt idx="17">
                  <c:v>0.85371064938572727</c:v>
                </c:pt>
                <c:pt idx="18">
                  <c:v>-0.23914330247113591</c:v>
                </c:pt>
                <c:pt idx="19">
                  <c:v>0.74925933927781019</c:v>
                </c:pt>
                <c:pt idx="20">
                  <c:v>-0.12907479977127495</c:v>
                </c:pt>
                <c:pt idx="21">
                  <c:v>0.38737813832033674</c:v>
                </c:pt>
                <c:pt idx="22">
                  <c:v>-0.27044353785568848</c:v>
                </c:pt>
                <c:pt idx="23">
                  <c:v>-0.34260327014661912</c:v>
                </c:pt>
                <c:pt idx="24">
                  <c:v>0.68336458638981856</c:v>
                </c:pt>
                <c:pt idx="25">
                  <c:v>0.39180503708615788</c:v>
                </c:pt>
                <c:pt idx="26">
                  <c:v>-0.27466359420187014</c:v>
                </c:pt>
                <c:pt idx="27">
                  <c:v>0.54577431646169516</c:v>
                </c:pt>
                <c:pt idx="28">
                  <c:v>0.90055322353701439</c:v>
                </c:pt>
                <c:pt idx="29">
                  <c:v>-0.24905366571103019</c:v>
                </c:pt>
                <c:pt idx="30">
                  <c:v>0.26818151266579465</c:v>
                </c:pt>
                <c:pt idx="31">
                  <c:v>-0.10819068455012153</c:v>
                </c:pt>
                <c:pt idx="32">
                  <c:v>-8.1365740372299072E-2</c:v>
                </c:pt>
                <c:pt idx="33">
                  <c:v>5.490174710881663E-2</c:v>
                </c:pt>
                <c:pt idx="34">
                  <c:v>-0.13734517637726668</c:v>
                </c:pt>
                <c:pt idx="35">
                  <c:v>8.3000856358850766E-2</c:v>
                </c:pt>
                <c:pt idx="36">
                  <c:v>-0.18097392346082722</c:v>
                </c:pt>
                <c:pt idx="37">
                  <c:v>-0.11192114076208966</c:v>
                </c:pt>
                <c:pt idx="38">
                  <c:v>-3.6425995927616188E-2</c:v>
                </c:pt>
                <c:pt idx="39">
                  <c:v>-0.21728719022344167</c:v>
                </c:pt>
                <c:pt idx="40">
                  <c:v>0.24217035561827527</c:v>
                </c:pt>
                <c:pt idx="41">
                  <c:v>-9.2097125299654581E-2</c:v>
                </c:pt>
                <c:pt idx="42">
                  <c:v>-9.9808712279853398E-2</c:v>
                </c:pt>
                <c:pt idx="43">
                  <c:v>-0.13117233907262935</c:v>
                </c:pt>
                <c:pt idx="44">
                  <c:v>-0.15631465943585346</c:v>
                </c:pt>
                <c:pt idx="45">
                  <c:v>0.8056849892125878</c:v>
                </c:pt>
                <c:pt idx="46">
                  <c:v>0.10323537028342974</c:v>
                </c:pt>
                <c:pt idx="47">
                  <c:v>-9.113016438043299E-2</c:v>
                </c:pt>
                <c:pt idx="48">
                  <c:v>-0.43876699321740248</c:v>
                </c:pt>
                <c:pt idx="49">
                  <c:v>0.47945308327339159</c:v>
                </c:pt>
                <c:pt idx="50">
                  <c:v>-0.13335832887569651</c:v>
                </c:pt>
                <c:pt idx="51">
                  <c:v>0.28161465677978709</c:v>
                </c:pt>
                <c:pt idx="52">
                  <c:v>0.28607195828580112</c:v>
                </c:pt>
                <c:pt idx="53">
                  <c:v>-8.6913389774689875E-2</c:v>
                </c:pt>
                <c:pt idx="54">
                  <c:v>6.8199901019383335E-2</c:v>
                </c:pt>
                <c:pt idx="55">
                  <c:v>-0.15804185819632097</c:v>
                </c:pt>
                <c:pt idx="56">
                  <c:v>0.31910267585318031</c:v>
                </c:pt>
                <c:pt idx="57">
                  <c:v>-0.12175522078858951</c:v>
                </c:pt>
                <c:pt idx="58">
                  <c:v>-0.20262743826792962</c:v>
                </c:pt>
                <c:pt idx="59">
                  <c:v>0.60991022777285964</c:v>
                </c:pt>
                <c:pt idx="60">
                  <c:v>-0.23853365559849121</c:v>
                </c:pt>
                <c:pt idx="61">
                  <c:v>0.15640423231392866</c:v>
                </c:pt>
                <c:pt idx="62">
                  <c:v>-0.12602540815764515</c:v>
                </c:pt>
                <c:pt idx="63">
                  <c:v>-2.909779473243718E-2</c:v>
                </c:pt>
                <c:pt idx="64">
                  <c:v>-5.9759698904713256E-2</c:v>
                </c:pt>
                <c:pt idx="65">
                  <c:v>-0.14950970769309971</c:v>
                </c:pt>
                <c:pt idx="66">
                  <c:v>-1.2397979346958521E-2</c:v>
                </c:pt>
                <c:pt idx="67">
                  <c:v>-0.2321655860878428</c:v>
                </c:pt>
                <c:pt idx="68">
                  <c:v>-0.12123457002496064</c:v>
                </c:pt>
                <c:pt idx="69">
                  <c:v>-0.24873806322885952</c:v>
                </c:pt>
                <c:pt idx="70">
                  <c:v>0.939666609215</c:v>
                </c:pt>
                <c:pt idx="71">
                  <c:v>-8.4719084319346535E-2</c:v>
                </c:pt>
                <c:pt idx="72">
                  <c:v>-0.17467248959496762</c:v>
                </c:pt>
                <c:pt idx="73">
                  <c:v>0.23185967610349184</c:v>
                </c:pt>
                <c:pt idx="74">
                  <c:v>-0.18074744255391159</c:v>
                </c:pt>
                <c:pt idx="75">
                  <c:v>-3.5757823832578299E-2</c:v>
                </c:pt>
                <c:pt idx="76">
                  <c:v>-0.20592657185396943</c:v>
                </c:pt>
                <c:pt idx="77">
                  <c:v>0.49132574213873248</c:v>
                </c:pt>
                <c:pt idx="78">
                  <c:v>0.61412031341168405</c:v>
                </c:pt>
                <c:pt idx="79">
                  <c:v>-0.16747795769656781</c:v>
                </c:pt>
                <c:pt idx="80">
                  <c:v>-0.10545263759169109</c:v>
                </c:pt>
                <c:pt idx="81">
                  <c:v>-1.2678615296441044E-2</c:v>
                </c:pt>
                <c:pt idx="82">
                  <c:v>0.62389180964857116</c:v>
                </c:pt>
                <c:pt idx="83">
                  <c:v>-0.25591616334062078</c:v>
                </c:pt>
                <c:pt idx="84">
                  <c:v>-0.14408664288183101</c:v>
                </c:pt>
                <c:pt idx="85">
                  <c:v>0.81870486562812028</c:v>
                </c:pt>
                <c:pt idx="86">
                  <c:v>-0.21080174185661307</c:v>
                </c:pt>
                <c:pt idx="87">
                  <c:v>8.3282981157267788E-2</c:v>
                </c:pt>
                <c:pt idx="88">
                  <c:v>-0.17504730622460948</c:v>
                </c:pt>
                <c:pt idx="89">
                  <c:v>-0.15902941501488119</c:v>
                </c:pt>
                <c:pt idx="90">
                  <c:v>0.33377081351940202</c:v>
                </c:pt>
                <c:pt idx="91">
                  <c:v>-0.15800221981803095</c:v>
                </c:pt>
                <c:pt idx="92">
                  <c:v>0.13341763656746861</c:v>
                </c:pt>
                <c:pt idx="93">
                  <c:v>7.3038590567919379E-2</c:v>
                </c:pt>
                <c:pt idx="94">
                  <c:v>0.68434886026485708</c:v>
                </c:pt>
                <c:pt idx="95">
                  <c:v>-0.17968884153491638</c:v>
                </c:pt>
                <c:pt idx="96">
                  <c:v>-0.18958285100133362</c:v>
                </c:pt>
                <c:pt idx="97">
                  <c:v>-0.10823846720445948</c:v>
                </c:pt>
                <c:pt idx="98">
                  <c:v>-0.1248167878192597</c:v>
                </c:pt>
                <c:pt idx="99">
                  <c:v>0.67836814445141236</c:v>
                </c:pt>
                <c:pt idx="100">
                  <c:v>0.4048198526716052</c:v>
                </c:pt>
                <c:pt idx="101">
                  <c:v>-0.20733082840461181</c:v>
                </c:pt>
                <c:pt idx="102">
                  <c:v>-4.8343400112799632E-2</c:v>
                </c:pt>
                <c:pt idx="103">
                  <c:v>-0.13639873898200405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798-4887-9F64-24B5882F1BD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S100A8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Sheet1!$J$2:$J$105</c:f>
              <c:numCache>
                <c:formatCode>General</c:formatCode>
                <c:ptCount val="104"/>
                <c:pt idx="0">
                  <c:v>-0.47530127308048475</c:v>
                </c:pt>
                <c:pt idx="1">
                  <c:v>-6.574997617185506E-2</c:v>
                </c:pt>
                <c:pt idx="2">
                  <c:v>0.58995652670529097</c:v>
                </c:pt>
                <c:pt idx="3">
                  <c:v>-0.16337812739373916</c:v>
                </c:pt>
                <c:pt idx="4">
                  <c:v>5.9884424985617017E-2</c:v>
                </c:pt>
                <c:pt idx="5">
                  <c:v>-0.52076937107159749</c:v>
                </c:pt>
                <c:pt idx="6">
                  <c:v>-0.33343102411944087</c:v>
                </c:pt>
                <c:pt idx="7">
                  <c:v>0.39999170501009862</c:v>
                </c:pt>
                <c:pt idx="8">
                  <c:v>-0.12962039801552377</c:v>
                </c:pt>
                <c:pt idx="9">
                  <c:v>0.22277177533877002</c:v>
                </c:pt>
                <c:pt idx="10">
                  <c:v>-6.8185920215517642E-2</c:v>
                </c:pt>
                <c:pt idx="11">
                  <c:v>-0.12043382944533952</c:v>
                </c:pt>
                <c:pt idx="12">
                  <c:v>-0.20635656335329483</c:v>
                </c:pt>
                <c:pt idx="13">
                  <c:v>-3.7127683480733097E-3</c:v>
                </c:pt>
                <c:pt idx="14">
                  <c:v>0.42790650782445727</c:v>
                </c:pt>
                <c:pt idx="15">
                  <c:v>-0.12070422228036104</c:v>
                </c:pt>
                <c:pt idx="16">
                  <c:v>-0.50000823319509624</c:v>
                </c:pt>
                <c:pt idx="17">
                  <c:v>0.46354851728209362</c:v>
                </c:pt>
                <c:pt idx="18">
                  <c:v>-0.3373292940295039</c:v>
                </c:pt>
                <c:pt idx="19">
                  <c:v>0.33302753162271975</c:v>
                </c:pt>
                <c:pt idx="20">
                  <c:v>-0.22347294777696899</c:v>
                </c:pt>
                <c:pt idx="21">
                  <c:v>0.20380451897742552</c:v>
                </c:pt>
                <c:pt idx="22">
                  <c:v>-1.7100381334854815E-2</c:v>
                </c:pt>
                <c:pt idx="23">
                  <c:v>-0.53345322983780985</c:v>
                </c:pt>
                <c:pt idx="24">
                  <c:v>0.75772443590392391</c:v>
                </c:pt>
                <c:pt idx="25">
                  <c:v>0.51887491620362403</c:v>
                </c:pt>
                <c:pt idx="26">
                  <c:v>-6.0950765590546963E-2</c:v>
                </c:pt>
                <c:pt idx="27">
                  <c:v>0.25299144171832</c:v>
                </c:pt>
                <c:pt idx="28">
                  <c:v>0.51618588398711374</c:v>
                </c:pt>
                <c:pt idx="29">
                  <c:v>-0.43411659971133992</c:v>
                </c:pt>
                <c:pt idx="30">
                  <c:v>0.55270831428144274</c:v>
                </c:pt>
                <c:pt idx="31">
                  <c:v>0.35699483034212048</c:v>
                </c:pt>
                <c:pt idx="32">
                  <c:v>-0.28093539082013563</c:v>
                </c:pt>
                <c:pt idx="33">
                  <c:v>0.19881340907007639</c:v>
                </c:pt>
                <c:pt idx="34">
                  <c:v>-0.2773035720414756</c:v>
                </c:pt>
                <c:pt idx="35">
                  <c:v>-7.879045294871212E-2</c:v>
                </c:pt>
                <c:pt idx="36">
                  <c:v>-0.39746868155049769</c:v>
                </c:pt>
                <c:pt idx="37">
                  <c:v>0.20619979608746913</c:v>
                </c:pt>
                <c:pt idx="38">
                  <c:v>-0.4830392873807291</c:v>
                </c:pt>
                <c:pt idx="39">
                  <c:v>9.8918091127260563E-2</c:v>
                </c:pt>
                <c:pt idx="40">
                  <c:v>0.38189754839870532</c:v>
                </c:pt>
                <c:pt idx="41">
                  <c:v>-6.524053238277458E-2</c:v>
                </c:pt>
                <c:pt idx="42">
                  <c:v>-0.25404989882972556</c:v>
                </c:pt>
                <c:pt idx="43">
                  <c:v>0.27156230924068364</c:v>
                </c:pt>
                <c:pt idx="44">
                  <c:v>-7.7767594534049106E-2</c:v>
                </c:pt>
                <c:pt idx="45">
                  <c:v>0.39979126594648379</c:v>
                </c:pt>
                <c:pt idx="46">
                  <c:v>1.7650379256717141E-2</c:v>
                </c:pt>
                <c:pt idx="47">
                  <c:v>0.28079428179958321</c:v>
                </c:pt>
                <c:pt idx="48">
                  <c:v>-0.36477732362873011</c:v>
                </c:pt>
                <c:pt idx="49">
                  <c:v>0.22338063548622533</c:v>
                </c:pt>
                <c:pt idx="50">
                  <c:v>-0.17169551621813126</c:v>
                </c:pt>
                <c:pt idx="51">
                  <c:v>-0.1089367523441805</c:v>
                </c:pt>
                <c:pt idx="52">
                  <c:v>6.7015109521241401E-2</c:v>
                </c:pt>
                <c:pt idx="53">
                  <c:v>-0.26123125904166306</c:v>
                </c:pt>
                <c:pt idx="54">
                  <c:v>0.2819817705456194</c:v>
                </c:pt>
                <c:pt idx="55">
                  <c:v>-0.32317613500796522</c:v>
                </c:pt>
                <c:pt idx="56">
                  <c:v>0.29459645916743882</c:v>
                </c:pt>
                <c:pt idx="57">
                  <c:v>0.34578221777550772</c:v>
                </c:pt>
                <c:pt idx="58">
                  <c:v>-0.33657892990628607</c:v>
                </c:pt>
                <c:pt idx="59">
                  <c:v>0.43799205854685008</c:v>
                </c:pt>
                <c:pt idx="60">
                  <c:v>-0.28923198355550728</c:v>
                </c:pt>
                <c:pt idx="61">
                  <c:v>0.49946454148451258</c:v>
                </c:pt>
                <c:pt idx="62">
                  <c:v>-0.36625344245339653</c:v>
                </c:pt>
                <c:pt idx="63">
                  <c:v>-0.17344716881580541</c:v>
                </c:pt>
                <c:pt idx="64">
                  <c:v>-3.0739210362536663E-2</c:v>
                </c:pt>
                <c:pt idx="65">
                  <c:v>0.24651789551520201</c:v>
                </c:pt>
                <c:pt idx="66">
                  <c:v>0.13305276785138268</c:v>
                </c:pt>
                <c:pt idx="67">
                  <c:v>-0.20477043715840726</c:v>
                </c:pt>
                <c:pt idx="68">
                  <c:v>-0.25785495117699953</c:v>
                </c:pt>
                <c:pt idx="69">
                  <c:v>-0.31405793566181739</c:v>
                </c:pt>
                <c:pt idx="70">
                  <c:v>0.59830957120226769</c:v>
                </c:pt>
                <c:pt idx="71">
                  <c:v>0.32456825847917076</c:v>
                </c:pt>
                <c:pt idx="72">
                  <c:v>0.15301897683345064</c:v>
                </c:pt>
                <c:pt idx="73">
                  <c:v>-0.15217950523351381</c:v>
                </c:pt>
                <c:pt idx="74">
                  <c:v>0.31117190036832565</c:v>
                </c:pt>
                <c:pt idx="75">
                  <c:v>0.42733707686397787</c:v>
                </c:pt>
                <c:pt idx="76">
                  <c:v>5.9979241352391993E-2</c:v>
                </c:pt>
                <c:pt idx="77">
                  <c:v>0.41878261336022382</c:v>
                </c:pt>
                <c:pt idx="78">
                  <c:v>0.39203892499060122</c:v>
                </c:pt>
                <c:pt idx="79">
                  <c:v>0.27912599948325556</c:v>
                </c:pt>
                <c:pt idx="80">
                  <c:v>0.28212235309791051</c:v>
                </c:pt>
                <c:pt idx="81">
                  <c:v>-8.0289131204565753E-2</c:v>
                </c:pt>
                <c:pt idx="82">
                  <c:v>0.69386598763362151</c:v>
                </c:pt>
                <c:pt idx="83">
                  <c:v>-0.4667852434869717</c:v>
                </c:pt>
                <c:pt idx="84">
                  <c:v>3.1123631206399487E-2</c:v>
                </c:pt>
                <c:pt idx="85">
                  <c:v>0.44243338559488449</c:v>
                </c:pt>
                <c:pt idx="86">
                  <c:v>0.11131205462496088</c:v>
                </c:pt>
                <c:pt idx="87">
                  <c:v>9.9639549844693004E-2</c:v>
                </c:pt>
                <c:pt idx="88">
                  <c:v>-0.24492572118266609</c:v>
                </c:pt>
                <c:pt idx="89">
                  <c:v>-0.27523806619447644</c:v>
                </c:pt>
                <c:pt idx="90">
                  <c:v>2.5197895827680301E-2</c:v>
                </c:pt>
                <c:pt idx="91">
                  <c:v>-0.35019250136530311</c:v>
                </c:pt>
                <c:pt idx="92">
                  <c:v>0.10423458479067753</c:v>
                </c:pt>
                <c:pt idx="93">
                  <c:v>0.55965754861015549</c:v>
                </c:pt>
                <c:pt idx="94">
                  <c:v>0.29191712906488831</c:v>
                </c:pt>
                <c:pt idx="95">
                  <c:v>0.23899676975276368</c:v>
                </c:pt>
                <c:pt idx="96">
                  <c:v>-0.25594031939920536</c:v>
                </c:pt>
                <c:pt idx="97">
                  <c:v>-0.29453560900322273</c:v>
                </c:pt>
                <c:pt idx="98">
                  <c:v>7.948678357845991E-2</c:v>
                </c:pt>
                <c:pt idx="99">
                  <c:v>0.62640613287551783</c:v>
                </c:pt>
                <c:pt idx="100">
                  <c:v>0.21024076459828053</c:v>
                </c:pt>
                <c:pt idx="101">
                  <c:v>-0.33085652003232763</c:v>
                </c:pt>
                <c:pt idx="102">
                  <c:v>2.9677549221579464E-2</c:v>
                </c:pt>
                <c:pt idx="103">
                  <c:v>-0.22561166714031294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798-4887-9F64-24B5882F1BD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Adiponectin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Sheet1!$K$2:$K$105</c:f>
              <c:numCache>
                <c:formatCode>General</c:formatCode>
                <c:ptCount val="104"/>
                <c:pt idx="0">
                  <c:v>-0.25993902193684998</c:v>
                </c:pt>
                <c:pt idx="1">
                  <c:v>-6.8593260150186422E-2</c:v>
                </c:pt>
                <c:pt idx="2">
                  <c:v>-0.41139416214708102</c:v>
                </c:pt>
                <c:pt idx="3">
                  <c:v>-0.3904169974101907</c:v>
                </c:pt>
                <c:pt idx="4">
                  <c:v>-0.40363524613269847</c:v>
                </c:pt>
                <c:pt idx="5">
                  <c:v>-0.41530122958516053</c:v>
                </c:pt>
                <c:pt idx="6">
                  <c:v>-0.42090718455787618</c:v>
                </c:pt>
                <c:pt idx="7">
                  <c:v>-1.1092656994765274E-3</c:v>
                </c:pt>
                <c:pt idx="8">
                  <c:v>2.5400850129895457E-3</c:v>
                </c:pt>
                <c:pt idx="9">
                  <c:v>0.12809160280535686</c:v>
                </c:pt>
                <c:pt idx="10">
                  <c:v>5.3555261372849786E-2</c:v>
                </c:pt>
                <c:pt idx="11">
                  <c:v>5.5648887986253261E-2</c:v>
                </c:pt>
                <c:pt idx="12">
                  <c:v>0.63969003745785058</c:v>
                </c:pt>
                <c:pt idx="13">
                  <c:v>0.72215132388847603</c:v>
                </c:pt>
                <c:pt idx="14">
                  <c:v>3.9590640002108183E-3</c:v>
                </c:pt>
                <c:pt idx="15">
                  <c:v>0.60550531203887392</c:v>
                </c:pt>
                <c:pt idx="16">
                  <c:v>-0.25146347068456709</c:v>
                </c:pt>
                <c:pt idx="17">
                  <c:v>-0.26538295636291648</c:v>
                </c:pt>
                <c:pt idx="18">
                  <c:v>-6.837039815839796E-2</c:v>
                </c:pt>
                <c:pt idx="19">
                  <c:v>-0.34996453041787989</c:v>
                </c:pt>
                <c:pt idx="20">
                  <c:v>-0.41823226668577096</c:v>
                </c:pt>
                <c:pt idx="21">
                  <c:v>-0.52904609831030291</c:v>
                </c:pt>
                <c:pt idx="22">
                  <c:v>0.50844706826204045</c:v>
                </c:pt>
                <c:pt idx="23">
                  <c:v>-8.2164875838681081E-2</c:v>
                </c:pt>
                <c:pt idx="24">
                  <c:v>-5.7936296204669988E-2</c:v>
                </c:pt>
                <c:pt idx="25">
                  <c:v>-0.38015057501835031</c:v>
                </c:pt>
                <c:pt idx="26">
                  <c:v>0.43470501648350807</c:v>
                </c:pt>
                <c:pt idx="27">
                  <c:v>-2.2354257736796265E-2</c:v>
                </c:pt>
                <c:pt idx="28">
                  <c:v>-8.2944084014118125E-2</c:v>
                </c:pt>
                <c:pt idx="29">
                  <c:v>-0.17851484548171812</c:v>
                </c:pt>
                <c:pt idx="30">
                  <c:v>-0.21327344992658748</c:v>
                </c:pt>
                <c:pt idx="31">
                  <c:v>0.85393205088576185</c:v>
                </c:pt>
                <c:pt idx="32">
                  <c:v>-0.33966715145697202</c:v>
                </c:pt>
                <c:pt idx="33">
                  <c:v>0.87118992337874612</c:v>
                </c:pt>
                <c:pt idx="34">
                  <c:v>2.1850594177557438E-2</c:v>
                </c:pt>
                <c:pt idx="35">
                  <c:v>-5.6356936259801288E-2</c:v>
                </c:pt>
                <c:pt idx="36">
                  <c:v>-0.23155506918155708</c:v>
                </c:pt>
                <c:pt idx="37">
                  <c:v>0.65238032461634421</c:v>
                </c:pt>
                <c:pt idx="38">
                  <c:v>-0.32768999062997989</c:v>
                </c:pt>
                <c:pt idx="39">
                  <c:v>0.35541961764158991</c:v>
                </c:pt>
                <c:pt idx="40">
                  <c:v>-0.32584597249208996</c:v>
                </c:pt>
                <c:pt idx="41">
                  <c:v>-0.13946649016615909</c:v>
                </c:pt>
                <c:pt idx="42">
                  <c:v>0.12968396016012745</c:v>
                </c:pt>
                <c:pt idx="43">
                  <c:v>0.89102582909317019</c:v>
                </c:pt>
                <c:pt idx="44">
                  <c:v>0.29088422412393455</c:v>
                </c:pt>
                <c:pt idx="45">
                  <c:v>-0.20300152720655282</c:v>
                </c:pt>
                <c:pt idx="46">
                  <c:v>0.20467614814093529</c:v>
                </c:pt>
                <c:pt idx="47">
                  <c:v>7.9017423648432672E-2</c:v>
                </c:pt>
                <c:pt idx="48">
                  <c:v>7.7204791686867863E-2</c:v>
                </c:pt>
                <c:pt idx="49">
                  <c:v>0.19963216796832295</c:v>
                </c:pt>
                <c:pt idx="50">
                  <c:v>-0.17004062178450158</c:v>
                </c:pt>
                <c:pt idx="51">
                  <c:v>-0.51839897489668696</c:v>
                </c:pt>
                <c:pt idx="52">
                  <c:v>-0.13087360491608344</c:v>
                </c:pt>
                <c:pt idx="53">
                  <c:v>-0.23748085474195896</c:v>
                </c:pt>
                <c:pt idx="54">
                  <c:v>0.79162939084423345</c:v>
                </c:pt>
                <c:pt idx="55">
                  <c:v>-0.24201971369758202</c:v>
                </c:pt>
                <c:pt idx="56">
                  <c:v>-0.39604092144294689</c:v>
                </c:pt>
                <c:pt idx="57">
                  <c:v>0.54938471414822732</c:v>
                </c:pt>
                <c:pt idx="58">
                  <c:v>0.1312860507096367</c:v>
                </c:pt>
                <c:pt idx="59">
                  <c:v>-0.13939414101911085</c:v>
                </c:pt>
                <c:pt idx="60">
                  <c:v>-8.1274666055349873E-2</c:v>
                </c:pt>
                <c:pt idx="61">
                  <c:v>-0.20131176122181338</c:v>
                </c:pt>
                <c:pt idx="62">
                  <c:v>1.1078498862697983E-2</c:v>
                </c:pt>
                <c:pt idx="63">
                  <c:v>-0.11913290576331326</c:v>
                </c:pt>
                <c:pt idx="64">
                  <c:v>-0.14927626842541558</c:v>
                </c:pt>
                <c:pt idx="65">
                  <c:v>0.52016045578285164</c:v>
                </c:pt>
                <c:pt idx="66">
                  <c:v>-4.766359724168355E-2</c:v>
                </c:pt>
                <c:pt idx="67">
                  <c:v>4.102262256064252E-2</c:v>
                </c:pt>
                <c:pt idx="68">
                  <c:v>-0.11592174375390996</c:v>
                </c:pt>
                <c:pt idx="69">
                  <c:v>0.37645128354694518</c:v>
                </c:pt>
                <c:pt idx="70">
                  <c:v>-0.17681329402925655</c:v>
                </c:pt>
                <c:pt idx="71">
                  <c:v>0.87474998464089204</c:v>
                </c:pt>
                <c:pt idx="72">
                  <c:v>0.90808038205676578</c:v>
                </c:pt>
                <c:pt idx="73">
                  <c:v>9.9358777621525798E-2</c:v>
                </c:pt>
                <c:pt idx="74">
                  <c:v>0.54818812304568287</c:v>
                </c:pt>
                <c:pt idx="75">
                  <c:v>0.86748497150853499</c:v>
                </c:pt>
                <c:pt idx="76">
                  <c:v>0.82741169692834771</c:v>
                </c:pt>
                <c:pt idx="77">
                  <c:v>-0.27298797374147593</c:v>
                </c:pt>
                <c:pt idx="78">
                  <c:v>5.6279117962754139E-3</c:v>
                </c:pt>
                <c:pt idx="79">
                  <c:v>0.69450476141549633</c:v>
                </c:pt>
                <c:pt idx="80">
                  <c:v>0.92531154893909062</c:v>
                </c:pt>
                <c:pt idx="81">
                  <c:v>0.33454943047708396</c:v>
                </c:pt>
                <c:pt idx="82">
                  <c:v>0.54613006227652383</c:v>
                </c:pt>
                <c:pt idx="83">
                  <c:v>0.22960413278451658</c:v>
                </c:pt>
                <c:pt idx="84">
                  <c:v>-8.9156426315804407E-2</c:v>
                </c:pt>
                <c:pt idx="85">
                  <c:v>-0.12855168433270134</c:v>
                </c:pt>
                <c:pt idx="86">
                  <c:v>0.96417802726982349</c:v>
                </c:pt>
                <c:pt idx="87">
                  <c:v>0.20033467067665811</c:v>
                </c:pt>
                <c:pt idx="88">
                  <c:v>-0.26930226771122323</c:v>
                </c:pt>
                <c:pt idx="89">
                  <c:v>0.18004739680329482</c:v>
                </c:pt>
                <c:pt idx="90">
                  <c:v>-0.22087187244859174</c:v>
                </c:pt>
                <c:pt idx="91">
                  <c:v>9.5472504049346665E-2</c:v>
                </c:pt>
                <c:pt idx="92">
                  <c:v>-7.9966087217988729E-2</c:v>
                </c:pt>
                <c:pt idx="93">
                  <c:v>1.1030608880124176E-2</c:v>
                </c:pt>
                <c:pt idx="94">
                  <c:v>-8.4776274806531646E-2</c:v>
                </c:pt>
                <c:pt idx="95">
                  <c:v>0.89983082235957079</c:v>
                </c:pt>
                <c:pt idx="96">
                  <c:v>-0.32770568139458922</c:v>
                </c:pt>
                <c:pt idx="97">
                  <c:v>-0.16743603468139398</c:v>
                </c:pt>
                <c:pt idx="98">
                  <c:v>-1.7850021324521011E-2</c:v>
                </c:pt>
                <c:pt idx="99">
                  <c:v>-3.6314553879194432E-2</c:v>
                </c:pt>
                <c:pt idx="100">
                  <c:v>-0.24546237289931069</c:v>
                </c:pt>
                <c:pt idx="101">
                  <c:v>9.8051748047990467E-2</c:v>
                </c:pt>
                <c:pt idx="102">
                  <c:v>7.13548272066509E-2</c:v>
                </c:pt>
                <c:pt idx="103">
                  <c:v>-0.10601985595507385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798-4887-9F64-24B5882F1BD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Resistin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cat>
            <c:strRef>
              <c:f>Sheet1!$A$2:$A$105</c:f>
              <c:strCache>
                <c:ptCount val="104"/>
                <c:pt idx="0">
                  <c:v>Otu002</c:v>
                </c:pt>
                <c:pt idx="1">
                  <c:v>Otu001</c:v>
                </c:pt>
                <c:pt idx="2">
                  <c:v>Otu010</c:v>
                </c:pt>
                <c:pt idx="3">
                  <c:v>Otu009</c:v>
                </c:pt>
                <c:pt idx="4">
                  <c:v>Otu012</c:v>
                </c:pt>
                <c:pt idx="5">
                  <c:v>Otu006</c:v>
                </c:pt>
                <c:pt idx="6">
                  <c:v>Otu008</c:v>
                </c:pt>
                <c:pt idx="7">
                  <c:v>Otu039</c:v>
                </c:pt>
                <c:pt idx="8">
                  <c:v>Otu022</c:v>
                </c:pt>
                <c:pt idx="9">
                  <c:v>Otu013</c:v>
                </c:pt>
                <c:pt idx="10">
                  <c:v>Otu011</c:v>
                </c:pt>
                <c:pt idx="11">
                  <c:v>Otu015</c:v>
                </c:pt>
                <c:pt idx="12">
                  <c:v>Otu023</c:v>
                </c:pt>
                <c:pt idx="13">
                  <c:v>Otu005</c:v>
                </c:pt>
                <c:pt idx="14">
                  <c:v>Otu026</c:v>
                </c:pt>
                <c:pt idx="15">
                  <c:v>Otu017</c:v>
                </c:pt>
                <c:pt idx="16">
                  <c:v>Otu007</c:v>
                </c:pt>
                <c:pt idx="17">
                  <c:v>Otu031</c:v>
                </c:pt>
                <c:pt idx="18">
                  <c:v>Otu016</c:v>
                </c:pt>
                <c:pt idx="19">
                  <c:v>Otu004</c:v>
                </c:pt>
                <c:pt idx="20">
                  <c:v>Otu014</c:v>
                </c:pt>
                <c:pt idx="21">
                  <c:v>Otu027</c:v>
                </c:pt>
                <c:pt idx="22">
                  <c:v>Otu033</c:v>
                </c:pt>
                <c:pt idx="23">
                  <c:v>Otu020</c:v>
                </c:pt>
                <c:pt idx="24">
                  <c:v>Otu038</c:v>
                </c:pt>
                <c:pt idx="25">
                  <c:v>Otu050</c:v>
                </c:pt>
                <c:pt idx="26">
                  <c:v>Otu058</c:v>
                </c:pt>
                <c:pt idx="27">
                  <c:v>Otu018</c:v>
                </c:pt>
                <c:pt idx="28">
                  <c:v>Otu066</c:v>
                </c:pt>
                <c:pt idx="29">
                  <c:v>Otu025</c:v>
                </c:pt>
                <c:pt idx="30">
                  <c:v>Otu021</c:v>
                </c:pt>
                <c:pt idx="31">
                  <c:v>Otu024</c:v>
                </c:pt>
                <c:pt idx="32">
                  <c:v>Otu052</c:v>
                </c:pt>
                <c:pt idx="33">
                  <c:v>Otu034</c:v>
                </c:pt>
                <c:pt idx="34">
                  <c:v>Otu035</c:v>
                </c:pt>
                <c:pt idx="35">
                  <c:v>Otu087</c:v>
                </c:pt>
                <c:pt idx="36">
                  <c:v>Otu056</c:v>
                </c:pt>
                <c:pt idx="37">
                  <c:v>Otu059</c:v>
                </c:pt>
                <c:pt idx="38">
                  <c:v>Otu049</c:v>
                </c:pt>
                <c:pt idx="39">
                  <c:v>Otu111</c:v>
                </c:pt>
                <c:pt idx="40">
                  <c:v>Otu097</c:v>
                </c:pt>
                <c:pt idx="41">
                  <c:v>Otu080</c:v>
                </c:pt>
                <c:pt idx="42">
                  <c:v>Otu064</c:v>
                </c:pt>
                <c:pt idx="43">
                  <c:v>Otu095</c:v>
                </c:pt>
                <c:pt idx="44">
                  <c:v>Otu019</c:v>
                </c:pt>
                <c:pt idx="45">
                  <c:v>Otu070</c:v>
                </c:pt>
                <c:pt idx="46">
                  <c:v>Otu078</c:v>
                </c:pt>
                <c:pt idx="47">
                  <c:v>Otu065</c:v>
                </c:pt>
                <c:pt idx="48">
                  <c:v>Otu051</c:v>
                </c:pt>
                <c:pt idx="49">
                  <c:v>Otu112</c:v>
                </c:pt>
                <c:pt idx="50">
                  <c:v>Otu069</c:v>
                </c:pt>
                <c:pt idx="51">
                  <c:v>Otu029</c:v>
                </c:pt>
                <c:pt idx="52">
                  <c:v>Otu042</c:v>
                </c:pt>
                <c:pt idx="53">
                  <c:v>Otu048</c:v>
                </c:pt>
                <c:pt idx="54">
                  <c:v>Otu091</c:v>
                </c:pt>
                <c:pt idx="55">
                  <c:v>Otu053</c:v>
                </c:pt>
                <c:pt idx="56">
                  <c:v>Otu110</c:v>
                </c:pt>
                <c:pt idx="57">
                  <c:v>Otu071</c:v>
                </c:pt>
                <c:pt idx="58">
                  <c:v>Otu045</c:v>
                </c:pt>
                <c:pt idx="59">
                  <c:v>Otu098</c:v>
                </c:pt>
                <c:pt idx="60">
                  <c:v>Otu047</c:v>
                </c:pt>
                <c:pt idx="61">
                  <c:v>Otu028</c:v>
                </c:pt>
                <c:pt idx="62">
                  <c:v>Otu062</c:v>
                </c:pt>
                <c:pt idx="63">
                  <c:v>Otu158</c:v>
                </c:pt>
                <c:pt idx="64">
                  <c:v>Otu129</c:v>
                </c:pt>
                <c:pt idx="65">
                  <c:v>Otu063</c:v>
                </c:pt>
                <c:pt idx="66">
                  <c:v>Otu119</c:v>
                </c:pt>
                <c:pt idx="67">
                  <c:v>Otu094</c:v>
                </c:pt>
                <c:pt idx="68">
                  <c:v>Otu105</c:v>
                </c:pt>
                <c:pt idx="69">
                  <c:v>Otu067</c:v>
                </c:pt>
                <c:pt idx="70">
                  <c:v>Otu003</c:v>
                </c:pt>
                <c:pt idx="71">
                  <c:v>Otu083</c:v>
                </c:pt>
                <c:pt idx="72">
                  <c:v>Otu165</c:v>
                </c:pt>
                <c:pt idx="73">
                  <c:v>Otu054</c:v>
                </c:pt>
                <c:pt idx="74">
                  <c:v>Otu057</c:v>
                </c:pt>
                <c:pt idx="75">
                  <c:v>Otu146</c:v>
                </c:pt>
                <c:pt idx="76">
                  <c:v>Otu156</c:v>
                </c:pt>
                <c:pt idx="77">
                  <c:v>Otu046</c:v>
                </c:pt>
                <c:pt idx="78">
                  <c:v>Otu135</c:v>
                </c:pt>
                <c:pt idx="79">
                  <c:v>Otu163</c:v>
                </c:pt>
                <c:pt idx="80">
                  <c:v>Otu123</c:v>
                </c:pt>
                <c:pt idx="81">
                  <c:v>Otu099</c:v>
                </c:pt>
                <c:pt idx="82">
                  <c:v>Otu152</c:v>
                </c:pt>
                <c:pt idx="83">
                  <c:v>Otu136</c:v>
                </c:pt>
                <c:pt idx="84">
                  <c:v>Otu130</c:v>
                </c:pt>
                <c:pt idx="85">
                  <c:v>Otu164</c:v>
                </c:pt>
                <c:pt idx="86">
                  <c:v>Otu173</c:v>
                </c:pt>
                <c:pt idx="87">
                  <c:v>Otu085</c:v>
                </c:pt>
                <c:pt idx="88">
                  <c:v>Otu115</c:v>
                </c:pt>
                <c:pt idx="89">
                  <c:v>Otu114</c:v>
                </c:pt>
                <c:pt idx="90">
                  <c:v>Otu125</c:v>
                </c:pt>
                <c:pt idx="91">
                  <c:v>Otu137</c:v>
                </c:pt>
                <c:pt idx="92">
                  <c:v>Otu185</c:v>
                </c:pt>
                <c:pt idx="93">
                  <c:v>Otu147</c:v>
                </c:pt>
                <c:pt idx="94">
                  <c:v>Otu092</c:v>
                </c:pt>
                <c:pt idx="95">
                  <c:v>Otu252</c:v>
                </c:pt>
                <c:pt idx="96">
                  <c:v>Otu074</c:v>
                </c:pt>
                <c:pt idx="97">
                  <c:v>Otu044</c:v>
                </c:pt>
                <c:pt idx="98">
                  <c:v>Otu150</c:v>
                </c:pt>
                <c:pt idx="99">
                  <c:v>Otu068</c:v>
                </c:pt>
                <c:pt idx="100">
                  <c:v>Otu055</c:v>
                </c:pt>
                <c:pt idx="101">
                  <c:v>Otu073</c:v>
                </c:pt>
                <c:pt idx="102">
                  <c:v>Otu171</c:v>
                </c:pt>
                <c:pt idx="103">
                  <c:v>Otu106</c:v>
                </c:pt>
              </c:strCache>
            </c:strRef>
          </c:cat>
          <c:val>
            <c:numRef>
              <c:f>Sheet1!$L$2:$L$105</c:f>
              <c:numCache>
                <c:formatCode>General</c:formatCode>
                <c:ptCount val="104"/>
                <c:pt idx="0">
                  <c:v>-0.4612766965520016</c:v>
                </c:pt>
                <c:pt idx="1">
                  <c:v>-0.23072100922030747</c:v>
                </c:pt>
                <c:pt idx="2">
                  <c:v>-0.1485550021114195</c:v>
                </c:pt>
                <c:pt idx="3">
                  <c:v>-0.1143265854451192</c:v>
                </c:pt>
                <c:pt idx="4">
                  <c:v>0.29122759080399924</c:v>
                </c:pt>
                <c:pt idx="5">
                  <c:v>-0.28899554772923558</c:v>
                </c:pt>
                <c:pt idx="6">
                  <c:v>-0.38787029939069301</c:v>
                </c:pt>
                <c:pt idx="7">
                  <c:v>0.28433888521529493</c:v>
                </c:pt>
                <c:pt idx="8">
                  <c:v>-0.25614145323522969</c:v>
                </c:pt>
                <c:pt idx="9">
                  <c:v>0.23547953562283341</c:v>
                </c:pt>
                <c:pt idx="10">
                  <c:v>-0.23053532486235517</c:v>
                </c:pt>
                <c:pt idx="11">
                  <c:v>-0.37954115673892419</c:v>
                </c:pt>
                <c:pt idx="12">
                  <c:v>0.15867621606227073</c:v>
                </c:pt>
                <c:pt idx="13">
                  <c:v>0.3682247017028859</c:v>
                </c:pt>
                <c:pt idx="14">
                  <c:v>-9.1396904579496299E-2</c:v>
                </c:pt>
                <c:pt idx="15">
                  <c:v>0.1554971122008702</c:v>
                </c:pt>
                <c:pt idx="16">
                  <c:v>-0.13370329590869573</c:v>
                </c:pt>
                <c:pt idx="17">
                  <c:v>0.1109647678348626</c:v>
                </c:pt>
                <c:pt idx="18">
                  <c:v>-6.3108440732459983E-2</c:v>
                </c:pt>
                <c:pt idx="19">
                  <c:v>-7.5071963516657236E-2</c:v>
                </c:pt>
                <c:pt idx="20">
                  <c:v>-0.41504383516344084</c:v>
                </c:pt>
                <c:pt idx="21">
                  <c:v>-0.10725530605330212</c:v>
                </c:pt>
                <c:pt idx="22">
                  <c:v>0.8472299396825469</c:v>
                </c:pt>
                <c:pt idx="23">
                  <c:v>5.7676185538042997E-3</c:v>
                </c:pt>
                <c:pt idx="24">
                  <c:v>0.44235400114125029</c:v>
                </c:pt>
                <c:pt idx="25">
                  <c:v>0.32425481837270159</c:v>
                </c:pt>
                <c:pt idx="26">
                  <c:v>-2.6047045838224914E-2</c:v>
                </c:pt>
                <c:pt idx="27">
                  <c:v>7.40133861850579E-2</c:v>
                </c:pt>
                <c:pt idx="28">
                  <c:v>1.3108582625035134E-2</c:v>
                </c:pt>
                <c:pt idx="29">
                  <c:v>-0.28489722576521426</c:v>
                </c:pt>
                <c:pt idx="30">
                  <c:v>-0.1505962770574735</c:v>
                </c:pt>
                <c:pt idx="31">
                  <c:v>0.66651456155430744</c:v>
                </c:pt>
                <c:pt idx="32">
                  <c:v>-0.40000117217725423</c:v>
                </c:pt>
                <c:pt idx="33">
                  <c:v>0.70129353179504872</c:v>
                </c:pt>
                <c:pt idx="34">
                  <c:v>-0.30424798767984312</c:v>
                </c:pt>
                <c:pt idx="35">
                  <c:v>-0.10364174842777849</c:v>
                </c:pt>
                <c:pt idx="36">
                  <c:v>-0.43088195361691761</c:v>
                </c:pt>
                <c:pt idx="37">
                  <c:v>0.27588443672059332</c:v>
                </c:pt>
                <c:pt idx="38">
                  <c:v>-0.49021796260572842</c:v>
                </c:pt>
                <c:pt idx="39">
                  <c:v>0.5643805704762006</c:v>
                </c:pt>
                <c:pt idx="40">
                  <c:v>-0.17960843690148917</c:v>
                </c:pt>
                <c:pt idx="41">
                  <c:v>-0.21804300156984777</c:v>
                </c:pt>
                <c:pt idx="42">
                  <c:v>-0.1001178846891671</c:v>
                </c:pt>
                <c:pt idx="43">
                  <c:v>0.63476413025774847</c:v>
                </c:pt>
                <c:pt idx="44">
                  <c:v>9.3493224028911914E-2</c:v>
                </c:pt>
                <c:pt idx="45">
                  <c:v>0.12666723230861493</c:v>
                </c:pt>
                <c:pt idx="46">
                  <c:v>0.22377745577427105</c:v>
                </c:pt>
                <c:pt idx="47">
                  <c:v>0.39429891452973376</c:v>
                </c:pt>
                <c:pt idx="48">
                  <c:v>-0.35389256394136692</c:v>
                </c:pt>
                <c:pt idx="49">
                  <c:v>0.15004077592431736</c:v>
                </c:pt>
                <c:pt idx="50">
                  <c:v>-0.32108890161035814</c:v>
                </c:pt>
                <c:pt idx="51">
                  <c:v>-0.28052635458492675</c:v>
                </c:pt>
                <c:pt idx="52">
                  <c:v>-8.5313599550750852E-2</c:v>
                </c:pt>
                <c:pt idx="53">
                  <c:v>-0.46900905818263006</c:v>
                </c:pt>
                <c:pt idx="54">
                  <c:v>0.72391216802026692</c:v>
                </c:pt>
                <c:pt idx="55">
                  <c:v>-0.13196804815051899</c:v>
                </c:pt>
                <c:pt idx="56">
                  <c:v>-0.16695844488135339</c:v>
                </c:pt>
                <c:pt idx="57">
                  <c:v>0.84973291013431373</c:v>
                </c:pt>
                <c:pt idx="58">
                  <c:v>-0.11733998121339609</c:v>
                </c:pt>
                <c:pt idx="59">
                  <c:v>0.24183334064663822</c:v>
                </c:pt>
                <c:pt idx="60">
                  <c:v>0.36011492370432097</c:v>
                </c:pt>
                <c:pt idx="61">
                  <c:v>-0.14519432112676034</c:v>
                </c:pt>
                <c:pt idx="62">
                  <c:v>9.6333559522978729E-2</c:v>
                </c:pt>
                <c:pt idx="63">
                  <c:v>-0.38875874969811364</c:v>
                </c:pt>
                <c:pt idx="64">
                  <c:v>-0.2743049573779982</c:v>
                </c:pt>
                <c:pt idx="65">
                  <c:v>0.79462971146523087</c:v>
                </c:pt>
                <c:pt idx="66">
                  <c:v>0.12160598786539586</c:v>
                </c:pt>
                <c:pt idx="67">
                  <c:v>-0.21490056893956208</c:v>
                </c:pt>
                <c:pt idx="68">
                  <c:v>-3.9019038295859107E-2</c:v>
                </c:pt>
                <c:pt idx="69">
                  <c:v>0.28670731089539431</c:v>
                </c:pt>
                <c:pt idx="70">
                  <c:v>3.8561162052920761E-2</c:v>
                </c:pt>
                <c:pt idx="71">
                  <c:v>0.69625908007773829</c:v>
                </c:pt>
                <c:pt idx="72">
                  <c:v>0.60999638379030519</c:v>
                </c:pt>
                <c:pt idx="73">
                  <c:v>0.26971300608732718</c:v>
                </c:pt>
                <c:pt idx="74">
                  <c:v>0.59561697612161368</c:v>
                </c:pt>
                <c:pt idx="75">
                  <c:v>0.75978605081109352</c:v>
                </c:pt>
                <c:pt idx="76">
                  <c:v>0.86651862940787261</c:v>
                </c:pt>
                <c:pt idx="77">
                  <c:v>0.48625779667918051</c:v>
                </c:pt>
                <c:pt idx="78">
                  <c:v>-6.64731526127426E-2</c:v>
                </c:pt>
                <c:pt idx="79">
                  <c:v>0.83691551274006326</c:v>
                </c:pt>
                <c:pt idx="80">
                  <c:v>0.62506462866915857</c:v>
                </c:pt>
                <c:pt idx="81">
                  <c:v>0.35396463428050468</c:v>
                </c:pt>
                <c:pt idx="82">
                  <c:v>0.41925138289377828</c:v>
                </c:pt>
                <c:pt idx="83">
                  <c:v>0.12292988076252905</c:v>
                </c:pt>
                <c:pt idx="84">
                  <c:v>0.3443425325261108</c:v>
                </c:pt>
                <c:pt idx="85">
                  <c:v>-1.549808636604157E-2</c:v>
                </c:pt>
                <c:pt idx="86">
                  <c:v>0.65915449005170779</c:v>
                </c:pt>
                <c:pt idx="87">
                  <c:v>-3.493729224434055E-2</c:v>
                </c:pt>
                <c:pt idx="88">
                  <c:v>0.19666699034229021</c:v>
                </c:pt>
                <c:pt idx="89">
                  <c:v>0.37886002916094935</c:v>
                </c:pt>
                <c:pt idx="90">
                  <c:v>0.26370828490633486</c:v>
                </c:pt>
                <c:pt idx="91">
                  <c:v>-9.9347135560971703E-2</c:v>
                </c:pt>
                <c:pt idx="92">
                  <c:v>-0.27542192659851517</c:v>
                </c:pt>
                <c:pt idx="93">
                  <c:v>0.36316085317520103</c:v>
                </c:pt>
                <c:pt idx="94">
                  <c:v>0.16857508398530638</c:v>
                </c:pt>
                <c:pt idx="95">
                  <c:v>0.77789818660067644</c:v>
                </c:pt>
                <c:pt idx="96">
                  <c:v>0.17726289932215766</c:v>
                </c:pt>
                <c:pt idx="97">
                  <c:v>-0.13539881218272823</c:v>
                </c:pt>
                <c:pt idx="98">
                  <c:v>0.64867189804481939</c:v>
                </c:pt>
                <c:pt idx="99">
                  <c:v>5.3615956856537743E-2</c:v>
                </c:pt>
                <c:pt idx="100">
                  <c:v>-0.20585231795412895</c:v>
                </c:pt>
                <c:pt idx="101">
                  <c:v>-0.24227118780632409</c:v>
                </c:pt>
                <c:pt idx="102">
                  <c:v>-9.999635114539468E-2</c:v>
                </c:pt>
                <c:pt idx="103">
                  <c:v>-0.39503816483312759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798-4887-9F64-24B5882F1B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1211088"/>
        <c:axId val="971191536"/>
      </c:lineChart>
      <c:catAx>
        <c:axId val="97121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1191536"/>
        <c:crosses val="autoZero"/>
        <c:auto val="1"/>
        <c:lblAlgn val="ctr"/>
        <c:lblOffset val="100"/>
        <c:noMultiLvlLbl val="0"/>
      </c:catAx>
      <c:valAx>
        <c:axId val="97119153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121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5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A93C-F655-4D56-AF25-48664056206D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49CF-46EB-4F57-A365-59FAE1CF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09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A93C-F655-4D56-AF25-48664056206D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49CF-46EB-4F57-A365-59FAE1CF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20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A93C-F655-4D56-AF25-48664056206D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49CF-46EB-4F57-A365-59FAE1CF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7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A93C-F655-4D56-AF25-48664056206D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49CF-46EB-4F57-A365-59FAE1CF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4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A93C-F655-4D56-AF25-48664056206D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49CF-46EB-4F57-A365-59FAE1CF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A93C-F655-4D56-AF25-48664056206D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49CF-46EB-4F57-A365-59FAE1CF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10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A93C-F655-4D56-AF25-48664056206D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49CF-46EB-4F57-A365-59FAE1CF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A93C-F655-4D56-AF25-48664056206D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49CF-46EB-4F57-A365-59FAE1CF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337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A93C-F655-4D56-AF25-48664056206D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49CF-46EB-4F57-A365-59FAE1CF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62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A93C-F655-4D56-AF25-48664056206D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49CF-46EB-4F57-A365-59FAE1CF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50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A93C-F655-4D56-AF25-48664056206D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49CF-46EB-4F57-A365-59FAE1CF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838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7A93C-F655-4D56-AF25-48664056206D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949CF-46EB-4F57-A365-59FAE1CF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31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232959814"/>
              </p:ext>
            </p:extLst>
          </p:nvPr>
        </p:nvGraphicFramePr>
        <p:xfrm>
          <a:off x="2153473" y="1397000"/>
          <a:ext cx="4419607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3261307" y="3974123"/>
            <a:ext cx="304800" cy="0"/>
          </a:xfrm>
          <a:prstGeom prst="line">
            <a:avLst/>
          </a:prstGeom>
          <a:ln>
            <a:headEnd type="diamond" w="med" len="med"/>
            <a:tailEnd type="diamond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59186" y="3714603"/>
            <a:ext cx="304800" cy="0"/>
          </a:xfrm>
          <a:prstGeom prst="line">
            <a:avLst/>
          </a:prstGeom>
          <a:ln>
            <a:headEnd type="diamond" w="med" len="med"/>
            <a:tailEnd type="diamond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451194" y="3860107"/>
            <a:ext cx="304800" cy="0"/>
          </a:xfrm>
          <a:prstGeom prst="line">
            <a:avLst/>
          </a:prstGeom>
          <a:ln>
            <a:headEnd type="diamond" w="med" len="med"/>
            <a:tailEnd type="diamond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054930" y="3910786"/>
            <a:ext cx="304800" cy="0"/>
          </a:xfrm>
          <a:prstGeom prst="line">
            <a:avLst/>
          </a:prstGeom>
          <a:ln>
            <a:headEnd type="diamond" w="med" len="med"/>
            <a:tailEnd type="diamond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646933" y="3864711"/>
            <a:ext cx="304800" cy="0"/>
          </a:xfrm>
          <a:prstGeom prst="line">
            <a:avLst/>
          </a:prstGeom>
          <a:ln>
            <a:headEnd type="diamond" w="med" len="med"/>
            <a:tailEnd type="diamond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6200000">
            <a:off x="1203718" y="2813370"/>
            <a:ext cx="1705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OTU Reads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481717" y="5147591"/>
            <a:ext cx="417902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                      NP            GG            LG             GP             LP                 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1655" y="5452918"/>
            <a:ext cx="331796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                         </a:t>
            </a:r>
            <a:r>
              <a:rPr lang="en-US" sz="1200" b="1" dirty="0" err="1" smtClean="0"/>
              <a:t>DWoP</a:t>
            </a:r>
            <a:r>
              <a:rPr lang="en-US" sz="1200" b="1" dirty="0" smtClean="0"/>
              <a:t>                         DWP                 </a:t>
            </a:r>
            <a:endParaRPr lang="en-US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15815" y="164123"/>
            <a:ext cx="20466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Supplemental Figure 1</a:t>
            </a:r>
            <a:endParaRPr lang="en-US" sz="1600" dirty="0"/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598A369F-BC7E-B57B-61EA-F5766DD0E11D}"/>
              </a:ext>
            </a:extLst>
          </p:cNvPr>
          <p:cNvSpPr/>
          <p:nvPr/>
        </p:nvSpPr>
        <p:spPr>
          <a:xfrm rot="5400000">
            <a:off x="4269032" y="5018493"/>
            <a:ext cx="113764" cy="74440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53874458-57B5-E3C9-DEC7-B7EF9AF69BEC}"/>
              </a:ext>
            </a:extLst>
          </p:cNvPr>
          <p:cNvSpPr/>
          <p:nvPr/>
        </p:nvSpPr>
        <p:spPr>
          <a:xfrm rot="5400000">
            <a:off x="5497877" y="5020422"/>
            <a:ext cx="113764" cy="74440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414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93490397"/>
              </p:ext>
            </p:extLst>
          </p:nvPr>
        </p:nvGraphicFramePr>
        <p:xfrm>
          <a:off x="439615" y="1397000"/>
          <a:ext cx="86106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838200" y="2908381"/>
            <a:ext cx="8071338" cy="1982183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/>
          </p:cNvPicPr>
          <p:nvPr/>
        </p:nvPicPr>
        <p:blipFill rotWithShape="1">
          <a:blip r:embed="rId3"/>
          <a:srcRect l="3922" t="53459" b="38757"/>
          <a:stretch/>
        </p:blipFill>
        <p:spPr>
          <a:xfrm>
            <a:off x="773723" y="5320324"/>
            <a:ext cx="8276492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0031" y="71715"/>
            <a:ext cx="2165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Supplemental Figure 2A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87940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6914846"/>
              </p:ext>
            </p:extLst>
          </p:nvPr>
        </p:nvGraphicFramePr>
        <p:xfrm>
          <a:off x="439615" y="1397000"/>
          <a:ext cx="86106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838200" y="2608382"/>
            <a:ext cx="8071338" cy="224496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/>
          </p:cNvPicPr>
          <p:nvPr/>
        </p:nvPicPr>
        <p:blipFill rotWithShape="1">
          <a:blip r:embed="rId3"/>
          <a:srcRect l="3922" t="53459" b="38757"/>
          <a:stretch/>
        </p:blipFill>
        <p:spPr>
          <a:xfrm>
            <a:off x="773723" y="5320324"/>
            <a:ext cx="8276492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0031" y="71715"/>
            <a:ext cx="2158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Supplemental Figure 2B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43420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963554217"/>
              </p:ext>
            </p:extLst>
          </p:nvPr>
        </p:nvGraphicFramePr>
        <p:xfrm>
          <a:off x="439615" y="1397000"/>
          <a:ext cx="86106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849928" y="2754919"/>
            <a:ext cx="8071338" cy="2309447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/>
          </p:cNvPicPr>
          <p:nvPr/>
        </p:nvPicPr>
        <p:blipFill rotWithShape="1">
          <a:blip r:embed="rId3"/>
          <a:srcRect l="3922" t="53459" b="38757"/>
          <a:stretch/>
        </p:blipFill>
        <p:spPr>
          <a:xfrm>
            <a:off x="773723" y="5320324"/>
            <a:ext cx="8276492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0031" y="71715"/>
            <a:ext cx="21556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Supplemental Figure </a:t>
            </a:r>
            <a:r>
              <a:rPr lang="en-US" sz="1600" dirty="0" smtClean="0"/>
              <a:t>2C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24072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649738597"/>
              </p:ext>
            </p:extLst>
          </p:nvPr>
        </p:nvGraphicFramePr>
        <p:xfrm>
          <a:off x="439615" y="1397000"/>
          <a:ext cx="86106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844062" y="2619843"/>
            <a:ext cx="8071338" cy="2217628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/>
          </p:cNvPicPr>
          <p:nvPr/>
        </p:nvPicPr>
        <p:blipFill rotWithShape="1">
          <a:blip r:embed="rId3"/>
          <a:srcRect l="3922" t="53459" b="38757"/>
          <a:stretch/>
        </p:blipFill>
        <p:spPr>
          <a:xfrm>
            <a:off x="773723" y="5320324"/>
            <a:ext cx="8276492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0031" y="71715"/>
            <a:ext cx="21732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Supplemental Figure 2D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5069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17620</TotalTime>
  <Words>39</Words>
  <Application>Microsoft Office PowerPoint</Application>
  <PresentationFormat>On-screen Show (4:3)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Ebersole, Jeffrey</dc:creator>
  <cp:lastModifiedBy>Jeffrey Ebersole</cp:lastModifiedBy>
  <cp:revision>429</cp:revision>
  <cp:lastPrinted>2024-03-28T15:37:00Z</cp:lastPrinted>
  <dcterms:created xsi:type="dcterms:W3CDTF">2021-05-10T21:53:12Z</dcterms:created>
  <dcterms:modified xsi:type="dcterms:W3CDTF">2024-05-28T14:46:25Z</dcterms:modified>
</cp:coreProperties>
</file>