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52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0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9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4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44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0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3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05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8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5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0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3B5-5D94-4B5E-9C0F-9B13920E9BF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921B2-FA25-4786-A4A8-86F8E3DC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9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1A5C5C7-8E4E-49CB-88C6-39238ED25DC3}"/>
              </a:ext>
            </a:extLst>
          </p:cNvPr>
          <p:cNvSpPr txBox="1"/>
          <p:nvPr/>
        </p:nvSpPr>
        <p:spPr>
          <a:xfrm>
            <a:off x="407674" y="4189821"/>
            <a:ext cx="5427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females from which eggs were tested</a:t>
            </a:r>
          </a:p>
          <a:p>
            <a:pPr defTabSz="457200">
              <a:defRPr/>
            </a:pPr>
            <a:r>
              <a:rPr lang="en-US" sz="1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females from which live virus was detected in the eggs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3D28AF0-E3EB-450B-83C4-1BCD7B7F5597}"/>
              </a:ext>
            </a:extLst>
          </p:cNvPr>
          <p:cNvGraphicFramePr>
            <a:graphicFrameLocks noGrp="1"/>
          </p:cNvGraphicFramePr>
          <p:nvPr/>
        </p:nvGraphicFramePr>
        <p:xfrm>
          <a:off x="413657" y="1820906"/>
          <a:ext cx="8316686" cy="2369191"/>
        </p:xfrm>
        <a:graphic>
          <a:graphicData uri="http://schemas.openxmlformats.org/drawingml/2006/table">
            <a:tbl>
              <a:tblPr firstRow="1" bandRow="1"/>
              <a:tblGrid>
                <a:gridCol w="956438">
                  <a:extLst>
                    <a:ext uri="{9D8B030D-6E8A-4147-A177-3AD203B41FA5}">
                      <a16:colId xmlns:a16="http://schemas.microsoft.com/office/drawing/2014/main" val="428080226"/>
                    </a:ext>
                  </a:extLst>
                </a:gridCol>
                <a:gridCol w="816759">
                  <a:extLst>
                    <a:ext uri="{9D8B030D-6E8A-4147-A177-3AD203B41FA5}">
                      <a16:colId xmlns:a16="http://schemas.microsoft.com/office/drawing/2014/main" val="3106896972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4233965143"/>
                    </a:ext>
                  </a:extLst>
                </a:gridCol>
                <a:gridCol w="1232888">
                  <a:extLst>
                    <a:ext uri="{9D8B030D-6E8A-4147-A177-3AD203B41FA5}">
                      <a16:colId xmlns:a16="http://schemas.microsoft.com/office/drawing/2014/main" val="1778313142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3176036137"/>
                    </a:ext>
                  </a:extLst>
                </a:gridCol>
                <a:gridCol w="1074883">
                  <a:extLst>
                    <a:ext uri="{9D8B030D-6E8A-4147-A177-3AD203B41FA5}">
                      <a16:colId xmlns:a16="http://schemas.microsoft.com/office/drawing/2014/main" val="1523745407"/>
                    </a:ext>
                  </a:extLst>
                </a:gridCol>
                <a:gridCol w="1119677">
                  <a:extLst>
                    <a:ext uri="{9D8B030D-6E8A-4147-A177-3AD203B41FA5}">
                      <a16:colId xmlns:a16="http://schemas.microsoft.com/office/drawing/2014/main" val="517002172"/>
                    </a:ext>
                  </a:extLst>
                </a:gridCol>
                <a:gridCol w="1130487">
                  <a:extLst>
                    <a:ext uri="{9D8B030D-6E8A-4147-A177-3AD203B41FA5}">
                      <a16:colId xmlns:a16="http://schemas.microsoft.com/office/drawing/2014/main" val="3370012155"/>
                    </a:ext>
                  </a:extLst>
                </a:gridCol>
              </a:tblGrid>
              <a:tr h="9729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Life stage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Sex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# Tested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# Positive through  RT-qPCR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1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Cq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values &lt; 36 (%)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Cq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values      (± SE)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# Positive through plaque assays 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Cq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values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PFUe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/ml)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476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1139"/>
                  </a:ext>
                </a:extLst>
              </a:tr>
              <a:tr h="4192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Eggs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 (72.4%)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(31.0%)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34.1 ± 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(3.4%)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22.1       (4.9 log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173964"/>
                  </a:ext>
                </a:extLst>
              </a:tr>
              <a:tr h="3183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F1 adults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(21.9%)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(6.3%)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33.6 ± 2.4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(3.1%)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23.5       (4.5 log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701281"/>
                  </a:ext>
                </a:extLst>
              </a:tr>
              <a:tr h="318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(19.2%)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(3.8%)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35.4 ± 0.0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 (0.0%)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55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695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120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Erram, Dinesh</dc:creator>
  <cp:lastModifiedBy>Erram, Dinesh</cp:lastModifiedBy>
  <cp:revision>1</cp:revision>
  <dcterms:created xsi:type="dcterms:W3CDTF">2024-05-06T16:33:57Z</dcterms:created>
  <dcterms:modified xsi:type="dcterms:W3CDTF">2024-05-06T16:34:58Z</dcterms:modified>
</cp:coreProperties>
</file>