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jan" initials="M" lastIdx="3" clrIdx="0">
    <p:extLst>
      <p:ext uri="{19B8F6BF-5375-455C-9EA6-DF929625EA0E}">
        <p15:presenceInfo xmlns:p15="http://schemas.microsoft.com/office/powerpoint/2012/main" userId="suj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867" autoAdjust="0"/>
    <p:restoredTop sz="94660"/>
  </p:normalViewPr>
  <p:slideViewPr>
    <p:cSldViewPr snapToGrid="0">
      <p:cViewPr varScale="1">
        <p:scale>
          <a:sx n="167" d="100"/>
          <a:sy n="167" d="100"/>
        </p:scale>
        <p:origin x="263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86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1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6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70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5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4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77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8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0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E735-E80A-4491-88C3-5E1E5112E39F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16A11-27DA-4F0D-B3C9-7A0B3DEB8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6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367101"/>
            <a:ext cx="7223760" cy="2039908"/>
          </a:xfrm>
          <a:prstGeom prst="rect">
            <a:avLst/>
          </a:prstGeom>
        </p:spPr>
      </p:pic>
      <p:sp>
        <p:nvSpPr>
          <p:cNvPr id="5" name="TextBox 22"/>
          <p:cNvSpPr txBox="1"/>
          <p:nvPr/>
        </p:nvSpPr>
        <p:spPr>
          <a:xfrm>
            <a:off x="869089" y="3407009"/>
            <a:ext cx="6264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kern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 S1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139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Atena</dc:creator>
  <cp:lastModifiedBy>Atena</cp:lastModifiedBy>
  <cp:revision>17</cp:revision>
  <dcterms:created xsi:type="dcterms:W3CDTF">2019-01-04T16:06:32Z</dcterms:created>
  <dcterms:modified xsi:type="dcterms:W3CDTF">2019-08-12T17:41:41Z</dcterms:modified>
</cp:coreProperties>
</file>