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1" r:id="rId2"/>
  </p:sldIdLst>
  <p:sldSz cx="6119813" cy="3240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40"/>
    <p:restoredTop sz="96036" autoAdjust="0"/>
  </p:normalViewPr>
  <p:slideViewPr>
    <p:cSldViewPr snapToGrid="0">
      <p:cViewPr>
        <p:scale>
          <a:sx n="231" d="100"/>
          <a:sy n="231" d="100"/>
        </p:scale>
        <p:origin x="80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4977" y="530264"/>
            <a:ext cx="4589860" cy="1128031"/>
          </a:xfrm>
        </p:spPr>
        <p:txBody>
          <a:bodyPr anchor="b"/>
          <a:lstStyle>
            <a:lvl1pPr algn="ctr">
              <a:defRPr sz="283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1701796"/>
            <a:ext cx="4589860" cy="782271"/>
          </a:xfrm>
        </p:spPr>
        <p:txBody>
          <a:bodyPr/>
          <a:lstStyle>
            <a:lvl1pPr marL="0" indent="0" algn="ctr">
              <a:buNone/>
              <a:defRPr sz="1134"/>
            </a:lvl1pPr>
            <a:lvl2pPr marL="216027" indent="0" algn="ctr">
              <a:buNone/>
              <a:defRPr sz="945"/>
            </a:lvl2pPr>
            <a:lvl3pPr marL="432054" indent="0" algn="ctr">
              <a:buNone/>
              <a:defRPr sz="851"/>
            </a:lvl3pPr>
            <a:lvl4pPr marL="648081" indent="0" algn="ctr">
              <a:buNone/>
              <a:defRPr sz="756"/>
            </a:lvl4pPr>
            <a:lvl5pPr marL="864108" indent="0" algn="ctr">
              <a:buNone/>
              <a:defRPr sz="756"/>
            </a:lvl5pPr>
            <a:lvl6pPr marL="1080135" indent="0" algn="ctr">
              <a:buNone/>
              <a:defRPr sz="756"/>
            </a:lvl6pPr>
            <a:lvl7pPr marL="1296162" indent="0" algn="ctr">
              <a:buNone/>
              <a:defRPr sz="756"/>
            </a:lvl7pPr>
            <a:lvl8pPr marL="1512189" indent="0" algn="ctr">
              <a:buNone/>
              <a:defRPr sz="756"/>
            </a:lvl8pPr>
            <a:lvl9pPr marL="1728216" indent="0" algn="ctr">
              <a:buNone/>
              <a:defRPr sz="75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13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687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807773"/>
            <a:ext cx="5278339" cy="1347786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2168309"/>
            <a:ext cx="5278339" cy="708769"/>
          </a:xfrm>
        </p:spPr>
        <p:txBody>
          <a:bodyPr/>
          <a:lstStyle>
            <a:lvl1pPr marL="0" indent="0">
              <a:buNone/>
              <a:defRPr sz="1134">
                <a:solidFill>
                  <a:schemeClr val="tx1">
                    <a:tint val="82000"/>
                  </a:schemeClr>
                </a:solidFill>
              </a:defRPr>
            </a:lvl1pPr>
            <a:lvl2pPr marL="216027" indent="0">
              <a:buNone/>
              <a:defRPr sz="945">
                <a:solidFill>
                  <a:schemeClr val="tx1">
                    <a:tint val="82000"/>
                  </a:schemeClr>
                </a:solidFill>
              </a:defRPr>
            </a:lvl2pPr>
            <a:lvl3pPr marL="432054" indent="0">
              <a:buNone/>
              <a:defRPr sz="851">
                <a:solidFill>
                  <a:schemeClr val="tx1">
                    <a:tint val="82000"/>
                  </a:schemeClr>
                </a:solidFill>
              </a:defRPr>
            </a:lvl3pPr>
            <a:lvl4pPr marL="648081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4pPr>
            <a:lvl5pPr marL="864108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5pPr>
            <a:lvl6pPr marL="1080135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6pPr>
            <a:lvl7pPr marL="1296162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7pPr>
            <a:lvl8pPr marL="1512189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8pPr>
            <a:lvl9pPr marL="1728216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13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862523"/>
            <a:ext cx="2600921" cy="205580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862523"/>
            <a:ext cx="2600921" cy="205580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534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172505"/>
            <a:ext cx="5278339" cy="62626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4" y="794272"/>
            <a:ext cx="2588968" cy="389260"/>
          </a:xfrm>
        </p:spPr>
        <p:txBody>
          <a:bodyPr anchor="b"/>
          <a:lstStyle>
            <a:lvl1pPr marL="0" indent="0">
              <a:buNone/>
              <a:defRPr sz="1134" b="1"/>
            </a:lvl1pPr>
            <a:lvl2pPr marL="216027" indent="0">
              <a:buNone/>
              <a:defRPr sz="945" b="1"/>
            </a:lvl2pPr>
            <a:lvl3pPr marL="432054" indent="0">
              <a:buNone/>
              <a:defRPr sz="851" b="1"/>
            </a:lvl3pPr>
            <a:lvl4pPr marL="648081" indent="0">
              <a:buNone/>
              <a:defRPr sz="756" b="1"/>
            </a:lvl4pPr>
            <a:lvl5pPr marL="864108" indent="0">
              <a:buNone/>
              <a:defRPr sz="756" b="1"/>
            </a:lvl5pPr>
            <a:lvl6pPr marL="1080135" indent="0">
              <a:buNone/>
              <a:defRPr sz="756" b="1"/>
            </a:lvl6pPr>
            <a:lvl7pPr marL="1296162" indent="0">
              <a:buNone/>
              <a:defRPr sz="756" b="1"/>
            </a:lvl7pPr>
            <a:lvl8pPr marL="1512189" indent="0">
              <a:buNone/>
              <a:defRPr sz="756" b="1"/>
            </a:lvl8pPr>
            <a:lvl9pPr marL="1728216" indent="0">
              <a:buNone/>
              <a:defRPr sz="75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4" y="1183532"/>
            <a:ext cx="2588968" cy="17407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794272"/>
            <a:ext cx="2601718" cy="389260"/>
          </a:xfrm>
        </p:spPr>
        <p:txBody>
          <a:bodyPr anchor="b"/>
          <a:lstStyle>
            <a:lvl1pPr marL="0" indent="0">
              <a:buNone/>
              <a:defRPr sz="1134" b="1"/>
            </a:lvl1pPr>
            <a:lvl2pPr marL="216027" indent="0">
              <a:buNone/>
              <a:defRPr sz="945" b="1"/>
            </a:lvl2pPr>
            <a:lvl3pPr marL="432054" indent="0">
              <a:buNone/>
              <a:defRPr sz="851" b="1"/>
            </a:lvl3pPr>
            <a:lvl4pPr marL="648081" indent="0">
              <a:buNone/>
              <a:defRPr sz="756" b="1"/>
            </a:lvl4pPr>
            <a:lvl5pPr marL="864108" indent="0">
              <a:buNone/>
              <a:defRPr sz="756" b="1"/>
            </a:lvl5pPr>
            <a:lvl6pPr marL="1080135" indent="0">
              <a:buNone/>
              <a:defRPr sz="756" b="1"/>
            </a:lvl6pPr>
            <a:lvl7pPr marL="1296162" indent="0">
              <a:buNone/>
              <a:defRPr sz="756" b="1"/>
            </a:lvl7pPr>
            <a:lvl8pPr marL="1512189" indent="0">
              <a:buNone/>
              <a:defRPr sz="756" b="1"/>
            </a:lvl8pPr>
            <a:lvl9pPr marL="1728216" indent="0">
              <a:buNone/>
              <a:defRPr sz="75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1183532"/>
            <a:ext cx="2601718" cy="17407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645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0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83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16006"/>
            <a:ext cx="1973799" cy="756021"/>
          </a:xfrm>
        </p:spPr>
        <p:txBody>
          <a:bodyPr anchor="b"/>
          <a:lstStyle>
            <a:lvl1pPr>
              <a:defRPr sz="151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466513"/>
            <a:ext cx="3098155" cy="2302563"/>
          </a:xfrm>
        </p:spPr>
        <p:txBody>
          <a:bodyPr/>
          <a:lstStyle>
            <a:lvl1pPr>
              <a:defRPr sz="1512"/>
            </a:lvl1pPr>
            <a:lvl2pPr>
              <a:defRPr sz="1323"/>
            </a:lvl2pPr>
            <a:lvl3pPr>
              <a:defRPr sz="1134"/>
            </a:lvl3pPr>
            <a:lvl4pPr>
              <a:defRPr sz="945"/>
            </a:lvl4pPr>
            <a:lvl5pPr>
              <a:defRPr sz="945"/>
            </a:lvl5pPr>
            <a:lvl6pPr>
              <a:defRPr sz="945"/>
            </a:lvl6pPr>
            <a:lvl7pPr>
              <a:defRPr sz="945"/>
            </a:lvl7pPr>
            <a:lvl8pPr>
              <a:defRPr sz="945"/>
            </a:lvl8pPr>
            <a:lvl9pPr>
              <a:defRPr sz="94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972026"/>
            <a:ext cx="1973799" cy="1800799"/>
          </a:xfrm>
        </p:spPr>
        <p:txBody>
          <a:bodyPr/>
          <a:lstStyle>
            <a:lvl1pPr marL="0" indent="0">
              <a:buNone/>
              <a:defRPr sz="756"/>
            </a:lvl1pPr>
            <a:lvl2pPr marL="216027" indent="0">
              <a:buNone/>
              <a:defRPr sz="662"/>
            </a:lvl2pPr>
            <a:lvl3pPr marL="432054" indent="0">
              <a:buNone/>
              <a:defRPr sz="567"/>
            </a:lvl3pPr>
            <a:lvl4pPr marL="648081" indent="0">
              <a:buNone/>
              <a:defRPr sz="472"/>
            </a:lvl4pPr>
            <a:lvl5pPr marL="864108" indent="0">
              <a:buNone/>
              <a:defRPr sz="472"/>
            </a:lvl5pPr>
            <a:lvl6pPr marL="1080135" indent="0">
              <a:buNone/>
              <a:defRPr sz="472"/>
            </a:lvl6pPr>
            <a:lvl7pPr marL="1296162" indent="0">
              <a:buNone/>
              <a:defRPr sz="472"/>
            </a:lvl7pPr>
            <a:lvl8pPr marL="1512189" indent="0">
              <a:buNone/>
              <a:defRPr sz="472"/>
            </a:lvl8pPr>
            <a:lvl9pPr marL="1728216" indent="0">
              <a:buNone/>
              <a:defRPr sz="47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525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16006"/>
            <a:ext cx="1973799" cy="756021"/>
          </a:xfrm>
        </p:spPr>
        <p:txBody>
          <a:bodyPr anchor="b"/>
          <a:lstStyle>
            <a:lvl1pPr>
              <a:defRPr sz="151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466513"/>
            <a:ext cx="3098155" cy="2302563"/>
          </a:xfrm>
        </p:spPr>
        <p:txBody>
          <a:bodyPr anchor="t"/>
          <a:lstStyle>
            <a:lvl1pPr marL="0" indent="0">
              <a:buNone/>
              <a:defRPr sz="1512"/>
            </a:lvl1pPr>
            <a:lvl2pPr marL="216027" indent="0">
              <a:buNone/>
              <a:defRPr sz="1323"/>
            </a:lvl2pPr>
            <a:lvl3pPr marL="432054" indent="0">
              <a:buNone/>
              <a:defRPr sz="1134"/>
            </a:lvl3pPr>
            <a:lvl4pPr marL="648081" indent="0">
              <a:buNone/>
              <a:defRPr sz="945"/>
            </a:lvl4pPr>
            <a:lvl5pPr marL="864108" indent="0">
              <a:buNone/>
              <a:defRPr sz="945"/>
            </a:lvl5pPr>
            <a:lvl6pPr marL="1080135" indent="0">
              <a:buNone/>
              <a:defRPr sz="945"/>
            </a:lvl6pPr>
            <a:lvl7pPr marL="1296162" indent="0">
              <a:buNone/>
              <a:defRPr sz="945"/>
            </a:lvl7pPr>
            <a:lvl8pPr marL="1512189" indent="0">
              <a:buNone/>
              <a:defRPr sz="945"/>
            </a:lvl8pPr>
            <a:lvl9pPr marL="1728216" indent="0">
              <a:buNone/>
              <a:defRPr sz="94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972026"/>
            <a:ext cx="1973799" cy="1800799"/>
          </a:xfrm>
        </p:spPr>
        <p:txBody>
          <a:bodyPr/>
          <a:lstStyle>
            <a:lvl1pPr marL="0" indent="0">
              <a:buNone/>
              <a:defRPr sz="756"/>
            </a:lvl1pPr>
            <a:lvl2pPr marL="216027" indent="0">
              <a:buNone/>
              <a:defRPr sz="662"/>
            </a:lvl2pPr>
            <a:lvl3pPr marL="432054" indent="0">
              <a:buNone/>
              <a:defRPr sz="567"/>
            </a:lvl3pPr>
            <a:lvl4pPr marL="648081" indent="0">
              <a:buNone/>
              <a:defRPr sz="472"/>
            </a:lvl4pPr>
            <a:lvl5pPr marL="864108" indent="0">
              <a:buNone/>
              <a:defRPr sz="472"/>
            </a:lvl5pPr>
            <a:lvl6pPr marL="1080135" indent="0">
              <a:buNone/>
              <a:defRPr sz="472"/>
            </a:lvl6pPr>
            <a:lvl7pPr marL="1296162" indent="0">
              <a:buNone/>
              <a:defRPr sz="472"/>
            </a:lvl7pPr>
            <a:lvl8pPr marL="1512189" indent="0">
              <a:buNone/>
              <a:defRPr sz="472"/>
            </a:lvl8pPr>
            <a:lvl9pPr marL="1728216" indent="0">
              <a:buNone/>
              <a:defRPr sz="47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70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37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172505"/>
            <a:ext cx="1319585" cy="27458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7" y="172505"/>
            <a:ext cx="3882256" cy="27458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7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172505"/>
            <a:ext cx="5278339" cy="62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862523"/>
            <a:ext cx="5278339" cy="2055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3003082"/>
            <a:ext cx="1376958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3003082"/>
            <a:ext cx="2065437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3003082"/>
            <a:ext cx="1376958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51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2054" rtl="0" eaLnBrk="1" latinLnBrk="0" hangingPunct="1">
        <a:lnSpc>
          <a:spcPct val="90000"/>
        </a:lnSpc>
        <a:spcBef>
          <a:spcPct val="0"/>
        </a:spcBef>
        <a:buNone/>
        <a:defRPr kumimoji="1" sz="20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014" indent="-108014" algn="l" defTabSz="432054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324041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40068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56095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972122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9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6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3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836230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1E723FC-65E1-6CB3-B637-11EA4ED1F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02" y="445290"/>
            <a:ext cx="4191595" cy="251254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427839B-78C8-2769-46C1-16825CAD598C}"/>
              </a:ext>
            </a:extLst>
          </p:cNvPr>
          <p:cNvSpPr txBox="1"/>
          <p:nvPr/>
        </p:nvSpPr>
        <p:spPr>
          <a:xfrm>
            <a:off x="3089494" y="718108"/>
            <a:ext cx="20803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/>
              <a:t>Median (95%CI): </a:t>
            </a:r>
          </a:p>
          <a:p>
            <a:r>
              <a:rPr kumimoji="1" lang="en-US" altLang="ja-JP" sz="900" dirty="0"/>
              <a:t>Advanced:              16 weeks (4–48)</a:t>
            </a:r>
          </a:p>
          <a:p>
            <a:r>
              <a:rPr kumimoji="1" lang="en-US" altLang="ja-JP" sz="900" dirty="0"/>
              <a:t>Adjuvant setting: 24 weeks (8–N.R.)</a:t>
            </a:r>
            <a:endParaRPr kumimoji="1" lang="ja-JP" altLang="en-US" sz="9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EC0C40C-AC0A-0923-5344-C3C7B5037449}"/>
              </a:ext>
            </a:extLst>
          </p:cNvPr>
          <p:cNvSpPr txBox="1"/>
          <p:nvPr/>
        </p:nvSpPr>
        <p:spPr>
          <a:xfrm>
            <a:off x="1928219" y="214458"/>
            <a:ext cx="18774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Health-related QOL deterioration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590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1807</TotalTime>
  <Words>28</Words>
  <Application>Microsoft Macintosh PowerPoint</Application>
  <PresentationFormat>ユーザー設定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nayamashita2</dc:creator>
  <cp:lastModifiedBy>俊一 土岐</cp:lastModifiedBy>
  <cp:revision>38</cp:revision>
  <cp:lastPrinted>2024-03-20T06:45:01Z</cp:lastPrinted>
  <dcterms:created xsi:type="dcterms:W3CDTF">2024-03-05T12:48:14Z</dcterms:created>
  <dcterms:modified xsi:type="dcterms:W3CDTF">2024-05-01T06:26:40Z</dcterms:modified>
</cp:coreProperties>
</file>