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65" r:id="rId2"/>
  </p:sldIdLst>
  <p:sldSz cx="6119813" cy="5400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40"/>
    <p:restoredTop sz="96036" autoAdjust="0"/>
  </p:normalViewPr>
  <p:slideViewPr>
    <p:cSldViewPr snapToGrid="0">
      <p:cViewPr varScale="1">
        <p:scale>
          <a:sx n="154" d="100"/>
          <a:sy n="154" d="100"/>
        </p:scale>
        <p:origin x="23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883861"/>
            <a:ext cx="5201841" cy="1880235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2836605"/>
            <a:ext cx="4589860" cy="1303913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1102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542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1346420"/>
            <a:ext cx="5278339" cy="2246530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3614203"/>
            <a:ext cx="5278339" cy="1181397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>
                    <a:tint val="82000"/>
                  </a:schemeClr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82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82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685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1437680"/>
            <a:ext cx="2600921" cy="34266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1437680"/>
            <a:ext cx="2600921" cy="34266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65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287537"/>
            <a:ext cx="5278339" cy="104388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323916"/>
            <a:ext cx="2588967" cy="648831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1972747"/>
            <a:ext cx="2588967" cy="290161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323916"/>
            <a:ext cx="2601718" cy="648831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1972747"/>
            <a:ext cx="2601718" cy="290161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5748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8409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8919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360045"/>
            <a:ext cx="1973799" cy="1260158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777598"/>
            <a:ext cx="3098155" cy="3837980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1620202"/>
            <a:ext cx="1973799" cy="300162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0905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360045"/>
            <a:ext cx="1973799" cy="1260158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777598"/>
            <a:ext cx="3098155" cy="3837980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1620202"/>
            <a:ext cx="1973799" cy="300162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5521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5992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287536"/>
            <a:ext cx="1319585" cy="457682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287536"/>
            <a:ext cx="3882256" cy="457682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50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287537"/>
            <a:ext cx="5278339" cy="1043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1437680"/>
            <a:ext cx="5278339" cy="3426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5005627"/>
            <a:ext cx="1376958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5005627"/>
            <a:ext cx="2065437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5005627"/>
            <a:ext cx="1376958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9539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12008" rtl="0" eaLnBrk="1" latinLnBrk="0" hangingPunct="1">
        <a:lnSpc>
          <a:spcPct val="90000"/>
        </a:lnSpc>
        <a:spcBef>
          <a:spcPct val="0"/>
        </a:spcBef>
        <a:buNone/>
        <a:defRPr kumimoji="1"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kumimoji="1"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D19D6FC-416C-1C1F-9C12-47517DB00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22" y="2413"/>
            <a:ext cx="3002883" cy="18000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8C3C6896-5C58-1D98-D29F-F56B96E47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6930" y="30295"/>
            <a:ext cx="3002884" cy="1800000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5BCA887F-7F54-6825-8EA6-24E7E9D518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9" y="1834599"/>
            <a:ext cx="3002884" cy="1800000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94419CED-FBDD-FB4E-924E-6BA440FC35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1395" y="1838265"/>
            <a:ext cx="3002884" cy="1800000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38E4CD5E-BB05-3C24-D425-20758EB0E1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99" y="3595803"/>
            <a:ext cx="3002884" cy="1800000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B686A407-7341-FDFA-E9A0-84669B44B3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7144" y="3597578"/>
            <a:ext cx="3002884" cy="18000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62FA444-B767-5C8C-B25B-C8DFD72F2B5E}"/>
              </a:ext>
            </a:extLst>
          </p:cNvPr>
          <p:cNvSpPr txBox="1"/>
          <p:nvPr/>
        </p:nvSpPr>
        <p:spPr>
          <a:xfrm>
            <a:off x="-12022" y="23170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D7E9E17-78CE-F190-B0CA-5DE9DA7C8E6D}"/>
              </a:ext>
            </a:extLst>
          </p:cNvPr>
          <p:cNvSpPr txBox="1"/>
          <p:nvPr/>
        </p:nvSpPr>
        <p:spPr>
          <a:xfrm>
            <a:off x="3047884" y="23170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CA31B12-6810-B55D-7D93-43964A02D33B}"/>
              </a:ext>
            </a:extLst>
          </p:cNvPr>
          <p:cNvSpPr txBox="1"/>
          <p:nvPr/>
        </p:nvSpPr>
        <p:spPr>
          <a:xfrm>
            <a:off x="-16030" y="1848072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34A2F38-A8BC-9655-C1FE-31DEEC6699B3}"/>
              </a:ext>
            </a:extLst>
          </p:cNvPr>
          <p:cNvSpPr txBox="1"/>
          <p:nvPr/>
        </p:nvSpPr>
        <p:spPr>
          <a:xfrm>
            <a:off x="3047884" y="1844531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04DB559-4817-F837-CDAB-A6B77F54A943}"/>
              </a:ext>
            </a:extLst>
          </p:cNvPr>
          <p:cNvSpPr txBox="1"/>
          <p:nvPr/>
        </p:nvSpPr>
        <p:spPr>
          <a:xfrm>
            <a:off x="-16030" y="3595102"/>
            <a:ext cx="3898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(E)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6F9A322-FA74-EB37-DAC0-B6D5C6A6D580}"/>
              </a:ext>
            </a:extLst>
          </p:cNvPr>
          <p:cNvSpPr txBox="1"/>
          <p:nvPr/>
        </p:nvSpPr>
        <p:spPr>
          <a:xfrm>
            <a:off x="3047884" y="3595101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(F)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939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1811</TotalTime>
  <Words>18</Words>
  <Application>Microsoft Macintosh PowerPoint</Application>
  <PresentationFormat>ユーザー設定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nayamashita2</dc:creator>
  <cp:lastModifiedBy>俊一 土岐</cp:lastModifiedBy>
  <cp:revision>38</cp:revision>
  <cp:lastPrinted>2024-03-20T06:45:01Z</cp:lastPrinted>
  <dcterms:created xsi:type="dcterms:W3CDTF">2024-03-05T12:48:14Z</dcterms:created>
  <dcterms:modified xsi:type="dcterms:W3CDTF">2024-05-01T06:25:09Z</dcterms:modified>
</cp:coreProperties>
</file>