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6119813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0"/>
    <p:restoredTop sz="96036" autoAdjust="0"/>
  </p:normalViewPr>
  <p:slideViewPr>
    <p:cSldViewPr snapToGrid="0">
      <p:cViewPr varScale="1">
        <p:scale>
          <a:sx n="144" d="100"/>
          <a:sy n="144" d="100"/>
        </p:scale>
        <p:origin x="2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942577"/>
            <a:ext cx="5201841" cy="2005142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025045"/>
            <a:ext cx="4589860" cy="1390533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30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28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435864"/>
            <a:ext cx="5278339" cy="2395771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3854300"/>
            <a:ext cx="5278339" cy="125987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93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533187"/>
            <a:ext cx="2600921" cy="365431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533187"/>
            <a:ext cx="2600921" cy="365431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04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06639"/>
            <a:ext cx="5278339" cy="111322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411865"/>
            <a:ext cx="2588967" cy="69193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103799"/>
            <a:ext cx="2588967" cy="3094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411865"/>
            <a:ext cx="2601718" cy="69193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103799"/>
            <a:ext cx="2601718" cy="3094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065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8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963"/>
            <a:ext cx="1973799" cy="1343872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829256"/>
            <a:ext cx="3098155" cy="4092942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727835"/>
            <a:ext cx="1973799" cy="320102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55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963"/>
            <a:ext cx="1973799" cy="1343872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829256"/>
            <a:ext cx="3098155" cy="4092942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727835"/>
            <a:ext cx="1973799" cy="320102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63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036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06637"/>
            <a:ext cx="1319585" cy="488086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06637"/>
            <a:ext cx="3882256" cy="488086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57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06639"/>
            <a:ext cx="5278339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533187"/>
            <a:ext cx="5278339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5338158"/>
            <a:ext cx="1376958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5338158"/>
            <a:ext cx="2065437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5338158"/>
            <a:ext cx="1376958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08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E249C1A-309E-B57E-47F4-A386DED013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79"/>
          <a:stretch/>
        </p:blipFill>
        <p:spPr>
          <a:xfrm>
            <a:off x="-2302" y="1956481"/>
            <a:ext cx="6119813" cy="377920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B91F643-85D9-ACD3-4190-1EE6DEF9D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727" y="59277"/>
            <a:ext cx="3002885" cy="1800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F06F17C-23E0-E70C-87CA-5B0F30099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1" y="186602"/>
            <a:ext cx="3003551" cy="18000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8B7378-9032-CB5D-85CC-3D772EBCDB3C}"/>
              </a:ext>
            </a:extLst>
          </p:cNvPr>
          <p:cNvSpPr txBox="1"/>
          <p:nvPr/>
        </p:nvSpPr>
        <p:spPr>
          <a:xfrm>
            <a:off x="-4008" y="209622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36567FF-A7D0-0CCA-3133-EC329A195A7B}"/>
              </a:ext>
            </a:extLst>
          </p:cNvPr>
          <p:cNvSpPr txBox="1"/>
          <p:nvPr/>
        </p:nvSpPr>
        <p:spPr>
          <a:xfrm>
            <a:off x="-12022" y="-1517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6B6393A-C75D-C539-B312-4ECBBF5A3537}"/>
              </a:ext>
            </a:extLst>
          </p:cNvPr>
          <p:cNvSpPr txBox="1"/>
          <p:nvPr/>
        </p:nvSpPr>
        <p:spPr>
          <a:xfrm>
            <a:off x="3047884" y="-1517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D7BD8C-0059-0276-0D7A-770E48345678}"/>
              </a:ext>
            </a:extLst>
          </p:cNvPr>
          <p:cNvSpPr txBox="1"/>
          <p:nvPr/>
        </p:nvSpPr>
        <p:spPr>
          <a:xfrm>
            <a:off x="689402" y="624710"/>
            <a:ext cx="2192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1-year rate (%): 86.7 (95%CI: 64.3–95.5)</a:t>
            </a:r>
            <a:endParaRPr kumimoji="1" lang="ja-JP" altLang="en-US" sz="9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2DA76D4-2B02-FBF5-E544-EB87957EE2B9}"/>
              </a:ext>
            </a:extLst>
          </p:cNvPr>
          <p:cNvSpPr txBox="1"/>
          <p:nvPr/>
        </p:nvSpPr>
        <p:spPr>
          <a:xfrm>
            <a:off x="3927532" y="679818"/>
            <a:ext cx="2192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1-year rate (%): 83.9 (95%CI: 57.9–94.5)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7031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1808</TotalTime>
  <Words>31</Words>
  <Application>Microsoft Macintosh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nayamashita2</dc:creator>
  <cp:lastModifiedBy>俊一 土岐</cp:lastModifiedBy>
  <cp:revision>38</cp:revision>
  <cp:lastPrinted>2024-03-20T06:45:01Z</cp:lastPrinted>
  <dcterms:created xsi:type="dcterms:W3CDTF">2024-03-05T12:48:14Z</dcterms:created>
  <dcterms:modified xsi:type="dcterms:W3CDTF">2024-05-01T06:19:53Z</dcterms:modified>
</cp:coreProperties>
</file>