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6119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 " initials="a" lastIdx="1" clrIdx="0">
    <p:extLst>
      <p:ext uri="{19B8F6BF-5375-455C-9EA6-DF929625EA0E}">
        <p15:presenceInfo xmlns:p15="http://schemas.microsoft.com/office/powerpoint/2012/main" userId="admin 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38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3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237197"/>
            <a:ext cx="5201841" cy="263188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970580"/>
            <a:ext cx="4589860" cy="1825171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29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26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884671"/>
            <a:ext cx="5278339" cy="3144614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059035"/>
            <a:ext cx="5278339" cy="1653678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76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012414"/>
            <a:ext cx="2600921" cy="479654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012414"/>
            <a:ext cx="2600921" cy="479654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54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02484"/>
            <a:ext cx="5278339" cy="14611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853171"/>
            <a:ext cx="2588967" cy="908210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761381"/>
            <a:ext cx="2588967" cy="40615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853171"/>
            <a:ext cx="2601718" cy="908210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761381"/>
            <a:ext cx="2601718" cy="40615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92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7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21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03978"/>
            <a:ext cx="1973799" cy="1763924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088455"/>
            <a:ext cx="3098155" cy="5372269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267902"/>
            <a:ext cx="1973799" cy="4201570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54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03978"/>
            <a:ext cx="1973799" cy="1763924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088455"/>
            <a:ext cx="3098155" cy="5372269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267902"/>
            <a:ext cx="1973799" cy="4201570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01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47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02483"/>
            <a:ext cx="1319585" cy="64064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02483"/>
            <a:ext cx="3882256" cy="64064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67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02484"/>
            <a:ext cx="527833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012414"/>
            <a:ext cx="527833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006700"/>
            <a:ext cx="13769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792C1-EC8F-416E-8DD5-5BA40C3BFC65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006700"/>
            <a:ext cx="206543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006700"/>
            <a:ext cx="13769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004B2-BF4D-4192-9F4E-189540BEFC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12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1BA0C94-46D0-2F61-CD42-6BEAE353F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576263"/>
            <a:ext cx="4944913" cy="68060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C0E15CA-D4EE-5638-2872-92643102B72D}"/>
              </a:ext>
            </a:extLst>
          </p:cNvPr>
          <p:cNvSpPr txBox="1"/>
          <p:nvPr/>
        </p:nvSpPr>
        <p:spPr>
          <a:xfrm>
            <a:off x="446662" y="264558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62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FEA97B6-EAC2-F16E-98D6-2E33A2303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576264"/>
            <a:ext cx="4925454" cy="67792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CF5F2B6-E305-DC0F-1F16-5959080B5B2F}"/>
              </a:ext>
            </a:extLst>
          </p:cNvPr>
          <p:cNvSpPr txBox="1"/>
          <p:nvPr/>
        </p:nvSpPr>
        <p:spPr>
          <a:xfrm>
            <a:off x="446662" y="283608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72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F1F1936-CCDA-6D4C-6CAF-9DCB22402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" y="576263"/>
            <a:ext cx="4915405" cy="67654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AAF8C44-AA0C-F7DA-8481-D8B0254E8CE3}"/>
              </a:ext>
            </a:extLst>
          </p:cNvPr>
          <p:cNvSpPr txBox="1"/>
          <p:nvPr/>
        </p:nvSpPr>
        <p:spPr>
          <a:xfrm>
            <a:off x="446662" y="264558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Figure 3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56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DD2B39F-5CEF-E2C9-56A4-EB9821985401}"/>
              </a:ext>
            </a:extLst>
          </p:cNvPr>
          <p:cNvSpPr txBox="1"/>
          <p:nvPr/>
        </p:nvSpPr>
        <p:spPr>
          <a:xfrm>
            <a:off x="446662" y="264558"/>
            <a:ext cx="20340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RNA Pulldown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2529A7-E0E7-9FD7-76C3-CA1C26F6F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576263"/>
            <a:ext cx="4955599" cy="43316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3609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64F7D1A-3392-773E-AFEE-340778348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" y="576263"/>
            <a:ext cx="4916915" cy="67675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DD2B39F-5CEF-E2C9-56A4-EB9821985401}"/>
              </a:ext>
            </a:extLst>
          </p:cNvPr>
          <p:cNvSpPr txBox="1"/>
          <p:nvPr/>
        </p:nvSpPr>
        <p:spPr>
          <a:xfrm>
            <a:off x="446662" y="264558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07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3FAD9B-E633-CF10-54C9-F1D776E0B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576263"/>
            <a:ext cx="4919372" cy="67675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923DFB5-77C9-C04B-75D7-64A7AAF2868A}"/>
              </a:ext>
            </a:extLst>
          </p:cNvPr>
          <p:cNvSpPr txBox="1"/>
          <p:nvPr/>
        </p:nvSpPr>
        <p:spPr>
          <a:xfrm>
            <a:off x="446662" y="270908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Figure 6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8C0776-2F57-635F-FF3E-9F100995F025}"/>
              </a:ext>
            </a:extLst>
          </p:cNvPr>
          <p:cNvSpPr txBox="1"/>
          <p:nvPr/>
        </p:nvSpPr>
        <p:spPr>
          <a:xfrm>
            <a:off x="2554862" y="270908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Figure 7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576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</TotalTime>
  <Words>18</Words>
  <Application>Microsoft Office PowerPoint</Application>
  <PresentationFormat>自定义</PresentationFormat>
  <Paragraphs>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 </dc:creator>
  <cp:lastModifiedBy>admin </cp:lastModifiedBy>
  <cp:revision>4</cp:revision>
  <dcterms:created xsi:type="dcterms:W3CDTF">2024-04-30T01:31:17Z</dcterms:created>
  <dcterms:modified xsi:type="dcterms:W3CDTF">2024-04-30T01:48:29Z</dcterms:modified>
</cp:coreProperties>
</file>