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434" y="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AD3206-C3F3-C02E-E877-07C8FE7BF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5A997D1-2A60-EAF8-F233-F4F69EA30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786B2D-ACEC-FDF4-BC77-0F4E6808B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40EE24-66F6-70B3-D708-D5E5BD57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0A41EF-C973-096F-38C5-8B133AB0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257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05E243-74EE-CE9C-78D7-47924A7E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5D7AD0-04CC-6921-1DDF-A447DC8EF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19DA9E-3460-2A92-19A0-055EABC3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9AF9D7-A418-63E4-60EE-B1419745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C7883C-3F66-AC90-AD87-6DA4888C7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53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D2C2D2-6B65-037B-801E-D622ADD43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6643F3-571F-7891-1A6C-9680AB2A7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A49E77-B722-8F44-261E-2C6FE2F8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0C8C70-4342-C4BA-E74D-25F41B80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EE2356-FD08-88E9-7511-F87B334E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700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D6DE89-DC66-FA2F-F553-B61799C6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34BF36-DE57-7424-8580-F8941009E0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1888FC-55EA-086B-5F59-2C56EC9F7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A7A6CA-0B64-9EB1-51B3-4D790B6BE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B8E826-9A81-C641-64FE-BA35422AE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69A5D1-4A70-6C69-380E-17BF3A63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71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147C75-1980-A267-4710-232D64670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C6F1337-9216-07C1-1410-576B29912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7ED0CE-9E99-0F90-0110-1DB6B3CB0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069C30-9742-D05E-FA55-FCBF9A7182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D1BEA60-E660-D06B-B437-AFC7459DB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8639ECA-A3B0-1BB0-B882-95D89764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76BF11F-3698-A43E-37AD-90E40D3C6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08AB5AA-A884-AAFE-C089-9579C489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38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2EE281-F506-68E5-4FB5-16743269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781CDF-6929-551C-BB7F-2AAE4B979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37735E9-5FB2-861C-3BEC-116559C3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F2354AD-559D-90C2-49B1-1192A8F3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5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1797D7A-D005-686B-9E8E-1952544D1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8E02846-2052-7783-F622-7C987AE13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6C23CF-D67E-E583-FF0B-258464DD5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2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419333-A5E6-1A81-4394-02F2403A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290738-0A89-3E62-E1DA-69D50B59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BA5692-4C20-4DFC-FADD-9CF06D498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1FBAC6-C5F5-916A-33ED-3584562ED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DEBA8D-F372-BED5-256A-82E350562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CF3855-EF18-37BE-86D4-AA32D8472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7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257C2F-27A0-A8AF-B1BA-1BCFE557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8027466-B619-EF0E-82E6-A3887126B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52950DB-4855-E72C-4AC0-A6243848A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5EFA3A-000E-0819-D22D-A866E4AB9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B757F2-0DB9-E1E3-5FE7-C2FF2927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92416B-5F79-E3F4-0E21-FE6E74FA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01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5E0811-A242-044F-43E8-9D238DE4D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CEA3C1E-6498-50FA-677A-129F88C3E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BC139F-3604-D303-D54B-948C10195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240AEE-2E44-797C-4871-D8C1ADFE8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212DE7-ED91-2B02-F4E1-AD212C9F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00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EBD46BB-8F57-77AE-594C-BB55818137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10532D-21B1-89A0-ADB3-34B5D4C57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0F2CC0-83B0-380F-117D-7FA04690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CFD75D-8709-4989-62FD-33F1E76D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552D4A-3D1A-24D2-DD97-1CD018E3A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31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7BD2CBD-DCDC-20B1-0BE5-181337C01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7A34D6-2EAC-4E6B-3B9E-059E062E5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DB5689-6612-FFE4-FB1B-EC9934B91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52978-2680-4673-906F-FC8F5E3BE5F5}" type="datetimeFigureOut">
              <a:rPr lang="zh-CN" altLang="en-US" smtClean="0"/>
              <a:t>2024/5/11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60750A-D395-0FDD-E846-79F4A5BBC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D12889-F242-A1D9-C137-016A9095B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533FA-BA62-4168-AB9D-C5E4395AE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05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2E4C0A3-BEF2-FC90-7C1E-EB3023A6F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96" y="1381887"/>
            <a:ext cx="4003435" cy="29900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9C89FE1-53A6-B6D6-59F3-35C24CC53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52" y="1286637"/>
            <a:ext cx="4546517" cy="288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5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FE9E35-8E5A-E9F1-578E-7557FE0F3F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1" t="27222" r="39045" b="43611"/>
          <a:stretch/>
        </p:blipFill>
        <p:spPr>
          <a:xfrm>
            <a:off x="184149" y="628647"/>
            <a:ext cx="3943351" cy="49847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F44F52C-5D74-A469-23C5-104FE5146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804" y="1070902"/>
            <a:ext cx="2981992" cy="41002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4C7ADAC-A1EB-5E6F-1922-76CA32A21E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02" y="1070902"/>
            <a:ext cx="2981992" cy="410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4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D47ED1F-F613-D939-8F83-4C2A508FE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004" y="1213780"/>
            <a:ext cx="2981992" cy="410023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ED2353C-A1E7-31A2-A27F-D7951A5B49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8" t="25444" r="18792" b="55194"/>
          <a:stretch/>
        </p:blipFill>
        <p:spPr>
          <a:xfrm>
            <a:off x="241300" y="2095500"/>
            <a:ext cx="58547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80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94FD82-6302-47D6-D54E-2F8AC429A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04" y="1181565"/>
            <a:ext cx="3268996" cy="44948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C07F4F9-0A1E-7331-063A-D907620E6C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2" t="19074" r="17494" b="30741"/>
          <a:stretch/>
        </p:blipFill>
        <p:spPr>
          <a:xfrm>
            <a:off x="1135397" y="755650"/>
            <a:ext cx="4761750" cy="46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9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97CDB8-FF89-D84D-AA74-9DE474B72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204" y="565150"/>
            <a:ext cx="4165600" cy="57277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18CEA95-01E7-5DE0-82A1-324D26B1C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3" y="2156943"/>
            <a:ext cx="6495217" cy="150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9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8B443A6D-A2B6-55AC-1880-5C94A4585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660" y="1378880"/>
            <a:ext cx="2981992" cy="410023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32A4DD0-58F1-0E4C-6471-052BCC822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9" y="1894564"/>
            <a:ext cx="6349007" cy="15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24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宽屏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云海 赵</dc:creator>
  <cp:lastModifiedBy>云海 赵</cp:lastModifiedBy>
  <cp:revision>1</cp:revision>
  <dcterms:created xsi:type="dcterms:W3CDTF">2024-05-11T06:23:33Z</dcterms:created>
  <dcterms:modified xsi:type="dcterms:W3CDTF">2024-05-11T06:32:54Z</dcterms:modified>
</cp:coreProperties>
</file>