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o\Desktop\Cloud\Astatine\Astatine&#27880;&#20837;\C6\manuscript\5nm-mouse\Tumor-growth202009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ja-JP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 </a:t>
            </a:r>
            <a:r>
              <a:rPr lang="en-US" altLang="ja-JP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rowth</a:t>
            </a:r>
            <a:endParaRPr lang="ja-JP" alt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Tumor_no_cold!$D$18</c:f>
              <c:strCache>
                <c:ptCount val="1"/>
                <c:pt idx="0">
                  <c:v>Saline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Tumor_no_cold!$L$19:$L$28</c:f>
                <c:numCache>
                  <c:formatCode>General</c:formatCode>
                  <c:ptCount val="10"/>
                  <c:pt idx="0">
                    <c:v>147.42150453716039</c:v>
                  </c:pt>
                  <c:pt idx="1">
                    <c:v>134.05769902048391</c:v>
                  </c:pt>
                  <c:pt idx="2">
                    <c:v>187.81586727430673</c:v>
                  </c:pt>
                  <c:pt idx="3">
                    <c:v>253.86776413453245</c:v>
                  </c:pt>
                  <c:pt idx="4">
                    <c:v>468.71345190851946</c:v>
                  </c:pt>
                  <c:pt idx="5">
                    <c:v>627.29644989782855</c:v>
                  </c:pt>
                  <c:pt idx="6">
                    <c:v>856.9949380302794</c:v>
                  </c:pt>
                  <c:pt idx="7">
                    <c:v>1547.4652068256289</c:v>
                  </c:pt>
                  <c:pt idx="8">
                    <c:v>2307.5946212039544</c:v>
                  </c:pt>
                  <c:pt idx="9">
                    <c:v>3110.697837038967</c:v>
                  </c:pt>
                </c:numCache>
              </c:numRef>
            </c:plus>
            <c:minus>
              <c:numRef>
                <c:f>Tumor_no_cold!$L$19:$L$28</c:f>
                <c:numCache>
                  <c:formatCode>General</c:formatCode>
                  <c:ptCount val="10"/>
                  <c:pt idx="0">
                    <c:v>147.42150453716039</c:v>
                  </c:pt>
                  <c:pt idx="1">
                    <c:v>134.05769902048391</c:v>
                  </c:pt>
                  <c:pt idx="2">
                    <c:v>187.81586727430673</c:v>
                  </c:pt>
                  <c:pt idx="3">
                    <c:v>253.86776413453245</c:v>
                  </c:pt>
                  <c:pt idx="4">
                    <c:v>468.71345190851946</c:v>
                  </c:pt>
                  <c:pt idx="5">
                    <c:v>627.29644989782855</c:v>
                  </c:pt>
                  <c:pt idx="6">
                    <c:v>856.9949380302794</c:v>
                  </c:pt>
                  <c:pt idx="7">
                    <c:v>1547.4652068256289</c:v>
                  </c:pt>
                  <c:pt idx="8">
                    <c:v>2307.5946212039544</c:v>
                  </c:pt>
                  <c:pt idx="9">
                    <c:v>3110.697837038967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Tumor_no_cold!$C$19:$C$28</c:f>
              <c:numCache>
                <c:formatCode>0_ </c:formatCode>
                <c:ptCount val="10"/>
                <c:pt idx="0">
                  <c:v>-1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13</c:v>
                </c:pt>
                <c:pt idx="5">
                  <c:v>17</c:v>
                </c:pt>
                <c:pt idx="6">
                  <c:v>24</c:v>
                </c:pt>
                <c:pt idx="7">
                  <c:v>32</c:v>
                </c:pt>
                <c:pt idx="8">
                  <c:v>35</c:v>
                </c:pt>
                <c:pt idx="9">
                  <c:v>38</c:v>
                </c:pt>
              </c:numCache>
            </c:numRef>
          </c:cat>
          <c:val>
            <c:numRef>
              <c:f>Tumor_no_cold!$D$19:$D$28</c:f>
              <c:numCache>
                <c:formatCode>0_ </c:formatCode>
                <c:ptCount val="10"/>
                <c:pt idx="0">
                  <c:v>429.5</c:v>
                </c:pt>
                <c:pt idx="1">
                  <c:v>433.33333333333331</c:v>
                </c:pt>
                <c:pt idx="2">
                  <c:v>613</c:v>
                </c:pt>
                <c:pt idx="3">
                  <c:v>912.58333333333337</c:v>
                </c:pt>
                <c:pt idx="4">
                  <c:v>1455.5</c:v>
                </c:pt>
                <c:pt idx="5">
                  <c:v>2394.7380952380954</c:v>
                </c:pt>
                <c:pt idx="6">
                  <c:v>3518.9523809523812</c:v>
                </c:pt>
                <c:pt idx="7">
                  <c:v>6645.7299783146636</c:v>
                </c:pt>
                <c:pt idx="8">
                  <c:v>8040.82023577567</c:v>
                </c:pt>
                <c:pt idx="9">
                  <c:v>11409.66479361832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F2-4DEC-B3F7-A02278EDB09D}"/>
            </c:ext>
          </c:extLst>
        </c:ser>
        <c:ser>
          <c:idx val="5"/>
          <c:order val="5"/>
          <c:tx>
            <c:v>5 nm 211At-AuNP-S-mPEG</c:v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Tumor_no_cold!$Q$19:$Q$28</c:f>
                <c:numCache>
                  <c:formatCode>General</c:formatCode>
                  <c:ptCount val="10"/>
                  <c:pt idx="0">
                    <c:v>35.929013026848217</c:v>
                  </c:pt>
                  <c:pt idx="1">
                    <c:v>40.157245432229743</c:v>
                  </c:pt>
                  <c:pt idx="2">
                    <c:v>33.388874552342727</c:v>
                  </c:pt>
                  <c:pt idx="3">
                    <c:v>29.742019598270446</c:v>
                  </c:pt>
                  <c:pt idx="4">
                    <c:v>73.027638095166807</c:v>
                  </c:pt>
                  <c:pt idx="5">
                    <c:v>94.967486309262739</c:v>
                  </c:pt>
                  <c:pt idx="6">
                    <c:v>204.76806304329347</c:v>
                  </c:pt>
                  <c:pt idx="7">
                    <c:v>258.22832628566454</c:v>
                  </c:pt>
                  <c:pt idx="8">
                    <c:v>261.30892323564518</c:v>
                  </c:pt>
                  <c:pt idx="9">
                    <c:v>275.48966786609719</c:v>
                  </c:pt>
                </c:numCache>
              </c:numRef>
            </c:plus>
            <c:minus>
              <c:numRef>
                <c:f>Tumor_no_cold!$Q$19:$Q$28</c:f>
                <c:numCache>
                  <c:formatCode>General</c:formatCode>
                  <c:ptCount val="10"/>
                  <c:pt idx="0">
                    <c:v>35.929013026848217</c:v>
                  </c:pt>
                  <c:pt idx="1">
                    <c:v>40.157245432229743</c:v>
                  </c:pt>
                  <c:pt idx="2">
                    <c:v>33.388874552342727</c:v>
                  </c:pt>
                  <c:pt idx="3">
                    <c:v>29.742019598270446</c:v>
                  </c:pt>
                  <c:pt idx="4">
                    <c:v>73.027638095166807</c:v>
                  </c:pt>
                  <c:pt idx="5">
                    <c:v>94.967486309262739</c:v>
                  </c:pt>
                  <c:pt idx="6">
                    <c:v>204.76806304329347</c:v>
                  </c:pt>
                  <c:pt idx="7">
                    <c:v>258.22832628566454</c:v>
                  </c:pt>
                  <c:pt idx="8">
                    <c:v>261.30892323564518</c:v>
                  </c:pt>
                  <c:pt idx="9">
                    <c:v>275.48966786609719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2"/>
                </a:solidFill>
                <a:round/>
              </a:ln>
              <a:effectLst/>
            </c:spPr>
          </c:errBars>
          <c:cat>
            <c:numRef>
              <c:f>Tumor_no_cold!$C$19:$C$28</c:f>
              <c:numCache>
                <c:formatCode>0_ </c:formatCode>
                <c:ptCount val="10"/>
                <c:pt idx="0">
                  <c:v>-1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13</c:v>
                </c:pt>
                <c:pt idx="5">
                  <c:v>17</c:v>
                </c:pt>
                <c:pt idx="6">
                  <c:v>24</c:v>
                </c:pt>
                <c:pt idx="7">
                  <c:v>32</c:v>
                </c:pt>
                <c:pt idx="8">
                  <c:v>35</c:v>
                </c:pt>
                <c:pt idx="9">
                  <c:v>38</c:v>
                </c:pt>
              </c:numCache>
            </c:numRef>
          </c:cat>
          <c:val>
            <c:numRef>
              <c:f>Tumor_no_cold!$I$19:$I$28</c:f>
              <c:numCache>
                <c:formatCode>0_ </c:formatCode>
                <c:ptCount val="10"/>
                <c:pt idx="0">
                  <c:v>208.87501962107743</c:v>
                </c:pt>
                <c:pt idx="1">
                  <c:v>128.65825245150648</c:v>
                </c:pt>
                <c:pt idx="2">
                  <c:v>120.77658701580212</c:v>
                </c:pt>
                <c:pt idx="3">
                  <c:v>135.62036743431983</c:v>
                </c:pt>
                <c:pt idx="4">
                  <c:v>150.17303452578713</c:v>
                </c:pt>
                <c:pt idx="5">
                  <c:v>151.33621016570984</c:v>
                </c:pt>
                <c:pt idx="6">
                  <c:v>287.40211739749719</c:v>
                </c:pt>
                <c:pt idx="7">
                  <c:v>497.95974734029977</c:v>
                </c:pt>
                <c:pt idx="8">
                  <c:v>560.63394359903248</c:v>
                </c:pt>
                <c:pt idx="9">
                  <c:v>664.76084571470722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F2-4DEC-B3F7-A02278EDB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9831247"/>
        <c:axId val="1639824175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Tumor_no_cold!$E$18</c15:sqref>
                        </c15:formulaRef>
                      </c:ext>
                    </c:extLst>
                    <c:strCache>
                      <c:ptCount val="1"/>
                      <c:pt idx="0">
                        <c:v>Cold-30 nm</c:v>
                      </c:pt>
                    </c:strCache>
                  </c:strRef>
                </c:tx>
                <c:spPr>
                  <a:ln w="254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errBars>
                  <c:errDir val="y"/>
                  <c:errBarType val="both"/>
                  <c:errValType val="cust"/>
                  <c:noEndCap val="0"/>
                  <c:plus>
                    <c:numRef>
                      <c:extLst>
                        <c:ext uri="{02D57815-91ED-43cb-92C2-25804820EDAC}">
                          <c15:formulaRef>
                            <c15:sqref>Tumor_no_cold!$M$19:$M$28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83.165898460045952</c:v>
                        </c:pt>
                        <c:pt idx="1">
                          <c:v>108.57992447962008</c:v>
                        </c:pt>
                        <c:pt idx="2">
                          <c:v>160.31302712713858</c:v>
                        </c:pt>
                        <c:pt idx="3">
                          <c:v>197.21496309019429</c:v>
                        </c:pt>
                        <c:pt idx="4">
                          <c:v>299.72904430501893</c:v>
                        </c:pt>
                        <c:pt idx="5">
                          <c:v>329.55754816271343</c:v>
                        </c:pt>
                        <c:pt idx="6">
                          <c:v>669.04929452425461</c:v>
                        </c:pt>
                        <c:pt idx="7">
                          <c:v>867.50389252926482</c:v>
                        </c:pt>
                        <c:pt idx="8">
                          <c:v>966.36867455324159</c:v>
                        </c:pt>
                        <c:pt idx="9">
                          <c:v>1262.2674952981101</c:v>
                        </c:pt>
                      </c:numCache>
                    </c:numRef>
                  </c:plus>
                  <c:minus>
                    <c:numRef>
                      <c:extLst>
                        <c:ext uri="{02D57815-91ED-43cb-92C2-25804820EDAC}">
                          <c15:formulaRef>
                            <c15:sqref>Tumor_no_cold!$M$19:$M$28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83.165898460045952</c:v>
                        </c:pt>
                        <c:pt idx="1">
                          <c:v>108.57992447962008</c:v>
                        </c:pt>
                        <c:pt idx="2">
                          <c:v>160.31302712713858</c:v>
                        </c:pt>
                        <c:pt idx="3">
                          <c:v>197.21496309019429</c:v>
                        </c:pt>
                        <c:pt idx="4">
                          <c:v>299.72904430501893</c:v>
                        </c:pt>
                        <c:pt idx="5">
                          <c:v>329.55754816271343</c:v>
                        </c:pt>
                        <c:pt idx="6">
                          <c:v>669.04929452425461</c:v>
                        </c:pt>
                        <c:pt idx="7">
                          <c:v>867.50389252926482</c:v>
                        </c:pt>
                        <c:pt idx="8">
                          <c:v>966.36867455324159</c:v>
                        </c:pt>
                        <c:pt idx="9">
                          <c:v>1262.2674952981101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accent2"/>
                      </a:solidFill>
                      <a:round/>
                    </a:ln>
                    <a:effectLst/>
                  </c:spPr>
                </c:errBars>
                <c:cat>
                  <c:numRef>
                    <c:extLst>
                      <c:ext uri="{02D57815-91ED-43cb-92C2-25804820EDAC}">
                        <c15:formulaRef>
                          <c15:sqref>Tumor_no_cold!$C$19:$C$28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-1</c:v>
                      </c:pt>
                      <c:pt idx="1">
                        <c:v>3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13</c:v>
                      </c:pt>
                      <c:pt idx="5">
                        <c:v>17</c:v>
                      </c:pt>
                      <c:pt idx="6">
                        <c:v>24</c:v>
                      </c:pt>
                      <c:pt idx="7">
                        <c:v>32</c:v>
                      </c:pt>
                      <c:pt idx="8">
                        <c:v>35</c:v>
                      </c:pt>
                      <c:pt idx="9">
                        <c:v>38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Tumor_no_cold!$E$19:$E$28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318.16666666666669</c:v>
                      </c:pt>
                      <c:pt idx="1">
                        <c:v>285</c:v>
                      </c:pt>
                      <c:pt idx="2">
                        <c:v>371.33333333333331</c:v>
                      </c:pt>
                      <c:pt idx="3">
                        <c:v>652.58333333333337</c:v>
                      </c:pt>
                      <c:pt idx="4">
                        <c:v>1198.5</c:v>
                      </c:pt>
                      <c:pt idx="5">
                        <c:v>1592.7857142857144</c:v>
                      </c:pt>
                      <c:pt idx="6">
                        <c:v>2513.1666666666661</c:v>
                      </c:pt>
                      <c:pt idx="7">
                        <c:v>4826.471945304429</c:v>
                      </c:pt>
                      <c:pt idx="8">
                        <c:v>6408.8536675345167</c:v>
                      </c:pt>
                      <c:pt idx="9">
                        <c:v>8877.3311517159327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AEF2-4DEC-B3F7-A02278EDB09D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Tumor_no_cold!$F$18</c15:sqref>
                        </c15:formulaRef>
                      </c:ext>
                    </c:extLst>
                    <c:strCache>
                      <c:ptCount val="1"/>
                      <c:pt idx="0">
                        <c:v>120 nm</c:v>
                      </c:pt>
                    </c:strCache>
                  </c:strRef>
                </c:tx>
                <c:spPr>
                  <a:ln w="190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errBars>
                  <c:errDir val="y"/>
                  <c:errBarType val="both"/>
                  <c:errValType val="cust"/>
                  <c:noEndCap val="0"/>
                  <c:pl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Tumor_no_cold!$N$19:$N$28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121.92360996405361</c:v>
                        </c:pt>
                        <c:pt idx="1">
                          <c:v>163.2907427463868</c:v>
                        </c:pt>
                        <c:pt idx="2">
                          <c:v>226.19519594073313</c:v>
                        </c:pt>
                        <c:pt idx="3">
                          <c:v>298.29283710251343</c:v>
                        </c:pt>
                        <c:pt idx="4">
                          <c:v>389.71818878090181</c:v>
                        </c:pt>
                        <c:pt idx="5">
                          <c:v>392.0872317213491</c:v>
                        </c:pt>
                        <c:pt idx="6">
                          <c:v>422.27021686879829</c:v>
                        </c:pt>
                        <c:pt idx="7">
                          <c:v>1314.7335358537266</c:v>
                        </c:pt>
                        <c:pt idx="8">
                          <c:v>1736.9081433785946</c:v>
                        </c:pt>
                        <c:pt idx="9">
                          <c:v>2220.1729944299836</c:v>
                        </c:pt>
                      </c:numCache>
                    </c:numRef>
                  </c:plus>
                  <c:min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Tumor_no_cold!$N$19:$N$28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121.92360996405361</c:v>
                        </c:pt>
                        <c:pt idx="1">
                          <c:v>163.2907427463868</c:v>
                        </c:pt>
                        <c:pt idx="2">
                          <c:v>226.19519594073313</c:v>
                        </c:pt>
                        <c:pt idx="3">
                          <c:v>298.29283710251343</c:v>
                        </c:pt>
                        <c:pt idx="4">
                          <c:v>389.71818878090181</c:v>
                        </c:pt>
                        <c:pt idx="5">
                          <c:v>392.0872317213491</c:v>
                        </c:pt>
                        <c:pt idx="6">
                          <c:v>422.27021686879829</c:v>
                        </c:pt>
                        <c:pt idx="7">
                          <c:v>1314.7335358537266</c:v>
                        </c:pt>
                        <c:pt idx="8">
                          <c:v>1736.9081433785946</c:v>
                        </c:pt>
                        <c:pt idx="9">
                          <c:v>2220.1729944299836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accent3"/>
                      </a:solidFill>
                      <a:round/>
                    </a:ln>
                    <a:effectLst/>
                  </c:spPr>
                </c:errBar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Tumor_no_cold!$C$19:$C$28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-1</c:v>
                      </c:pt>
                      <c:pt idx="1">
                        <c:v>3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13</c:v>
                      </c:pt>
                      <c:pt idx="5">
                        <c:v>17</c:v>
                      </c:pt>
                      <c:pt idx="6">
                        <c:v>24</c:v>
                      </c:pt>
                      <c:pt idx="7">
                        <c:v>32</c:v>
                      </c:pt>
                      <c:pt idx="8">
                        <c:v>35</c:v>
                      </c:pt>
                      <c:pt idx="9">
                        <c:v>38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Tumor_no_cold!$F$19:$F$28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385.16666666666669</c:v>
                      </c:pt>
                      <c:pt idx="1">
                        <c:v>357.33333333333331</c:v>
                      </c:pt>
                      <c:pt idx="2">
                        <c:v>509.66666666666669</c:v>
                      </c:pt>
                      <c:pt idx="3">
                        <c:v>856.58333333333337</c:v>
                      </c:pt>
                      <c:pt idx="4">
                        <c:v>928.66666666666663</c:v>
                      </c:pt>
                      <c:pt idx="5">
                        <c:v>1659.2380952380954</c:v>
                      </c:pt>
                      <c:pt idx="6">
                        <c:v>2196.9523809523807</c:v>
                      </c:pt>
                      <c:pt idx="7">
                        <c:v>3833.4178532876463</c:v>
                      </c:pt>
                      <c:pt idx="8">
                        <c:v>4849.0275786642087</c:v>
                      </c:pt>
                      <c:pt idx="9">
                        <c:v>6483.1838951625541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AEF2-4DEC-B3F7-A02278EDB09D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Tumor_no_cold!$G$18</c15:sqref>
                        </c15:formulaRef>
                      </c:ext>
                    </c:extLst>
                    <c:strCache>
                      <c:ptCount val="1"/>
                      <c:pt idx="0">
                        <c:v>30 nm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errBars>
                  <c:errDir val="y"/>
                  <c:errBarType val="both"/>
                  <c:errValType val="cust"/>
                  <c:noEndCap val="0"/>
                  <c:pl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Tumor_no_cold!$O$19:$O$28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136.36226261934291</c:v>
                        </c:pt>
                        <c:pt idx="1">
                          <c:v>210.96919206367551</c:v>
                        </c:pt>
                        <c:pt idx="2">
                          <c:v>157.53909567680873</c:v>
                        </c:pt>
                        <c:pt idx="3">
                          <c:v>250.3743405716061</c:v>
                        </c:pt>
                        <c:pt idx="4">
                          <c:v>319.50863316453092</c:v>
                        </c:pt>
                        <c:pt idx="5">
                          <c:v>556.29175835002422</c:v>
                        </c:pt>
                        <c:pt idx="6">
                          <c:v>493.90160756893994</c:v>
                        </c:pt>
                        <c:pt idx="7">
                          <c:v>884.13833946567922</c:v>
                        </c:pt>
                        <c:pt idx="8">
                          <c:v>1191.9034675784765</c:v>
                        </c:pt>
                        <c:pt idx="9">
                          <c:v>1312.6527749250592</c:v>
                        </c:pt>
                      </c:numCache>
                    </c:numRef>
                  </c:plus>
                  <c:min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Tumor_no_cold!$O$19:$O$28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136.36226261934291</c:v>
                        </c:pt>
                        <c:pt idx="1">
                          <c:v>210.96919206367551</c:v>
                        </c:pt>
                        <c:pt idx="2">
                          <c:v>157.53909567680873</c:v>
                        </c:pt>
                        <c:pt idx="3">
                          <c:v>250.3743405716061</c:v>
                        </c:pt>
                        <c:pt idx="4">
                          <c:v>319.50863316453092</c:v>
                        </c:pt>
                        <c:pt idx="5">
                          <c:v>556.29175835002422</c:v>
                        </c:pt>
                        <c:pt idx="6">
                          <c:v>493.90160756893994</c:v>
                        </c:pt>
                        <c:pt idx="7">
                          <c:v>884.13833946567922</c:v>
                        </c:pt>
                        <c:pt idx="8">
                          <c:v>1191.9034675784765</c:v>
                        </c:pt>
                        <c:pt idx="9">
                          <c:v>1312.6527749250592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accent4"/>
                      </a:solidFill>
                      <a:round/>
                    </a:ln>
                    <a:effectLst/>
                  </c:spPr>
                </c:errBar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Tumor_no_cold!$C$19:$C$28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-1</c:v>
                      </c:pt>
                      <c:pt idx="1">
                        <c:v>3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13</c:v>
                      </c:pt>
                      <c:pt idx="5">
                        <c:v>17</c:v>
                      </c:pt>
                      <c:pt idx="6">
                        <c:v>24</c:v>
                      </c:pt>
                      <c:pt idx="7">
                        <c:v>32</c:v>
                      </c:pt>
                      <c:pt idx="8">
                        <c:v>35</c:v>
                      </c:pt>
                      <c:pt idx="9">
                        <c:v>38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Tumor_no_cold!$G$19:$G$28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505.66666666666669</c:v>
                      </c:pt>
                      <c:pt idx="1">
                        <c:v>409</c:v>
                      </c:pt>
                      <c:pt idx="2">
                        <c:v>632.83333333333337</c:v>
                      </c:pt>
                      <c:pt idx="3">
                        <c:v>1115.7083333333333</c:v>
                      </c:pt>
                      <c:pt idx="4">
                        <c:v>1257.8333333333333</c:v>
                      </c:pt>
                      <c:pt idx="5">
                        <c:v>1954.6428571428576</c:v>
                      </c:pt>
                      <c:pt idx="6">
                        <c:v>2632.7857142857142</c:v>
                      </c:pt>
                      <c:pt idx="7">
                        <c:v>3017.6827879077114</c:v>
                      </c:pt>
                      <c:pt idx="8">
                        <c:v>3459.4459955770803</c:v>
                      </c:pt>
                      <c:pt idx="9">
                        <c:v>3825.5637127679315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EF2-4DEC-B3F7-A02278EDB09D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Tumor_no_cold!$H$18</c15:sqref>
                        </c15:formulaRef>
                      </c:ext>
                    </c:extLst>
                    <c:strCache>
                      <c:ptCount val="1"/>
                      <c:pt idx="0">
                        <c:v>13 nm</c:v>
                      </c:pt>
                    </c:strCache>
                  </c:strRef>
                </c:tx>
                <c:spPr>
                  <a:ln w="19050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errBars>
                  <c:errDir val="y"/>
                  <c:errBarType val="both"/>
                  <c:errValType val="cust"/>
                  <c:noEndCap val="0"/>
                  <c:pl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Tumor_no_cold!$P$19:$P$28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50.380825294319898</c:v>
                        </c:pt>
                        <c:pt idx="1">
                          <c:v>47.779197559956941</c:v>
                        </c:pt>
                        <c:pt idx="2">
                          <c:v>48.990124642993287</c:v>
                        </c:pt>
                        <c:pt idx="3">
                          <c:v>50.892621084947812</c:v>
                        </c:pt>
                        <c:pt idx="4">
                          <c:v>52.162190265074038</c:v>
                        </c:pt>
                        <c:pt idx="5">
                          <c:v>97.810515072664586</c:v>
                        </c:pt>
                        <c:pt idx="6">
                          <c:v>135.72665647031502</c:v>
                        </c:pt>
                        <c:pt idx="7">
                          <c:v>261.66114076700666</c:v>
                        </c:pt>
                        <c:pt idx="8">
                          <c:v>305.46820582529659</c:v>
                        </c:pt>
                        <c:pt idx="9">
                          <c:v>311.15420754605037</c:v>
                        </c:pt>
                      </c:numCache>
                    </c:numRef>
                  </c:plus>
                  <c:min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Tumor_no_cold!$P$19:$P$28</c15:sqref>
                          </c15:formulaRef>
                        </c:ext>
                      </c:extLst>
                      <c:numCache>
                        <c:formatCode>General</c:formatCode>
                        <c:ptCount val="10"/>
                        <c:pt idx="0">
                          <c:v>50.380825294319898</c:v>
                        </c:pt>
                        <c:pt idx="1">
                          <c:v>47.779197559956941</c:v>
                        </c:pt>
                        <c:pt idx="2">
                          <c:v>48.990124642993287</c:v>
                        </c:pt>
                        <c:pt idx="3">
                          <c:v>50.892621084947812</c:v>
                        </c:pt>
                        <c:pt idx="4">
                          <c:v>52.162190265074038</c:v>
                        </c:pt>
                        <c:pt idx="5">
                          <c:v>97.810515072664586</c:v>
                        </c:pt>
                        <c:pt idx="6">
                          <c:v>135.72665647031502</c:v>
                        </c:pt>
                        <c:pt idx="7">
                          <c:v>261.66114076700666</c:v>
                        </c:pt>
                        <c:pt idx="8">
                          <c:v>305.46820582529659</c:v>
                        </c:pt>
                        <c:pt idx="9">
                          <c:v>311.15420754605037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accent2"/>
                      </a:solidFill>
                      <a:round/>
                    </a:ln>
                    <a:effectLst/>
                  </c:spPr>
                </c:errBar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Tumor_no_cold!$C$19:$C$28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-1</c:v>
                      </c:pt>
                      <c:pt idx="1">
                        <c:v>3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13</c:v>
                      </c:pt>
                      <c:pt idx="5">
                        <c:v>17</c:v>
                      </c:pt>
                      <c:pt idx="6">
                        <c:v>24</c:v>
                      </c:pt>
                      <c:pt idx="7">
                        <c:v>32</c:v>
                      </c:pt>
                      <c:pt idx="8">
                        <c:v>35</c:v>
                      </c:pt>
                      <c:pt idx="9">
                        <c:v>38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Tumor_no_cold!$H$19:$H$28</c15:sqref>
                        </c15:formulaRef>
                      </c:ext>
                    </c:extLst>
                    <c:numCache>
                      <c:formatCode>0_ </c:formatCode>
                      <c:ptCount val="10"/>
                      <c:pt idx="0">
                        <c:v>235.90306502268353</c:v>
                      </c:pt>
                      <c:pt idx="1">
                        <c:v>240.2858485738291</c:v>
                      </c:pt>
                      <c:pt idx="2">
                        <c:v>278.57560892460236</c:v>
                      </c:pt>
                      <c:pt idx="3">
                        <c:v>321.94107762838382</c:v>
                      </c:pt>
                      <c:pt idx="4">
                        <c:v>391.75878556421225</c:v>
                      </c:pt>
                      <c:pt idx="5">
                        <c:v>557.92128620400547</c:v>
                      </c:pt>
                      <c:pt idx="6">
                        <c:v>830.90561651456062</c:v>
                      </c:pt>
                      <c:pt idx="7">
                        <c:v>1104.0266061055468</c:v>
                      </c:pt>
                      <c:pt idx="8">
                        <c:v>1188.8544074079139</c:v>
                      </c:pt>
                      <c:pt idx="9">
                        <c:v>1251.4251592236117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EF2-4DEC-B3F7-A02278EDB09D}"/>
                  </c:ext>
                </c:extLst>
              </c15:ser>
            </c15:filteredLineSeries>
          </c:ext>
        </c:extLst>
      </c:lineChart>
      <c:catAx>
        <c:axId val="1639831247"/>
        <c:scaling>
          <c:orientation val="minMax"/>
        </c:scaling>
        <c:delete val="0"/>
        <c:axPos val="b"/>
        <c:numFmt formatCode="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639824175"/>
        <c:crosses val="autoZero"/>
        <c:auto val="1"/>
        <c:lblAlgn val="ctr"/>
        <c:lblOffset val="100"/>
        <c:noMultiLvlLbl val="0"/>
      </c:catAx>
      <c:valAx>
        <c:axId val="1639824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63983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7125A-E7DC-4500-95E8-F5F1FAFE1541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A5114-F649-4E3A-B98A-927433FD03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468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B7C68-4ABA-4C7B-A734-36859E0C617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52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966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16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66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76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89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9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33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629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83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316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77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54A0A-3437-4FBB-B96E-B6A978320FAE}" type="datetimeFigureOut">
              <a:rPr kumimoji="1" lang="ja-JP" altLang="en-US" smtClean="0"/>
              <a:t>2021/4/9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1F7E6-21A9-4F5E-9596-C2B3CCB436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21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リーフォーム 2"/>
          <p:cNvSpPr/>
          <p:nvPr/>
        </p:nvSpPr>
        <p:spPr>
          <a:xfrm>
            <a:off x="754108" y="4292162"/>
            <a:ext cx="3030899" cy="1428208"/>
          </a:xfrm>
          <a:custGeom>
            <a:avLst/>
            <a:gdLst>
              <a:gd name="connsiteX0" fmla="*/ 31173 w 3730337"/>
              <a:gd name="connsiteY0" fmla="*/ 758536 h 1808018"/>
              <a:gd name="connsiteX1" fmla="*/ 103909 w 3730337"/>
              <a:gd name="connsiteY1" fmla="*/ 675409 h 1808018"/>
              <a:gd name="connsiteX2" fmla="*/ 135082 w 3730337"/>
              <a:gd name="connsiteY2" fmla="*/ 654627 h 1808018"/>
              <a:gd name="connsiteX3" fmla="*/ 197428 w 3730337"/>
              <a:gd name="connsiteY3" fmla="*/ 613064 h 1808018"/>
              <a:gd name="connsiteX4" fmla="*/ 290946 w 3730337"/>
              <a:gd name="connsiteY4" fmla="*/ 561109 h 1808018"/>
              <a:gd name="connsiteX5" fmla="*/ 322118 w 3730337"/>
              <a:gd name="connsiteY5" fmla="*/ 540327 h 1808018"/>
              <a:gd name="connsiteX6" fmla="*/ 353291 w 3730337"/>
              <a:gd name="connsiteY6" fmla="*/ 529936 h 1808018"/>
              <a:gd name="connsiteX7" fmla="*/ 374073 w 3730337"/>
              <a:gd name="connsiteY7" fmla="*/ 467591 h 1808018"/>
              <a:gd name="connsiteX8" fmla="*/ 436418 w 3730337"/>
              <a:gd name="connsiteY8" fmla="*/ 415636 h 1808018"/>
              <a:gd name="connsiteX9" fmla="*/ 498764 w 3730337"/>
              <a:gd name="connsiteY9" fmla="*/ 374073 h 1808018"/>
              <a:gd name="connsiteX10" fmla="*/ 529937 w 3730337"/>
              <a:gd name="connsiteY10" fmla="*/ 353291 h 1808018"/>
              <a:gd name="connsiteX11" fmla="*/ 654628 w 3730337"/>
              <a:gd name="connsiteY11" fmla="*/ 322118 h 1808018"/>
              <a:gd name="connsiteX12" fmla="*/ 685800 w 3730337"/>
              <a:gd name="connsiteY12" fmla="*/ 311727 h 1808018"/>
              <a:gd name="connsiteX13" fmla="*/ 779318 w 3730337"/>
              <a:gd name="connsiteY13" fmla="*/ 290946 h 1808018"/>
              <a:gd name="connsiteX14" fmla="*/ 810491 w 3730337"/>
              <a:gd name="connsiteY14" fmla="*/ 270164 h 1808018"/>
              <a:gd name="connsiteX15" fmla="*/ 831273 w 3730337"/>
              <a:gd name="connsiteY15" fmla="*/ 238991 h 1808018"/>
              <a:gd name="connsiteX16" fmla="*/ 862446 w 3730337"/>
              <a:gd name="connsiteY16" fmla="*/ 228600 h 1808018"/>
              <a:gd name="connsiteX17" fmla="*/ 904009 w 3730337"/>
              <a:gd name="connsiteY17" fmla="*/ 187036 h 1808018"/>
              <a:gd name="connsiteX18" fmla="*/ 966355 w 3730337"/>
              <a:gd name="connsiteY18" fmla="*/ 145473 h 1808018"/>
              <a:gd name="connsiteX19" fmla="*/ 1018309 w 3730337"/>
              <a:gd name="connsiteY19" fmla="*/ 103909 h 1808018"/>
              <a:gd name="connsiteX20" fmla="*/ 1049482 w 3730337"/>
              <a:gd name="connsiteY20" fmla="*/ 124691 h 1808018"/>
              <a:gd name="connsiteX21" fmla="*/ 1059873 w 3730337"/>
              <a:gd name="connsiteY21" fmla="*/ 155864 h 1808018"/>
              <a:gd name="connsiteX22" fmla="*/ 1101437 w 3730337"/>
              <a:gd name="connsiteY22" fmla="*/ 218209 h 1808018"/>
              <a:gd name="connsiteX23" fmla="*/ 1143000 w 3730337"/>
              <a:gd name="connsiteY23" fmla="*/ 311727 h 1808018"/>
              <a:gd name="connsiteX24" fmla="*/ 1153391 w 3730337"/>
              <a:gd name="connsiteY24" fmla="*/ 342900 h 1808018"/>
              <a:gd name="connsiteX25" fmla="*/ 1184564 w 3730337"/>
              <a:gd name="connsiteY25" fmla="*/ 353291 h 1808018"/>
              <a:gd name="connsiteX26" fmla="*/ 1257300 w 3730337"/>
              <a:gd name="connsiteY26" fmla="*/ 342900 h 1808018"/>
              <a:gd name="connsiteX27" fmla="*/ 1340428 w 3730337"/>
              <a:gd name="connsiteY27" fmla="*/ 322118 h 1808018"/>
              <a:gd name="connsiteX28" fmla="*/ 1433946 w 3730337"/>
              <a:gd name="connsiteY28" fmla="*/ 280555 h 1808018"/>
              <a:gd name="connsiteX29" fmla="*/ 1465118 w 3730337"/>
              <a:gd name="connsiteY29" fmla="*/ 270164 h 1808018"/>
              <a:gd name="connsiteX30" fmla="*/ 1496291 w 3730337"/>
              <a:gd name="connsiteY30" fmla="*/ 259773 h 1808018"/>
              <a:gd name="connsiteX31" fmla="*/ 1527464 w 3730337"/>
              <a:gd name="connsiteY31" fmla="*/ 238991 h 1808018"/>
              <a:gd name="connsiteX32" fmla="*/ 1600200 w 3730337"/>
              <a:gd name="connsiteY32" fmla="*/ 218209 h 1808018"/>
              <a:gd name="connsiteX33" fmla="*/ 1745673 w 3730337"/>
              <a:gd name="connsiteY33" fmla="*/ 176646 h 1808018"/>
              <a:gd name="connsiteX34" fmla="*/ 1839191 w 3730337"/>
              <a:gd name="connsiteY34" fmla="*/ 155864 h 1808018"/>
              <a:gd name="connsiteX35" fmla="*/ 1901537 w 3730337"/>
              <a:gd name="connsiteY35" fmla="*/ 135082 h 1808018"/>
              <a:gd name="connsiteX36" fmla="*/ 1932709 w 3730337"/>
              <a:gd name="connsiteY36" fmla="*/ 114300 h 1808018"/>
              <a:gd name="connsiteX37" fmla="*/ 1995055 w 3730337"/>
              <a:gd name="connsiteY37" fmla="*/ 93518 h 1808018"/>
              <a:gd name="connsiteX38" fmla="*/ 2026228 w 3730337"/>
              <a:gd name="connsiteY38" fmla="*/ 83127 h 1808018"/>
              <a:gd name="connsiteX39" fmla="*/ 2109355 w 3730337"/>
              <a:gd name="connsiteY39" fmla="*/ 62346 h 1808018"/>
              <a:gd name="connsiteX40" fmla="*/ 2244437 w 3730337"/>
              <a:gd name="connsiteY40" fmla="*/ 31173 h 1808018"/>
              <a:gd name="connsiteX41" fmla="*/ 2337955 w 3730337"/>
              <a:gd name="connsiteY41" fmla="*/ 20782 h 1808018"/>
              <a:gd name="connsiteX42" fmla="*/ 2441864 w 3730337"/>
              <a:gd name="connsiteY42" fmla="*/ 0 h 1808018"/>
              <a:gd name="connsiteX43" fmla="*/ 2587337 w 3730337"/>
              <a:gd name="connsiteY43" fmla="*/ 10391 h 1808018"/>
              <a:gd name="connsiteX44" fmla="*/ 2618509 w 3730337"/>
              <a:gd name="connsiteY44" fmla="*/ 20782 h 1808018"/>
              <a:gd name="connsiteX45" fmla="*/ 2680855 w 3730337"/>
              <a:gd name="connsiteY45" fmla="*/ 31173 h 1808018"/>
              <a:gd name="connsiteX46" fmla="*/ 2784764 w 3730337"/>
              <a:gd name="connsiteY46" fmla="*/ 62346 h 1808018"/>
              <a:gd name="connsiteX47" fmla="*/ 2815937 w 3730337"/>
              <a:gd name="connsiteY47" fmla="*/ 72736 h 1808018"/>
              <a:gd name="connsiteX48" fmla="*/ 2847109 w 3730337"/>
              <a:gd name="connsiteY48" fmla="*/ 83127 h 1808018"/>
              <a:gd name="connsiteX49" fmla="*/ 2878282 w 3730337"/>
              <a:gd name="connsiteY49" fmla="*/ 93518 h 1808018"/>
              <a:gd name="connsiteX50" fmla="*/ 2909455 w 3730337"/>
              <a:gd name="connsiteY50" fmla="*/ 114300 h 1808018"/>
              <a:gd name="connsiteX51" fmla="*/ 2971800 w 3730337"/>
              <a:gd name="connsiteY51" fmla="*/ 135082 h 1808018"/>
              <a:gd name="connsiteX52" fmla="*/ 3002973 w 3730337"/>
              <a:gd name="connsiteY52" fmla="*/ 145473 h 1808018"/>
              <a:gd name="connsiteX53" fmla="*/ 3044537 w 3730337"/>
              <a:gd name="connsiteY53" fmla="*/ 187036 h 1808018"/>
              <a:gd name="connsiteX54" fmla="*/ 3106882 w 3730337"/>
              <a:gd name="connsiteY54" fmla="*/ 228600 h 1808018"/>
              <a:gd name="connsiteX55" fmla="*/ 3127664 w 3730337"/>
              <a:gd name="connsiteY55" fmla="*/ 259773 h 1808018"/>
              <a:gd name="connsiteX56" fmla="*/ 3158837 w 3730337"/>
              <a:gd name="connsiteY56" fmla="*/ 270164 h 1808018"/>
              <a:gd name="connsiteX57" fmla="*/ 3190009 w 3730337"/>
              <a:gd name="connsiteY57" fmla="*/ 290946 h 1808018"/>
              <a:gd name="connsiteX58" fmla="*/ 3241964 w 3730337"/>
              <a:gd name="connsiteY58" fmla="*/ 332509 h 1808018"/>
              <a:gd name="connsiteX59" fmla="*/ 3304309 w 3730337"/>
              <a:gd name="connsiteY59" fmla="*/ 374073 h 1808018"/>
              <a:gd name="connsiteX60" fmla="*/ 3335482 w 3730337"/>
              <a:gd name="connsiteY60" fmla="*/ 394855 h 1808018"/>
              <a:gd name="connsiteX61" fmla="*/ 3366655 w 3730337"/>
              <a:gd name="connsiteY61" fmla="*/ 415636 h 1808018"/>
              <a:gd name="connsiteX62" fmla="*/ 3397828 w 3730337"/>
              <a:gd name="connsiteY62" fmla="*/ 436418 h 1808018"/>
              <a:gd name="connsiteX63" fmla="*/ 3439391 w 3730337"/>
              <a:gd name="connsiteY63" fmla="*/ 488373 h 1808018"/>
              <a:gd name="connsiteX64" fmla="*/ 3480955 w 3730337"/>
              <a:gd name="connsiteY64" fmla="*/ 550718 h 1808018"/>
              <a:gd name="connsiteX65" fmla="*/ 3491346 w 3730337"/>
              <a:gd name="connsiteY65" fmla="*/ 581891 h 1808018"/>
              <a:gd name="connsiteX66" fmla="*/ 3543300 w 3730337"/>
              <a:gd name="connsiteY66" fmla="*/ 644236 h 1808018"/>
              <a:gd name="connsiteX67" fmla="*/ 3595255 w 3730337"/>
              <a:gd name="connsiteY67" fmla="*/ 737755 h 1808018"/>
              <a:gd name="connsiteX68" fmla="*/ 3616037 w 3730337"/>
              <a:gd name="connsiteY68" fmla="*/ 768927 h 1808018"/>
              <a:gd name="connsiteX69" fmla="*/ 3667991 w 3730337"/>
              <a:gd name="connsiteY69" fmla="*/ 862446 h 1808018"/>
              <a:gd name="connsiteX70" fmla="*/ 3688773 w 3730337"/>
              <a:gd name="connsiteY70" fmla="*/ 893618 h 1808018"/>
              <a:gd name="connsiteX71" fmla="*/ 3719946 w 3730337"/>
              <a:gd name="connsiteY71" fmla="*/ 987136 h 1808018"/>
              <a:gd name="connsiteX72" fmla="*/ 3730337 w 3730337"/>
              <a:gd name="connsiteY72" fmla="*/ 1018309 h 1808018"/>
              <a:gd name="connsiteX73" fmla="*/ 3719946 w 3730337"/>
              <a:gd name="connsiteY73" fmla="*/ 1122218 h 1808018"/>
              <a:gd name="connsiteX74" fmla="*/ 3688773 w 3730337"/>
              <a:gd name="connsiteY74" fmla="*/ 1143000 h 1808018"/>
              <a:gd name="connsiteX75" fmla="*/ 3647209 w 3730337"/>
              <a:gd name="connsiteY75" fmla="*/ 1184564 h 1808018"/>
              <a:gd name="connsiteX76" fmla="*/ 3616037 w 3730337"/>
              <a:gd name="connsiteY76" fmla="*/ 1288473 h 1808018"/>
              <a:gd name="connsiteX77" fmla="*/ 3574473 w 3730337"/>
              <a:gd name="connsiteY77" fmla="*/ 1350818 h 1808018"/>
              <a:gd name="connsiteX78" fmla="*/ 3522518 w 3730337"/>
              <a:gd name="connsiteY78" fmla="*/ 1413164 h 1808018"/>
              <a:gd name="connsiteX79" fmla="*/ 3491346 w 3730337"/>
              <a:gd name="connsiteY79" fmla="*/ 1433946 h 1808018"/>
              <a:gd name="connsiteX80" fmla="*/ 3449782 w 3730337"/>
              <a:gd name="connsiteY80" fmla="*/ 1475509 h 1808018"/>
              <a:gd name="connsiteX81" fmla="*/ 3387437 w 3730337"/>
              <a:gd name="connsiteY81" fmla="*/ 1517073 h 1808018"/>
              <a:gd name="connsiteX82" fmla="*/ 3356264 w 3730337"/>
              <a:gd name="connsiteY82" fmla="*/ 1537855 h 1808018"/>
              <a:gd name="connsiteX83" fmla="*/ 3325091 w 3730337"/>
              <a:gd name="connsiteY83" fmla="*/ 1569027 h 1808018"/>
              <a:gd name="connsiteX84" fmla="*/ 3241964 w 3730337"/>
              <a:gd name="connsiteY84" fmla="*/ 1600200 h 1808018"/>
              <a:gd name="connsiteX85" fmla="*/ 3210791 w 3730337"/>
              <a:gd name="connsiteY85" fmla="*/ 1620982 h 1808018"/>
              <a:gd name="connsiteX86" fmla="*/ 3127664 w 3730337"/>
              <a:gd name="connsiteY86" fmla="*/ 1641764 h 1808018"/>
              <a:gd name="connsiteX87" fmla="*/ 3096491 w 3730337"/>
              <a:gd name="connsiteY87" fmla="*/ 1652155 h 1808018"/>
              <a:gd name="connsiteX88" fmla="*/ 2971800 w 3730337"/>
              <a:gd name="connsiteY88" fmla="*/ 1641764 h 1808018"/>
              <a:gd name="connsiteX89" fmla="*/ 2940628 w 3730337"/>
              <a:gd name="connsiteY89" fmla="*/ 1631373 h 1808018"/>
              <a:gd name="connsiteX90" fmla="*/ 2763982 w 3730337"/>
              <a:gd name="connsiteY90" fmla="*/ 1620982 h 1808018"/>
              <a:gd name="connsiteX91" fmla="*/ 2608118 w 3730337"/>
              <a:gd name="connsiteY91" fmla="*/ 1631373 h 1808018"/>
              <a:gd name="connsiteX92" fmla="*/ 2545773 w 3730337"/>
              <a:gd name="connsiteY92" fmla="*/ 1672936 h 1808018"/>
              <a:gd name="connsiteX93" fmla="*/ 2524991 w 3730337"/>
              <a:gd name="connsiteY93" fmla="*/ 1704109 h 1808018"/>
              <a:gd name="connsiteX94" fmla="*/ 2421082 w 3730337"/>
              <a:gd name="connsiteY94" fmla="*/ 1735282 h 1808018"/>
              <a:gd name="connsiteX95" fmla="*/ 2389909 w 3730337"/>
              <a:gd name="connsiteY95" fmla="*/ 1756064 h 1808018"/>
              <a:gd name="connsiteX96" fmla="*/ 2348346 w 3730337"/>
              <a:gd name="connsiteY96" fmla="*/ 1808018 h 1808018"/>
              <a:gd name="connsiteX97" fmla="*/ 2369128 w 3730337"/>
              <a:gd name="connsiteY97" fmla="*/ 1735282 h 1808018"/>
              <a:gd name="connsiteX98" fmla="*/ 2379518 w 3730337"/>
              <a:gd name="connsiteY98" fmla="*/ 1704109 h 1808018"/>
              <a:gd name="connsiteX99" fmla="*/ 2348346 w 3730337"/>
              <a:gd name="connsiteY99" fmla="*/ 1714500 h 1808018"/>
              <a:gd name="connsiteX100" fmla="*/ 2306782 w 3730337"/>
              <a:gd name="connsiteY100" fmla="*/ 1724891 h 1808018"/>
              <a:gd name="connsiteX101" fmla="*/ 2275609 w 3730337"/>
              <a:gd name="connsiteY101" fmla="*/ 1724891 h 1808018"/>
              <a:gd name="connsiteX102" fmla="*/ 2244437 w 3730337"/>
              <a:gd name="connsiteY102" fmla="*/ 1672936 h 1808018"/>
              <a:gd name="connsiteX103" fmla="*/ 2223655 w 3730337"/>
              <a:gd name="connsiteY103" fmla="*/ 1704109 h 1808018"/>
              <a:gd name="connsiteX104" fmla="*/ 2213264 w 3730337"/>
              <a:gd name="connsiteY104" fmla="*/ 1672936 h 1808018"/>
              <a:gd name="connsiteX105" fmla="*/ 2265218 w 3730337"/>
              <a:gd name="connsiteY105" fmla="*/ 1631373 h 1808018"/>
              <a:gd name="connsiteX106" fmla="*/ 2296391 w 3730337"/>
              <a:gd name="connsiteY106" fmla="*/ 1600200 h 1808018"/>
              <a:gd name="connsiteX107" fmla="*/ 2327564 w 3730337"/>
              <a:gd name="connsiteY107" fmla="*/ 1579418 h 1808018"/>
              <a:gd name="connsiteX108" fmla="*/ 2369128 w 3730337"/>
              <a:gd name="connsiteY108" fmla="*/ 1537855 h 1808018"/>
              <a:gd name="connsiteX109" fmla="*/ 2389909 w 3730337"/>
              <a:gd name="connsiteY109" fmla="*/ 1475509 h 1808018"/>
              <a:gd name="connsiteX110" fmla="*/ 2317173 w 3730337"/>
              <a:gd name="connsiteY110" fmla="*/ 1496291 h 1808018"/>
              <a:gd name="connsiteX111" fmla="*/ 2223655 w 3730337"/>
              <a:gd name="connsiteY111" fmla="*/ 1548246 h 1808018"/>
              <a:gd name="connsiteX112" fmla="*/ 2109355 w 3730337"/>
              <a:gd name="connsiteY112" fmla="*/ 1537855 h 1808018"/>
              <a:gd name="connsiteX113" fmla="*/ 2078182 w 3730337"/>
              <a:gd name="connsiteY113" fmla="*/ 1527464 h 1808018"/>
              <a:gd name="connsiteX114" fmla="*/ 2036618 w 3730337"/>
              <a:gd name="connsiteY114" fmla="*/ 1517073 h 1808018"/>
              <a:gd name="connsiteX115" fmla="*/ 1974273 w 3730337"/>
              <a:gd name="connsiteY115" fmla="*/ 1496291 h 1808018"/>
              <a:gd name="connsiteX116" fmla="*/ 1943100 w 3730337"/>
              <a:gd name="connsiteY116" fmla="*/ 1485900 h 1808018"/>
              <a:gd name="connsiteX117" fmla="*/ 1901537 w 3730337"/>
              <a:gd name="connsiteY117" fmla="*/ 1475509 h 1808018"/>
              <a:gd name="connsiteX118" fmla="*/ 1870364 w 3730337"/>
              <a:gd name="connsiteY118" fmla="*/ 1485900 h 1808018"/>
              <a:gd name="connsiteX119" fmla="*/ 1776846 w 3730337"/>
              <a:gd name="connsiteY119" fmla="*/ 1537855 h 1808018"/>
              <a:gd name="connsiteX120" fmla="*/ 1766455 w 3730337"/>
              <a:gd name="connsiteY120" fmla="*/ 1569027 h 1808018"/>
              <a:gd name="connsiteX121" fmla="*/ 1735282 w 3730337"/>
              <a:gd name="connsiteY121" fmla="*/ 1600200 h 1808018"/>
              <a:gd name="connsiteX122" fmla="*/ 1704109 w 3730337"/>
              <a:gd name="connsiteY122" fmla="*/ 1610591 h 1808018"/>
              <a:gd name="connsiteX123" fmla="*/ 1454728 w 3730337"/>
              <a:gd name="connsiteY123" fmla="*/ 1620982 h 1808018"/>
              <a:gd name="connsiteX124" fmla="*/ 1153391 w 3730337"/>
              <a:gd name="connsiteY124" fmla="*/ 1610591 h 1808018"/>
              <a:gd name="connsiteX125" fmla="*/ 1091046 w 3730337"/>
              <a:gd name="connsiteY125" fmla="*/ 1600200 h 1808018"/>
              <a:gd name="connsiteX126" fmla="*/ 987137 w 3730337"/>
              <a:gd name="connsiteY126" fmla="*/ 1589809 h 1808018"/>
              <a:gd name="connsiteX127" fmla="*/ 1039091 w 3730337"/>
              <a:gd name="connsiteY127" fmla="*/ 1548246 h 1808018"/>
              <a:gd name="connsiteX128" fmla="*/ 1007918 w 3730337"/>
              <a:gd name="connsiteY128" fmla="*/ 1527464 h 1808018"/>
              <a:gd name="connsiteX129" fmla="*/ 883228 w 3730337"/>
              <a:gd name="connsiteY129" fmla="*/ 1548246 h 1808018"/>
              <a:gd name="connsiteX130" fmla="*/ 945573 w 3730337"/>
              <a:gd name="connsiteY130" fmla="*/ 1506682 h 1808018"/>
              <a:gd name="connsiteX131" fmla="*/ 966355 w 3730337"/>
              <a:gd name="connsiteY131" fmla="*/ 1475509 h 1808018"/>
              <a:gd name="connsiteX132" fmla="*/ 1059873 w 3730337"/>
              <a:gd name="connsiteY132" fmla="*/ 1423555 h 1808018"/>
              <a:gd name="connsiteX133" fmla="*/ 1070264 w 3730337"/>
              <a:gd name="connsiteY133" fmla="*/ 1392382 h 1808018"/>
              <a:gd name="connsiteX134" fmla="*/ 1101437 w 3730337"/>
              <a:gd name="connsiteY134" fmla="*/ 1381991 h 1808018"/>
              <a:gd name="connsiteX135" fmla="*/ 1163782 w 3730337"/>
              <a:gd name="connsiteY135" fmla="*/ 1402773 h 1808018"/>
              <a:gd name="connsiteX136" fmla="*/ 1278082 w 3730337"/>
              <a:gd name="connsiteY136" fmla="*/ 1413164 h 1808018"/>
              <a:gd name="connsiteX137" fmla="*/ 1340428 w 3730337"/>
              <a:gd name="connsiteY137" fmla="*/ 1433946 h 1808018"/>
              <a:gd name="connsiteX138" fmla="*/ 1371600 w 3730337"/>
              <a:gd name="connsiteY138" fmla="*/ 1444336 h 1808018"/>
              <a:gd name="connsiteX139" fmla="*/ 1413164 w 3730337"/>
              <a:gd name="connsiteY139" fmla="*/ 1433946 h 1808018"/>
              <a:gd name="connsiteX140" fmla="*/ 1381991 w 3730337"/>
              <a:gd name="connsiteY140" fmla="*/ 1423555 h 1808018"/>
              <a:gd name="connsiteX141" fmla="*/ 1288473 w 3730337"/>
              <a:gd name="connsiteY141" fmla="*/ 1402773 h 1808018"/>
              <a:gd name="connsiteX142" fmla="*/ 1257300 w 3730337"/>
              <a:gd name="connsiteY142" fmla="*/ 1381991 h 1808018"/>
              <a:gd name="connsiteX143" fmla="*/ 1236518 w 3730337"/>
              <a:gd name="connsiteY143" fmla="*/ 1350818 h 1808018"/>
              <a:gd name="connsiteX144" fmla="*/ 1205346 w 3730337"/>
              <a:gd name="connsiteY144" fmla="*/ 1340427 h 1808018"/>
              <a:gd name="connsiteX145" fmla="*/ 1143000 w 3730337"/>
              <a:gd name="connsiteY145" fmla="*/ 1309255 h 1808018"/>
              <a:gd name="connsiteX146" fmla="*/ 1111828 w 3730337"/>
              <a:gd name="connsiteY146" fmla="*/ 1288473 h 1808018"/>
              <a:gd name="connsiteX147" fmla="*/ 1080655 w 3730337"/>
              <a:gd name="connsiteY147" fmla="*/ 1278082 h 1808018"/>
              <a:gd name="connsiteX148" fmla="*/ 1028700 w 3730337"/>
              <a:gd name="connsiteY148" fmla="*/ 1236518 h 1808018"/>
              <a:gd name="connsiteX149" fmla="*/ 966355 w 3730337"/>
              <a:gd name="connsiteY149" fmla="*/ 1194955 h 1808018"/>
              <a:gd name="connsiteX150" fmla="*/ 904009 w 3730337"/>
              <a:gd name="connsiteY150" fmla="*/ 1153391 h 1808018"/>
              <a:gd name="connsiteX151" fmla="*/ 841664 w 3730337"/>
              <a:gd name="connsiteY151" fmla="*/ 1132609 h 1808018"/>
              <a:gd name="connsiteX152" fmla="*/ 810491 w 3730337"/>
              <a:gd name="connsiteY152" fmla="*/ 1122218 h 1808018"/>
              <a:gd name="connsiteX153" fmla="*/ 727364 w 3730337"/>
              <a:gd name="connsiteY153" fmla="*/ 1101436 h 1808018"/>
              <a:gd name="connsiteX154" fmla="*/ 654628 w 3730337"/>
              <a:gd name="connsiteY154" fmla="*/ 1059873 h 1808018"/>
              <a:gd name="connsiteX155" fmla="*/ 592282 w 3730337"/>
              <a:gd name="connsiteY155" fmla="*/ 1039091 h 1808018"/>
              <a:gd name="connsiteX156" fmla="*/ 529937 w 3730337"/>
              <a:gd name="connsiteY156" fmla="*/ 1018309 h 1808018"/>
              <a:gd name="connsiteX157" fmla="*/ 467591 w 3730337"/>
              <a:gd name="connsiteY157" fmla="*/ 997527 h 1808018"/>
              <a:gd name="connsiteX158" fmla="*/ 436418 w 3730337"/>
              <a:gd name="connsiteY158" fmla="*/ 987136 h 1808018"/>
              <a:gd name="connsiteX159" fmla="*/ 322118 w 3730337"/>
              <a:gd name="connsiteY159" fmla="*/ 976746 h 1808018"/>
              <a:gd name="connsiteX160" fmla="*/ 228600 w 3730337"/>
              <a:gd name="connsiteY160" fmla="*/ 955964 h 1808018"/>
              <a:gd name="connsiteX161" fmla="*/ 197428 w 3730337"/>
              <a:gd name="connsiteY161" fmla="*/ 945573 h 1808018"/>
              <a:gd name="connsiteX162" fmla="*/ 166255 w 3730337"/>
              <a:gd name="connsiteY162" fmla="*/ 924791 h 1808018"/>
              <a:gd name="connsiteX163" fmla="*/ 103909 w 3730337"/>
              <a:gd name="connsiteY163" fmla="*/ 904009 h 1808018"/>
              <a:gd name="connsiteX164" fmla="*/ 41564 w 3730337"/>
              <a:gd name="connsiteY164" fmla="*/ 862446 h 1808018"/>
              <a:gd name="connsiteX165" fmla="*/ 0 w 3730337"/>
              <a:gd name="connsiteY165" fmla="*/ 800100 h 1808018"/>
              <a:gd name="connsiteX166" fmla="*/ 31173 w 3730337"/>
              <a:gd name="connsiteY166" fmla="*/ 758536 h 1808018"/>
              <a:gd name="connsiteX0" fmla="*/ 31173 w 3730337"/>
              <a:gd name="connsiteY0" fmla="*/ 758536 h 1784206"/>
              <a:gd name="connsiteX1" fmla="*/ 103909 w 3730337"/>
              <a:gd name="connsiteY1" fmla="*/ 675409 h 1784206"/>
              <a:gd name="connsiteX2" fmla="*/ 135082 w 3730337"/>
              <a:gd name="connsiteY2" fmla="*/ 654627 h 1784206"/>
              <a:gd name="connsiteX3" fmla="*/ 197428 w 3730337"/>
              <a:gd name="connsiteY3" fmla="*/ 613064 h 1784206"/>
              <a:gd name="connsiteX4" fmla="*/ 290946 w 3730337"/>
              <a:gd name="connsiteY4" fmla="*/ 561109 h 1784206"/>
              <a:gd name="connsiteX5" fmla="*/ 322118 w 3730337"/>
              <a:gd name="connsiteY5" fmla="*/ 540327 h 1784206"/>
              <a:gd name="connsiteX6" fmla="*/ 353291 w 3730337"/>
              <a:gd name="connsiteY6" fmla="*/ 529936 h 1784206"/>
              <a:gd name="connsiteX7" fmla="*/ 374073 w 3730337"/>
              <a:gd name="connsiteY7" fmla="*/ 467591 h 1784206"/>
              <a:gd name="connsiteX8" fmla="*/ 436418 w 3730337"/>
              <a:gd name="connsiteY8" fmla="*/ 415636 h 1784206"/>
              <a:gd name="connsiteX9" fmla="*/ 498764 w 3730337"/>
              <a:gd name="connsiteY9" fmla="*/ 374073 h 1784206"/>
              <a:gd name="connsiteX10" fmla="*/ 529937 w 3730337"/>
              <a:gd name="connsiteY10" fmla="*/ 353291 h 1784206"/>
              <a:gd name="connsiteX11" fmla="*/ 654628 w 3730337"/>
              <a:gd name="connsiteY11" fmla="*/ 322118 h 1784206"/>
              <a:gd name="connsiteX12" fmla="*/ 685800 w 3730337"/>
              <a:gd name="connsiteY12" fmla="*/ 311727 h 1784206"/>
              <a:gd name="connsiteX13" fmla="*/ 779318 w 3730337"/>
              <a:gd name="connsiteY13" fmla="*/ 290946 h 1784206"/>
              <a:gd name="connsiteX14" fmla="*/ 810491 w 3730337"/>
              <a:gd name="connsiteY14" fmla="*/ 270164 h 1784206"/>
              <a:gd name="connsiteX15" fmla="*/ 831273 w 3730337"/>
              <a:gd name="connsiteY15" fmla="*/ 238991 h 1784206"/>
              <a:gd name="connsiteX16" fmla="*/ 862446 w 3730337"/>
              <a:gd name="connsiteY16" fmla="*/ 228600 h 1784206"/>
              <a:gd name="connsiteX17" fmla="*/ 904009 w 3730337"/>
              <a:gd name="connsiteY17" fmla="*/ 187036 h 1784206"/>
              <a:gd name="connsiteX18" fmla="*/ 966355 w 3730337"/>
              <a:gd name="connsiteY18" fmla="*/ 145473 h 1784206"/>
              <a:gd name="connsiteX19" fmla="*/ 1018309 w 3730337"/>
              <a:gd name="connsiteY19" fmla="*/ 103909 h 1784206"/>
              <a:gd name="connsiteX20" fmla="*/ 1049482 w 3730337"/>
              <a:gd name="connsiteY20" fmla="*/ 124691 h 1784206"/>
              <a:gd name="connsiteX21" fmla="*/ 1059873 w 3730337"/>
              <a:gd name="connsiteY21" fmla="*/ 155864 h 1784206"/>
              <a:gd name="connsiteX22" fmla="*/ 1101437 w 3730337"/>
              <a:gd name="connsiteY22" fmla="*/ 218209 h 1784206"/>
              <a:gd name="connsiteX23" fmla="*/ 1143000 w 3730337"/>
              <a:gd name="connsiteY23" fmla="*/ 311727 h 1784206"/>
              <a:gd name="connsiteX24" fmla="*/ 1153391 w 3730337"/>
              <a:gd name="connsiteY24" fmla="*/ 342900 h 1784206"/>
              <a:gd name="connsiteX25" fmla="*/ 1184564 w 3730337"/>
              <a:gd name="connsiteY25" fmla="*/ 353291 h 1784206"/>
              <a:gd name="connsiteX26" fmla="*/ 1257300 w 3730337"/>
              <a:gd name="connsiteY26" fmla="*/ 342900 h 1784206"/>
              <a:gd name="connsiteX27" fmla="*/ 1340428 w 3730337"/>
              <a:gd name="connsiteY27" fmla="*/ 322118 h 1784206"/>
              <a:gd name="connsiteX28" fmla="*/ 1433946 w 3730337"/>
              <a:gd name="connsiteY28" fmla="*/ 280555 h 1784206"/>
              <a:gd name="connsiteX29" fmla="*/ 1465118 w 3730337"/>
              <a:gd name="connsiteY29" fmla="*/ 270164 h 1784206"/>
              <a:gd name="connsiteX30" fmla="*/ 1496291 w 3730337"/>
              <a:gd name="connsiteY30" fmla="*/ 259773 h 1784206"/>
              <a:gd name="connsiteX31" fmla="*/ 1527464 w 3730337"/>
              <a:gd name="connsiteY31" fmla="*/ 238991 h 1784206"/>
              <a:gd name="connsiteX32" fmla="*/ 1600200 w 3730337"/>
              <a:gd name="connsiteY32" fmla="*/ 218209 h 1784206"/>
              <a:gd name="connsiteX33" fmla="*/ 1745673 w 3730337"/>
              <a:gd name="connsiteY33" fmla="*/ 176646 h 1784206"/>
              <a:gd name="connsiteX34" fmla="*/ 1839191 w 3730337"/>
              <a:gd name="connsiteY34" fmla="*/ 155864 h 1784206"/>
              <a:gd name="connsiteX35" fmla="*/ 1901537 w 3730337"/>
              <a:gd name="connsiteY35" fmla="*/ 135082 h 1784206"/>
              <a:gd name="connsiteX36" fmla="*/ 1932709 w 3730337"/>
              <a:gd name="connsiteY36" fmla="*/ 114300 h 1784206"/>
              <a:gd name="connsiteX37" fmla="*/ 1995055 w 3730337"/>
              <a:gd name="connsiteY37" fmla="*/ 93518 h 1784206"/>
              <a:gd name="connsiteX38" fmla="*/ 2026228 w 3730337"/>
              <a:gd name="connsiteY38" fmla="*/ 83127 h 1784206"/>
              <a:gd name="connsiteX39" fmla="*/ 2109355 w 3730337"/>
              <a:gd name="connsiteY39" fmla="*/ 62346 h 1784206"/>
              <a:gd name="connsiteX40" fmla="*/ 2244437 w 3730337"/>
              <a:gd name="connsiteY40" fmla="*/ 31173 h 1784206"/>
              <a:gd name="connsiteX41" fmla="*/ 2337955 w 3730337"/>
              <a:gd name="connsiteY41" fmla="*/ 20782 h 1784206"/>
              <a:gd name="connsiteX42" fmla="*/ 2441864 w 3730337"/>
              <a:gd name="connsiteY42" fmla="*/ 0 h 1784206"/>
              <a:gd name="connsiteX43" fmla="*/ 2587337 w 3730337"/>
              <a:gd name="connsiteY43" fmla="*/ 10391 h 1784206"/>
              <a:gd name="connsiteX44" fmla="*/ 2618509 w 3730337"/>
              <a:gd name="connsiteY44" fmla="*/ 20782 h 1784206"/>
              <a:gd name="connsiteX45" fmla="*/ 2680855 w 3730337"/>
              <a:gd name="connsiteY45" fmla="*/ 31173 h 1784206"/>
              <a:gd name="connsiteX46" fmla="*/ 2784764 w 3730337"/>
              <a:gd name="connsiteY46" fmla="*/ 62346 h 1784206"/>
              <a:gd name="connsiteX47" fmla="*/ 2815937 w 3730337"/>
              <a:gd name="connsiteY47" fmla="*/ 72736 h 1784206"/>
              <a:gd name="connsiteX48" fmla="*/ 2847109 w 3730337"/>
              <a:gd name="connsiteY48" fmla="*/ 83127 h 1784206"/>
              <a:gd name="connsiteX49" fmla="*/ 2878282 w 3730337"/>
              <a:gd name="connsiteY49" fmla="*/ 93518 h 1784206"/>
              <a:gd name="connsiteX50" fmla="*/ 2909455 w 3730337"/>
              <a:gd name="connsiteY50" fmla="*/ 114300 h 1784206"/>
              <a:gd name="connsiteX51" fmla="*/ 2971800 w 3730337"/>
              <a:gd name="connsiteY51" fmla="*/ 135082 h 1784206"/>
              <a:gd name="connsiteX52" fmla="*/ 3002973 w 3730337"/>
              <a:gd name="connsiteY52" fmla="*/ 145473 h 1784206"/>
              <a:gd name="connsiteX53" fmla="*/ 3044537 w 3730337"/>
              <a:gd name="connsiteY53" fmla="*/ 187036 h 1784206"/>
              <a:gd name="connsiteX54" fmla="*/ 3106882 w 3730337"/>
              <a:gd name="connsiteY54" fmla="*/ 228600 h 1784206"/>
              <a:gd name="connsiteX55" fmla="*/ 3127664 w 3730337"/>
              <a:gd name="connsiteY55" fmla="*/ 259773 h 1784206"/>
              <a:gd name="connsiteX56" fmla="*/ 3158837 w 3730337"/>
              <a:gd name="connsiteY56" fmla="*/ 270164 h 1784206"/>
              <a:gd name="connsiteX57" fmla="*/ 3190009 w 3730337"/>
              <a:gd name="connsiteY57" fmla="*/ 290946 h 1784206"/>
              <a:gd name="connsiteX58" fmla="*/ 3241964 w 3730337"/>
              <a:gd name="connsiteY58" fmla="*/ 332509 h 1784206"/>
              <a:gd name="connsiteX59" fmla="*/ 3304309 w 3730337"/>
              <a:gd name="connsiteY59" fmla="*/ 374073 h 1784206"/>
              <a:gd name="connsiteX60" fmla="*/ 3335482 w 3730337"/>
              <a:gd name="connsiteY60" fmla="*/ 394855 h 1784206"/>
              <a:gd name="connsiteX61" fmla="*/ 3366655 w 3730337"/>
              <a:gd name="connsiteY61" fmla="*/ 415636 h 1784206"/>
              <a:gd name="connsiteX62" fmla="*/ 3397828 w 3730337"/>
              <a:gd name="connsiteY62" fmla="*/ 436418 h 1784206"/>
              <a:gd name="connsiteX63" fmla="*/ 3439391 w 3730337"/>
              <a:gd name="connsiteY63" fmla="*/ 488373 h 1784206"/>
              <a:gd name="connsiteX64" fmla="*/ 3480955 w 3730337"/>
              <a:gd name="connsiteY64" fmla="*/ 550718 h 1784206"/>
              <a:gd name="connsiteX65" fmla="*/ 3491346 w 3730337"/>
              <a:gd name="connsiteY65" fmla="*/ 581891 h 1784206"/>
              <a:gd name="connsiteX66" fmla="*/ 3543300 w 3730337"/>
              <a:gd name="connsiteY66" fmla="*/ 644236 h 1784206"/>
              <a:gd name="connsiteX67" fmla="*/ 3595255 w 3730337"/>
              <a:gd name="connsiteY67" fmla="*/ 737755 h 1784206"/>
              <a:gd name="connsiteX68" fmla="*/ 3616037 w 3730337"/>
              <a:gd name="connsiteY68" fmla="*/ 768927 h 1784206"/>
              <a:gd name="connsiteX69" fmla="*/ 3667991 w 3730337"/>
              <a:gd name="connsiteY69" fmla="*/ 862446 h 1784206"/>
              <a:gd name="connsiteX70" fmla="*/ 3688773 w 3730337"/>
              <a:gd name="connsiteY70" fmla="*/ 893618 h 1784206"/>
              <a:gd name="connsiteX71" fmla="*/ 3719946 w 3730337"/>
              <a:gd name="connsiteY71" fmla="*/ 987136 h 1784206"/>
              <a:gd name="connsiteX72" fmla="*/ 3730337 w 3730337"/>
              <a:gd name="connsiteY72" fmla="*/ 1018309 h 1784206"/>
              <a:gd name="connsiteX73" fmla="*/ 3719946 w 3730337"/>
              <a:gd name="connsiteY73" fmla="*/ 1122218 h 1784206"/>
              <a:gd name="connsiteX74" fmla="*/ 3688773 w 3730337"/>
              <a:gd name="connsiteY74" fmla="*/ 1143000 h 1784206"/>
              <a:gd name="connsiteX75" fmla="*/ 3647209 w 3730337"/>
              <a:gd name="connsiteY75" fmla="*/ 1184564 h 1784206"/>
              <a:gd name="connsiteX76" fmla="*/ 3616037 w 3730337"/>
              <a:gd name="connsiteY76" fmla="*/ 1288473 h 1784206"/>
              <a:gd name="connsiteX77" fmla="*/ 3574473 w 3730337"/>
              <a:gd name="connsiteY77" fmla="*/ 1350818 h 1784206"/>
              <a:gd name="connsiteX78" fmla="*/ 3522518 w 3730337"/>
              <a:gd name="connsiteY78" fmla="*/ 1413164 h 1784206"/>
              <a:gd name="connsiteX79" fmla="*/ 3491346 w 3730337"/>
              <a:gd name="connsiteY79" fmla="*/ 1433946 h 1784206"/>
              <a:gd name="connsiteX80" fmla="*/ 3449782 w 3730337"/>
              <a:gd name="connsiteY80" fmla="*/ 1475509 h 1784206"/>
              <a:gd name="connsiteX81" fmla="*/ 3387437 w 3730337"/>
              <a:gd name="connsiteY81" fmla="*/ 1517073 h 1784206"/>
              <a:gd name="connsiteX82" fmla="*/ 3356264 w 3730337"/>
              <a:gd name="connsiteY82" fmla="*/ 1537855 h 1784206"/>
              <a:gd name="connsiteX83" fmla="*/ 3325091 w 3730337"/>
              <a:gd name="connsiteY83" fmla="*/ 1569027 h 1784206"/>
              <a:gd name="connsiteX84" fmla="*/ 3241964 w 3730337"/>
              <a:gd name="connsiteY84" fmla="*/ 1600200 h 1784206"/>
              <a:gd name="connsiteX85" fmla="*/ 3210791 w 3730337"/>
              <a:gd name="connsiteY85" fmla="*/ 1620982 h 1784206"/>
              <a:gd name="connsiteX86" fmla="*/ 3127664 w 3730337"/>
              <a:gd name="connsiteY86" fmla="*/ 1641764 h 1784206"/>
              <a:gd name="connsiteX87" fmla="*/ 3096491 w 3730337"/>
              <a:gd name="connsiteY87" fmla="*/ 1652155 h 1784206"/>
              <a:gd name="connsiteX88" fmla="*/ 2971800 w 3730337"/>
              <a:gd name="connsiteY88" fmla="*/ 1641764 h 1784206"/>
              <a:gd name="connsiteX89" fmla="*/ 2940628 w 3730337"/>
              <a:gd name="connsiteY89" fmla="*/ 1631373 h 1784206"/>
              <a:gd name="connsiteX90" fmla="*/ 2763982 w 3730337"/>
              <a:gd name="connsiteY90" fmla="*/ 1620982 h 1784206"/>
              <a:gd name="connsiteX91" fmla="*/ 2608118 w 3730337"/>
              <a:gd name="connsiteY91" fmla="*/ 1631373 h 1784206"/>
              <a:gd name="connsiteX92" fmla="*/ 2545773 w 3730337"/>
              <a:gd name="connsiteY92" fmla="*/ 1672936 h 1784206"/>
              <a:gd name="connsiteX93" fmla="*/ 2524991 w 3730337"/>
              <a:gd name="connsiteY93" fmla="*/ 1704109 h 1784206"/>
              <a:gd name="connsiteX94" fmla="*/ 2421082 w 3730337"/>
              <a:gd name="connsiteY94" fmla="*/ 1735282 h 1784206"/>
              <a:gd name="connsiteX95" fmla="*/ 2389909 w 3730337"/>
              <a:gd name="connsiteY95" fmla="*/ 1756064 h 1784206"/>
              <a:gd name="connsiteX96" fmla="*/ 2310246 w 3730337"/>
              <a:gd name="connsiteY96" fmla="*/ 1784206 h 1784206"/>
              <a:gd name="connsiteX97" fmla="*/ 2369128 w 3730337"/>
              <a:gd name="connsiteY97" fmla="*/ 1735282 h 1784206"/>
              <a:gd name="connsiteX98" fmla="*/ 2379518 w 3730337"/>
              <a:gd name="connsiteY98" fmla="*/ 1704109 h 1784206"/>
              <a:gd name="connsiteX99" fmla="*/ 2348346 w 3730337"/>
              <a:gd name="connsiteY99" fmla="*/ 1714500 h 1784206"/>
              <a:gd name="connsiteX100" fmla="*/ 2306782 w 3730337"/>
              <a:gd name="connsiteY100" fmla="*/ 1724891 h 1784206"/>
              <a:gd name="connsiteX101" fmla="*/ 2275609 w 3730337"/>
              <a:gd name="connsiteY101" fmla="*/ 1724891 h 1784206"/>
              <a:gd name="connsiteX102" fmla="*/ 2244437 w 3730337"/>
              <a:gd name="connsiteY102" fmla="*/ 1672936 h 1784206"/>
              <a:gd name="connsiteX103" fmla="*/ 2223655 w 3730337"/>
              <a:gd name="connsiteY103" fmla="*/ 1704109 h 1784206"/>
              <a:gd name="connsiteX104" fmla="*/ 2213264 w 3730337"/>
              <a:gd name="connsiteY104" fmla="*/ 1672936 h 1784206"/>
              <a:gd name="connsiteX105" fmla="*/ 2265218 w 3730337"/>
              <a:gd name="connsiteY105" fmla="*/ 1631373 h 1784206"/>
              <a:gd name="connsiteX106" fmla="*/ 2296391 w 3730337"/>
              <a:gd name="connsiteY106" fmla="*/ 1600200 h 1784206"/>
              <a:gd name="connsiteX107" fmla="*/ 2327564 w 3730337"/>
              <a:gd name="connsiteY107" fmla="*/ 1579418 h 1784206"/>
              <a:gd name="connsiteX108" fmla="*/ 2369128 w 3730337"/>
              <a:gd name="connsiteY108" fmla="*/ 1537855 h 1784206"/>
              <a:gd name="connsiteX109" fmla="*/ 2389909 w 3730337"/>
              <a:gd name="connsiteY109" fmla="*/ 1475509 h 1784206"/>
              <a:gd name="connsiteX110" fmla="*/ 2317173 w 3730337"/>
              <a:gd name="connsiteY110" fmla="*/ 1496291 h 1784206"/>
              <a:gd name="connsiteX111" fmla="*/ 2223655 w 3730337"/>
              <a:gd name="connsiteY111" fmla="*/ 1548246 h 1784206"/>
              <a:gd name="connsiteX112" fmla="*/ 2109355 w 3730337"/>
              <a:gd name="connsiteY112" fmla="*/ 1537855 h 1784206"/>
              <a:gd name="connsiteX113" fmla="*/ 2078182 w 3730337"/>
              <a:gd name="connsiteY113" fmla="*/ 1527464 h 1784206"/>
              <a:gd name="connsiteX114" fmla="*/ 2036618 w 3730337"/>
              <a:gd name="connsiteY114" fmla="*/ 1517073 h 1784206"/>
              <a:gd name="connsiteX115" fmla="*/ 1974273 w 3730337"/>
              <a:gd name="connsiteY115" fmla="*/ 1496291 h 1784206"/>
              <a:gd name="connsiteX116" fmla="*/ 1943100 w 3730337"/>
              <a:gd name="connsiteY116" fmla="*/ 1485900 h 1784206"/>
              <a:gd name="connsiteX117" fmla="*/ 1901537 w 3730337"/>
              <a:gd name="connsiteY117" fmla="*/ 1475509 h 1784206"/>
              <a:gd name="connsiteX118" fmla="*/ 1870364 w 3730337"/>
              <a:gd name="connsiteY118" fmla="*/ 1485900 h 1784206"/>
              <a:gd name="connsiteX119" fmla="*/ 1776846 w 3730337"/>
              <a:gd name="connsiteY119" fmla="*/ 1537855 h 1784206"/>
              <a:gd name="connsiteX120" fmla="*/ 1766455 w 3730337"/>
              <a:gd name="connsiteY120" fmla="*/ 1569027 h 1784206"/>
              <a:gd name="connsiteX121" fmla="*/ 1735282 w 3730337"/>
              <a:gd name="connsiteY121" fmla="*/ 1600200 h 1784206"/>
              <a:gd name="connsiteX122" fmla="*/ 1704109 w 3730337"/>
              <a:gd name="connsiteY122" fmla="*/ 1610591 h 1784206"/>
              <a:gd name="connsiteX123" fmla="*/ 1454728 w 3730337"/>
              <a:gd name="connsiteY123" fmla="*/ 1620982 h 1784206"/>
              <a:gd name="connsiteX124" fmla="*/ 1153391 w 3730337"/>
              <a:gd name="connsiteY124" fmla="*/ 1610591 h 1784206"/>
              <a:gd name="connsiteX125" fmla="*/ 1091046 w 3730337"/>
              <a:gd name="connsiteY125" fmla="*/ 1600200 h 1784206"/>
              <a:gd name="connsiteX126" fmla="*/ 987137 w 3730337"/>
              <a:gd name="connsiteY126" fmla="*/ 1589809 h 1784206"/>
              <a:gd name="connsiteX127" fmla="*/ 1039091 w 3730337"/>
              <a:gd name="connsiteY127" fmla="*/ 1548246 h 1784206"/>
              <a:gd name="connsiteX128" fmla="*/ 1007918 w 3730337"/>
              <a:gd name="connsiteY128" fmla="*/ 1527464 h 1784206"/>
              <a:gd name="connsiteX129" fmla="*/ 883228 w 3730337"/>
              <a:gd name="connsiteY129" fmla="*/ 1548246 h 1784206"/>
              <a:gd name="connsiteX130" fmla="*/ 945573 w 3730337"/>
              <a:gd name="connsiteY130" fmla="*/ 1506682 h 1784206"/>
              <a:gd name="connsiteX131" fmla="*/ 966355 w 3730337"/>
              <a:gd name="connsiteY131" fmla="*/ 1475509 h 1784206"/>
              <a:gd name="connsiteX132" fmla="*/ 1059873 w 3730337"/>
              <a:gd name="connsiteY132" fmla="*/ 1423555 h 1784206"/>
              <a:gd name="connsiteX133" fmla="*/ 1070264 w 3730337"/>
              <a:gd name="connsiteY133" fmla="*/ 1392382 h 1784206"/>
              <a:gd name="connsiteX134" fmla="*/ 1101437 w 3730337"/>
              <a:gd name="connsiteY134" fmla="*/ 1381991 h 1784206"/>
              <a:gd name="connsiteX135" fmla="*/ 1163782 w 3730337"/>
              <a:gd name="connsiteY135" fmla="*/ 1402773 h 1784206"/>
              <a:gd name="connsiteX136" fmla="*/ 1278082 w 3730337"/>
              <a:gd name="connsiteY136" fmla="*/ 1413164 h 1784206"/>
              <a:gd name="connsiteX137" fmla="*/ 1340428 w 3730337"/>
              <a:gd name="connsiteY137" fmla="*/ 1433946 h 1784206"/>
              <a:gd name="connsiteX138" fmla="*/ 1371600 w 3730337"/>
              <a:gd name="connsiteY138" fmla="*/ 1444336 h 1784206"/>
              <a:gd name="connsiteX139" fmla="*/ 1413164 w 3730337"/>
              <a:gd name="connsiteY139" fmla="*/ 1433946 h 1784206"/>
              <a:gd name="connsiteX140" fmla="*/ 1381991 w 3730337"/>
              <a:gd name="connsiteY140" fmla="*/ 1423555 h 1784206"/>
              <a:gd name="connsiteX141" fmla="*/ 1288473 w 3730337"/>
              <a:gd name="connsiteY141" fmla="*/ 1402773 h 1784206"/>
              <a:gd name="connsiteX142" fmla="*/ 1257300 w 3730337"/>
              <a:gd name="connsiteY142" fmla="*/ 1381991 h 1784206"/>
              <a:gd name="connsiteX143" fmla="*/ 1236518 w 3730337"/>
              <a:gd name="connsiteY143" fmla="*/ 1350818 h 1784206"/>
              <a:gd name="connsiteX144" fmla="*/ 1205346 w 3730337"/>
              <a:gd name="connsiteY144" fmla="*/ 1340427 h 1784206"/>
              <a:gd name="connsiteX145" fmla="*/ 1143000 w 3730337"/>
              <a:gd name="connsiteY145" fmla="*/ 1309255 h 1784206"/>
              <a:gd name="connsiteX146" fmla="*/ 1111828 w 3730337"/>
              <a:gd name="connsiteY146" fmla="*/ 1288473 h 1784206"/>
              <a:gd name="connsiteX147" fmla="*/ 1080655 w 3730337"/>
              <a:gd name="connsiteY147" fmla="*/ 1278082 h 1784206"/>
              <a:gd name="connsiteX148" fmla="*/ 1028700 w 3730337"/>
              <a:gd name="connsiteY148" fmla="*/ 1236518 h 1784206"/>
              <a:gd name="connsiteX149" fmla="*/ 966355 w 3730337"/>
              <a:gd name="connsiteY149" fmla="*/ 1194955 h 1784206"/>
              <a:gd name="connsiteX150" fmla="*/ 904009 w 3730337"/>
              <a:gd name="connsiteY150" fmla="*/ 1153391 h 1784206"/>
              <a:gd name="connsiteX151" fmla="*/ 841664 w 3730337"/>
              <a:gd name="connsiteY151" fmla="*/ 1132609 h 1784206"/>
              <a:gd name="connsiteX152" fmla="*/ 810491 w 3730337"/>
              <a:gd name="connsiteY152" fmla="*/ 1122218 h 1784206"/>
              <a:gd name="connsiteX153" fmla="*/ 727364 w 3730337"/>
              <a:gd name="connsiteY153" fmla="*/ 1101436 h 1784206"/>
              <a:gd name="connsiteX154" fmla="*/ 654628 w 3730337"/>
              <a:gd name="connsiteY154" fmla="*/ 1059873 h 1784206"/>
              <a:gd name="connsiteX155" fmla="*/ 592282 w 3730337"/>
              <a:gd name="connsiteY155" fmla="*/ 1039091 h 1784206"/>
              <a:gd name="connsiteX156" fmla="*/ 529937 w 3730337"/>
              <a:gd name="connsiteY156" fmla="*/ 1018309 h 1784206"/>
              <a:gd name="connsiteX157" fmla="*/ 467591 w 3730337"/>
              <a:gd name="connsiteY157" fmla="*/ 997527 h 1784206"/>
              <a:gd name="connsiteX158" fmla="*/ 436418 w 3730337"/>
              <a:gd name="connsiteY158" fmla="*/ 987136 h 1784206"/>
              <a:gd name="connsiteX159" fmla="*/ 322118 w 3730337"/>
              <a:gd name="connsiteY159" fmla="*/ 976746 h 1784206"/>
              <a:gd name="connsiteX160" fmla="*/ 228600 w 3730337"/>
              <a:gd name="connsiteY160" fmla="*/ 955964 h 1784206"/>
              <a:gd name="connsiteX161" fmla="*/ 197428 w 3730337"/>
              <a:gd name="connsiteY161" fmla="*/ 945573 h 1784206"/>
              <a:gd name="connsiteX162" fmla="*/ 166255 w 3730337"/>
              <a:gd name="connsiteY162" fmla="*/ 924791 h 1784206"/>
              <a:gd name="connsiteX163" fmla="*/ 103909 w 3730337"/>
              <a:gd name="connsiteY163" fmla="*/ 904009 h 1784206"/>
              <a:gd name="connsiteX164" fmla="*/ 41564 w 3730337"/>
              <a:gd name="connsiteY164" fmla="*/ 862446 h 1784206"/>
              <a:gd name="connsiteX165" fmla="*/ 0 w 3730337"/>
              <a:gd name="connsiteY165" fmla="*/ 800100 h 1784206"/>
              <a:gd name="connsiteX166" fmla="*/ 31173 w 3730337"/>
              <a:gd name="connsiteY166" fmla="*/ 758536 h 1784206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97428 w 3730337"/>
              <a:gd name="connsiteY3" fmla="*/ 613064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53291 w 3730337"/>
              <a:gd name="connsiteY6" fmla="*/ 529936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66355 w 3730337"/>
              <a:gd name="connsiteY18" fmla="*/ 145473 h 1774681"/>
              <a:gd name="connsiteX19" fmla="*/ 1018309 w 3730337"/>
              <a:gd name="connsiteY19" fmla="*/ 10390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47209 w 3730337"/>
              <a:gd name="connsiteY75" fmla="*/ 1184564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97428 w 3730337"/>
              <a:gd name="connsiteY3" fmla="*/ 613064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66355 w 3730337"/>
              <a:gd name="connsiteY18" fmla="*/ 145473 h 1774681"/>
              <a:gd name="connsiteX19" fmla="*/ 1018309 w 3730337"/>
              <a:gd name="connsiteY19" fmla="*/ 10390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47209 w 3730337"/>
              <a:gd name="connsiteY75" fmla="*/ 1184564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87903 w 3730337"/>
              <a:gd name="connsiteY3" fmla="*/ 613064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66355 w 3730337"/>
              <a:gd name="connsiteY18" fmla="*/ 145473 h 1774681"/>
              <a:gd name="connsiteX19" fmla="*/ 1018309 w 3730337"/>
              <a:gd name="connsiteY19" fmla="*/ 10390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47209 w 3730337"/>
              <a:gd name="connsiteY75" fmla="*/ 1184564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87903 w 3730337"/>
              <a:gd name="connsiteY3" fmla="*/ 603539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66355 w 3730337"/>
              <a:gd name="connsiteY18" fmla="*/ 145473 h 1774681"/>
              <a:gd name="connsiteX19" fmla="*/ 1018309 w 3730337"/>
              <a:gd name="connsiteY19" fmla="*/ 10390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47209 w 3730337"/>
              <a:gd name="connsiteY75" fmla="*/ 1184564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87903 w 3730337"/>
              <a:gd name="connsiteY3" fmla="*/ 603539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66355 w 3730337"/>
              <a:gd name="connsiteY18" fmla="*/ 145473 h 1774681"/>
              <a:gd name="connsiteX19" fmla="*/ 1018309 w 3730337"/>
              <a:gd name="connsiteY19" fmla="*/ 10390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66259 w 3730337"/>
              <a:gd name="connsiteY75" fmla="*/ 1198852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87903 w 3730337"/>
              <a:gd name="connsiteY3" fmla="*/ 603539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56830 w 3730337"/>
              <a:gd name="connsiteY18" fmla="*/ 140711 h 1774681"/>
              <a:gd name="connsiteX19" fmla="*/ 1018309 w 3730337"/>
              <a:gd name="connsiteY19" fmla="*/ 10390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66259 w 3730337"/>
              <a:gd name="connsiteY75" fmla="*/ 1198852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87903 w 3730337"/>
              <a:gd name="connsiteY3" fmla="*/ 603539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56830 w 3730337"/>
              <a:gd name="connsiteY18" fmla="*/ 140711 h 1774681"/>
              <a:gd name="connsiteX19" fmla="*/ 1023071 w 3730337"/>
              <a:gd name="connsiteY19" fmla="*/ 8485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66259 w 3730337"/>
              <a:gd name="connsiteY75" fmla="*/ 1198852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23655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74681"/>
              <a:gd name="connsiteX1" fmla="*/ 103909 w 3730337"/>
              <a:gd name="connsiteY1" fmla="*/ 675409 h 1774681"/>
              <a:gd name="connsiteX2" fmla="*/ 135082 w 3730337"/>
              <a:gd name="connsiteY2" fmla="*/ 654627 h 1774681"/>
              <a:gd name="connsiteX3" fmla="*/ 187903 w 3730337"/>
              <a:gd name="connsiteY3" fmla="*/ 603539 h 1774681"/>
              <a:gd name="connsiteX4" fmla="*/ 290946 w 3730337"/>
              <a:gd name="connsiteY4" fmla="*/ 561109 h 1774681"/>
              <a:gd name="connsiteX5" fmla="*/ 322118 w 3730337"/>
              <a:gd name="connsiteY5" fmla="*/ 540327 h 1774681"/>
              <a:gd name="connsiteX6" fmla="*/ 339003 w 3730337"/>
              <a:gd name="connsiteY6" fmla="*/ 520411 h 1774681"/>
              <a:gd name="connsiteX7" fmla="*/ 374073 w 3730337"/>
              <a:gd name="connsiteY7" fmla="*/ 467591 h 1774681"/>
              <a:gd name="connsiteX8" fmla="*/ 436418 w 3730337"/>
              <a:gd name="connsiteY8" fmla="*/ 415636 h 1774681"/>
              <a:gd name="connsiteX9" fmla="*/ 498764 w 3730337"/>
              <a:gd name="connsiteY9" fmla="*/ 374073 h 1774681"/>
              <a:gd name="connsiteX10" fmla="*/ 529937 w 3730337"/>
              <a:gd name="connsiteY10" fmla="*/ 353291 h 1774681"/>
              <a:gd name="connsiteX11" fmla="*/ 654628 w 3730337"/>
              <a:gd name="connsiteY11" fmla="*/ 322118 h 1774681"/>
              <a:gd name="connsiteX12" fmla="*/ 685800 w 3730337"/>
              <a:gd name="connsiteY12" fmla="*/ 311727 h 1774681"/>
              <a:gd name="connsiteX13" fmla="*/ 779318 w 3730337"/>
              <a:gd name="connsiteY13" fmla="*/ 290946 h 1774681"/>
              <a:gd name="connsiteX14" fmla="*/ 810491 w 3730337"/>
              <a:gd name="connsiteY14" fmla="*/ 270164 h 1774681"/>
              <a:gd name="connsiteX15" fmla="*/ 831273 w 3730337"/>
              <a:gd name="connsiteY15" fmla="*/ 238991 h 1774681"/>
              <a:gd name="connsiteX16" fmla="*/ 862446 w 3730337"/>
              <a:gd name="connsiteY16" fmla="*/ 228600 h 1774681"/>
              <a:gd name="connsiteX17" fmla="*/ 904009 w 3730337"/>
              <a:gd name="connsiteY17" fmla="*/ 187036 h 1774681"/>
              <a:gd name="connsiteX18" fmla="*/ 956830 w 3730337"/>
              <a:gd name="connsiteY18" fmla="*/ 140711 h 1774681"/>
              <a:gd name="connsiteX19" fmla="*/ 1023071 w 3730337"/>
              <a:gd name="connsiteY19" fmla="*/ 84859 h 1774681"/>
              <a:gd name="connsiteX20" fmla="*/ 1049482 w 3730337"/>
              <a:gd name="connsiteY20" fmla="*/ 124691 h 1774681"/>
              <a:gd name="connsiteX21" fmla="*/ 1059873 w 3730337"/>
              <a:gd name="connsiteY21" fmla="*/ 155864 h 1774681"/>
              <a:gd name="connsiteX22" fmla="*/ 1101437 w 3730337"/>
              <a:gd name="connsiteY22" fmla="*/ 218209 h 1774681"/>
              <a:gd name="connsiteX23" fmla="*/ 1143000 w 3730337"/>
              <a:gd name="connsiteY23" fmla="*/ 311727 h 1774681"/>
              <a:gd name="connsiteX24" fmla="*/ 1153391 w 3730337"/>
              <a:gd name="connsiteY24" fmla="*/ 342900 h 1774681"/>
              <a:gd name="connsiteX25" fmla="*/ 1184564 w 3730337"/>
              <a:gd name="connsiteY25" fmla="*/ 353291 h 1774681"/>
              <a:gd name="connsiteX26" fmla="*/ 1257300 w 3730337"/>
              <a:gd name="connsiteY26" fmla="*/ 342900 h 1774681"/>
              <a:gd name="connsiteX27" fmla="*/ 1340428 w 3730337"/>
              <a:gd name="connsiteY27" fmla="*/ 322118 h 1774681"/>
              <a:gd name="connsiteX28" fmla="*/ 1433946 w 3730337"/>
              <a:gd name="connsiteY28" fmla="*/ 280555 h 1774681"/>
              <a:gd name="connsiteX29" fmla="*/ 1465118 w 3730337"/>
              <a:gd name="connsiteY29" fmla="*/ 270164 h 1774681"/>
              <a:gd name="connsiteX30" fmla="*/ 1496291 w 3730337"/>
              <a:gd name="connsiteY30" fmla="*/ 259773 h 1774681"/>
              <a:gd name="connsiteX31" fmla="*/ 1527464 w 3730337"/>
              <a:gd name="connsiteY31" fmla="*/ 238991 h 1774681"/>
              <a:gd name="connsiteX32" fmla="*/ 1600200 w 3730337"/>
              <a:gd name="connsiteY32" fmla="*/ 218209 h 1774681"/>
              <a:gd name="connsiteX33" fmla="*/ 1745673 w 3730337"/>
              <a:gd name="connsiteY33" fmla="*/ 176646 h 1774681"/>
              <a:gd name="connsiteX34" fmla="*/ 1839191 w 3730337"/>
              <a:gd name="connsiteY34" fmla="*/ 155864 h 1774681"/>
              <a:gd name="connsiteX35" fmla="*/ 1901537 w 3730337"/>
              <a:gd name="connsiteY35" fmla="*/ 135082 h 1774681"/>
              <a:gd name="connsiteX36" fmla="*/ 1932709 w 3730337"/>
              <a:gd name="connsiteY36" fmla="*/ 114300 h 1774681"/>
              <a:gd name="connsiteX37" fmla="*/ 1995055 w 3730337"/>
              <a:gd name="connsiteY37" fmla="*/ 93518 h 1774681"/>
              <a:gd name="connsiteX38" fmla="*/ 2026228 w 3730337"/>
              <a:gd name="connsiteY38" fmla="*/ 83127 h 1774681"/>
              <a:gd name="connsiteX39" fmla="*/ 2109355 w 3730337"/>
              <a:gd name="connsiteY39" fmla="*/ 62346 h 1774681"/>
              <a:gd name="connsiteX40" fmla="*/ 2244437 w 3730337"/>
              <a:gd name="connsiteY40" fmla="*/ 31173 h 1774681"/>
              <a:gd name="connsiteX41" fmla="*/ 2337955 w 3730337"/>
              <a:gd name="connsiteY41" fmla="*/ 20782 h 1774681"/>
              <a:gd name="connsiteX42" fmla="*/ 2441864 w 3730337"/>
              <a:gd name="connsiteY42" fmla="*/ 0 h 1774681"/>
              <a:gd name="connsiteX43" fmla="*/ 2587337 w 3730337"/>
              <a:gd name="connsiteY43" fmla="*/ 10391 h 1774681"/>
              <a:gd name="connsiteX44" fmla="*/ 2618509 w 3730337"/>
              <a:gd name="connsiteY44" fmla="*/ 20782 h 1774681"/>
              <a:gd name="connsiteX45" fmla="*/ 2680855 w 3730337"/>
              <a:gd name="connsiteY45" fmla="*/ 31173 h 1774681"/>
              <a:gd name="connsiteX46" fmla="*/ 2784764 w 3730337"/>
              <a:gd name="connsiteY46" fmla="*/ 62346 h 1774681"/>
              <a:gd name="connsiteX47" fmla="*/ 2815937 w 3730337"/>
              <a:gd name="connsiteY47" fmla="*/ 72736 h 1774681"/>
              <a:gd name="connsiteX48" fmla="*/ 2847109 w 3730337"/>
              <a:gd name="connsiteY48" fmla="*/ 83127 h 1774681"/>
              <a:gd name="connsiteX49" fmla="*/ 2878282 w 3730337"/>
              <a:gd name="connsiteY49" fmla="*/ 93518 h 1774681"/>
              <a:gd name="connsiteX50" fmla="*/ 2909455 w 3730337"/>
              <a:gd name="connsiteY50" fmla="*/ 114300 h 1774681"/>
              <a:gd name="connsiteX51" fmla="*/ 2971800 w 3730337"/>
              <a:gd name="connsiteY51" fmla="*/ 135082 h 1774681"/>
              <a:gd name="connsiteX52" fmla="*/ 3002973 w 3730337"/>
              <a:gd name="connsiteY52" fmla="*/ 145473 h 1774681"/>
              <a:gd name="connsiteX53" fmla="*/ 3044537 w 3730337"/>
              <a:gd name="connsiteY53" fmla="*/ 187036 h 1774681"/>
              <a:gd name="connsiteX54" fmla="*/ 3106882 w 3730337"/>
              <a:gd name="connsiteY54" fmla="*/ 228600 h 1774681"/>
              <a:gd name="connsiteX55" fmla="*/ 3127664 w 3730337"/>
              <a:gd name="connsiteY55" fmla="*/ 259773 h 1774681"/>
              <a:gd name="connsiteX56" fmla="*/ 3158837 w 3730337"/>
              <a:gd name="connsiteY56" fmla="*/ 270164 h 1774681"/>
              <a:gd name="connsiteX57" fmla="*/ 3190009 w 3730337"/>
              <a:gd name="connsiteY57" fmla="*/ 290946 h 1774681"/>
              <a:gd name="connsiteX58" fmla="*/ 3241964 w 3730337"/>
              <a:gd name="connsiteY58" fmla="*/ 332509 h 1774681"/>
              <a:gd name="connsiteX59" fmla="*/ 3304309 w 3730337"/>
              <a:gd name="connsiteY59" fmla="*/ 374073 h 1774681"/>
              <a:gd name="connsiteX60" fmla="*/ 3335482 w 3730337"/>
              <a:gd name="connsiteY60" fmla="*/ 394855 h 1774681"/>
              <a:gd name="connsiteX61" fmla="*/ 3366655 w 3730337"/>
              <a:gd name="connsiteY61" fmla="*/ 415636 h 1774681"/>
              <a:gd name="connsiteX62" fmla="*/ 3397828 w 3730337"/>
              <a:gd name="connsiteY62" fmla="*/ 436418 h 1774681"/>
              <a:gd name="connsiteX63" fmla="*/ 3439391 w 3730337"/>
              <a:gd name="connsiteY63" fmla="*/ 488373 h 1774681"/>
              <a:gd name="connsiteX64" fmla="*/ 3480955 w 3730337"/>
              <a:gd name="connsiteY64" fmla="*/ 550718 h 1774681"/>
              <a:gd name="connsiteX65" fmla="*/ 3491346 w 3730337"/>
              <a:gd name="connsiteY65" fmla="*/ 581891 h 1774681"/>
              <a:gd name="connsiteX66" fmla="*/ 3543300 w 3730337"/>
              <a:gd name="connsiteY66" fmla="*/ 644236 h 1774681"/>
              <a:gd name="connsiteX67" fmla="*/ 3595255 w 3730337"/>
              <a:gd name="connsiteY67" fmla="*/ 737755 h 1774681"/>
              <a:gd name="connsiteX68" fmla="*/ 3616037 w 3730337"/>
              <a:gd name="connsiteY68" fmla="*/ 768927 h 1774681"/>
              <a:gd name="connsiteX69" fmla="*/ 3667991 w 3730337"/>
              <a:gd name="connsiteY69" fmla="*/ 862446 h 1774681"/>
              <a:gd name="connsiteX70" fmla="*/ 3688773 w 3730337"/>
              <a:gd name="connsiteY70" fmla="*/ 893618 h 1774681"/>
              <a:gd name="connsiteX71" fmla="*/ 3719946 w 3730337"/>
              <a:gd name="connsiteY71" fmla="*/ 987136 h 1774681"/>
              <a:gd name="connsiteX72" fmla="*/ 3730337 w 3730337"/>
              <a:gd name="connsiteY72" fmla="*/ 1018309 h 1774681"/>
              <a:gd name="connsiteX73" fmla="*/ 3719946 w 3730337"/>
              <a:gd name="connsiteY73" fmla="*/ 1122218 h 1774681"/>
              <a:gd name="connsiteX74" fmla="*/ 3688773 w 3730337"/>
              <a:gd name="connsiteY74" fmla="*/ 1143000 h 1774681"/>
              <a:gd name="connsiteX75" fmla="*/ 3666259 w 3730337"/>
              <a:gd name="connsiteY75" fmla="*/ 1198852 h 1774681"/>
              <a:gd name="connsiteX76" fmla="*/ 3616037 w 3730337"/>
              <a:gd name="connsiteY76" fmla="*/ 1288473 h 1774681"/>
              <a:gd name="connsiteX77" fmla="*/ 3574473 w 3730337"/>
              <a:gd name="connsiteY77" fmla="*/ 1350818 h 1774681"/>
              <a:gd name="connsiteX78" fmla="*/ 3522518 w 3730337"/>
              <a:gd name="connsiteY78" fmla="*/ 1413164 h 1774681"/>
              <a:gd name="connsiteX79" fmla="*/ 3491346 w 3730337"/>
              <a:gd name="connsiteY79" fmla="*/ 1433946 h 1774681"/>
              <a:gd name="connsiteX80" fmla="*/ 3449782 w 3730337"/>
              <a:gd name="connsiteY80" fmla="*/ 1475509 h 1774681"/>
              <a:gd name="connsiteX81" fmla="*/ 3387437 w 3730337"/>
              <a:gd name="connsiteY81" fmla="*/ 1517073 h 1774681"/>
              <a:gd name="connsiteX82" fmla="*/ 3356264 w 3730337"/>
              <a:gd name="connsiteY82" fmla="*/ 1537855 h 1774681"/>
              <a:gd name="connsiteX83" fmla="*/ 3325091 w 3730337"/>
              <a:gd name="connsiteY83" fmla="*/ 1569027 h 1774681"/>
              <a:gd name="connsiteX84" fmla="*/ 3241964 w 3730337"/>
              <a:gd name="connsiteY84" fmla="*/ 1600200 h 1774681"/>
              <a:gd name="connsiteX85" fmla="*/ 3210791 w 3730337"/>
              <a:gd name="connsiteY85" fmla="*/ 1620982 h 1774681"/>
              <a:gd name="connsiteX86" fmla="*/ 3127664 w 3730337"/>
              <a:gd name="connsiteY86" fmla="*/ 1641764 h 1774681"/>
              <a:gd name="connsiteX87" fmla="*/ 3096491 w 3730337"/>
              <a:gd name="connsiteY87" fmla="*/ 1652155 h 1774681"/>
              <a:gd name="connsiteX88" fmla="*/ 2971800 w 3730337"/>
              <a:gd name="connsiteY88" fmla="*/ 1641764 h 1774681"/>
              <a:gd name="connsiteX89" fmla="*/ 2940628 w 3730337"/>
              <a:gd name="connsiteY89" fmla="*/ 1631373 h 1774681"/>
              <a:gd name="connsiteX90" fmla="*/ 2763982 w 3730337"/>
              <a:gd name="connsiteY90" fmla="*/ 1620982 h 1774681"/>
              <a:gd name="connsiteX91" fmla="*/ 2608118 w 3730337"/>
              <a:gd name="connsiteY91" fmla="*/ 1631373 h 1774681"/>
              <a:gd name="connsiteX92" fmla="*/ 2545773 w 3730337"/>
              <a:gd name="connsiteY92" fmla="*/ 1672936 h 1774681"/>
              <a:gd name="connsiteX93" fmla="*/ 2524991 w 3730337"/>
              <a:gd name="connsiteY93" fmla="*/ 1704109 h 1774681"/>
              <a:gd name="connsiteX94" fmla="*/ 2421082 w 3730337"/>
              <a:gd name="connsiteY94" fmla="*/ 1735282 h 1774681"/>
              <a:gd name="connsiteX95" fmla="*/ 2389909 w 3730337"/>
              <a:gd name="connsiteY95" fmla="*/ 1756064 h 1774681"/>
              <a:gd name="connsiteX96" fmla="*/ 2286433 w 3730337"/>
              <a:gd name="connsiteY96" fmla="*/ 1774681 h 1774681"/>
              <a:gd name="connsiteX97" fmla="*/ 2369128 w 3730337"/>
              <a:gd name="connsiteY97" fmla="*/ 1735282 h 1774681"/>
              <a:gd name="connsiteX98" fmla="*/ 2379518 w 3730337"/>
              <a:gd name="connsiteY98" fmla="*/ 1704109 h 1774681"/>
              <a:gd name="connsiteX99" fmla="*/ 2348346 w 3730337"/>
              <a:gd name="connsiteY99" fmla="*/ 1714500 h 1774681"/>
              <a:gd name="connsiteX100" fmla="*/ 2306782 w 3730337"/>
              <a:gd name="connsiteY100" fmla="*/ 1724891 h 1774681"/>
              <a:gd name="connsiteX101" fmla="*/ 2275609 w 3730337"/>
              <a:gd name="connsiteY101" fmla="*/ 1724891 h 1774681"/>
              <a:gd name="connsiteX102" fmla="*/ 2244437 w 3730337"/>
              <a:gd name="connsiteY102" fmla="*/ 1672936 h 1774681"/>
              <a:gd name="connsiteX103" fmla="*/ 2209367 w 3730337"/>
              <a:gd name="connsiteY103" fmla="*/ 1704109 h 1774681"/>
              <a:gd name="connsiteX104" fmla="*/ 2213264 w 3730337"/>
              <a:gd name="connsiteY104" fmla="*/ 1672936 h 1774681"/>
              <a:gd name="connsiteX105" fmla="*/ 2265218 w 3730337"/>
              <a:gd name="connsiteY105" fmla="*/ 1631373 h 1774681"/>
              <a:gd name="connsiteX106" fmla="*/ 2296391 w 3730337"/>
              <a:gd name="connsiteY106" fmla="*/ 1600200 h 1774681"/>
              <a:gd name="connsiteX107" fmla="*/ 2327564 w 3730337"/>
              <a:gd name="connsiteY107" fmla="*/ 1579418 h 1774681"/>
              <a:gd name="connsiteX108" fmla="*/ 2369128 w 3730337"/>
              <a:gd name="connsiteY108" fmla="*/ 1537855 h 1774681"/>
              <a:gd name="connsiteX109" fmla="*/ 2389909 w 3730337"/>
              <a:gd name="connsiteY109" fmla="*/ 1475509 h 1774681"/>
              <a:gd name="connsiteX110" fmla="*/ 2317173 w 3730337"/>
              <a:gd name="connsiteY110" fmla="*/ 1496291 h 1774681"/>
              <a:gd name="connsiteX111" fmla="*/ 2223655 w 3730337"/>
              <a:gd name="connsiteY111" fmla="*/ 1548246 h 1774681"/>
              <a:gd name="connsiteX112" fmla="*/ 2109355 w 3730337"/>
              <a:gd name="connsiteY112" fmla="*/ 1537855 h 1774681"/>
              <a:gd name="connsiteX113" fmla="*/ 2078182 w 3730337"/>
              <a:gd name="connsiteY113" fmla="*/ 1527464 h 1774681"/>
              <a:gd name="connsiteX114" fmla="*/ 2036618 w 3730337"/>
              <a:gd name="connsiteY114" fmla="*/ 1517073 h 1774681"/>
              <a:gd name="connsiteX115" fmla="*/ 1974273 w 3730337"/>
              <a:gd name="connsiteY115" fmla="*/ 1496291 h 1774681"/>
              <a:gd name="connsiteX116" fmla="*/ 1943100 w 3730337"/>
              <a:gd name="connsiteY116" fmla="*/ 1485900 h 1774681"/>
              <a:gd name="connsiteX117" fmla="*/ 1901537 w 3730337"/>
              <a:gd name="connsiteY117" fmla="*/ 1475509 h 1774681"/>
              <a:gd name="connsiteX118" fmla="*/ 1870364 w 3730337"/>
              <a:gd name="connsiteY118" fmla="*/ 1485900 h 1774681"/>
              <a:gd name="connsiteX119" fmla="*/ 1776846 w 3730337"/>
              <a:gd name="connsiteY119" fmla="*/ 1537855 h 1774681"/>
              <a:gd name="connsiteX120" fmla="*/ 1766455 w 3730337"/>
              <a:gd name="connsiteY120" fmla="*/ 1569027 h 1774681"/>
              <a:gd name="connsiteX121" fmla="*/ 1735282 w 3730337"/>
              <a:gd name="connsiteY121" fmla="*/ 1600200 h 1774681"/>
              <a:gd name="connsiteX122" fmla="*/ 1704109 w 3730337"/>
              <a:gd name="connsiteY122" fmla="*/ 1610591 h 1774681"/>
              <a:gd name="connsiteX123" fmla="*/ 1454728 w 3730337"/>
              <a:gd name="connsiteY123" fmla="*/ 1620982 h 1774681"/>
              <a:gd name="connsiteX124" fmla="*/ 1153391 w 3730337"/>
              <a:gd name="connsiteY124" fmla="*/ 1610591 h 1774681"/>
              <a:gd name="connsiteX125" fmla="*/ 1091046 w 3730337"/>
              <a:gd name="connsiteY125" fmla="*/ 1600200 h 1774681"/>
              <a:gd name="connsiteX126" fmla="*/ 987137 w 3730337"/>
              <a:gd name="connsiteY126" fmla="*/ 1589809 h 1774681"/>
              <a:gd name="connsiteX127" fmla="*/ 1039091 w 3730337"/>
              <a:gd name="connsiteY127" fmla="*/ 1548246 h 1774681"/>
              <a:gd name="connsiteX128" fmla="*/ 1007918 w 3730337"/>
              <a:gd name="connsiteY128" fmla="*/ 1527464 h 1774681"/>
              <a:gd name="connsiteX129" fmla="*/ 883228 w 3730337"/>
              <a:gd name="connsiteY129" fmla="*/ 1548246 h 1774681"/>
              <a:gd name="connsiteX130" fmla="*/ 945573 w 3730337"/>
              <a:gd name="connsiteY130" fmla="*/ 1506682 h 1774681"/>
              <a:gd name="connsiteX131" fmla="*/ 966355 w 3730337"/>
              <a:gd name="connsiteY131" fmla="*/ 1475509 h 1774681"/>
              <a:gd name="connsiteX132" fmla="*/ 1059873 w 3730337"/>
              <a:gd name="connsiteY132" fmla="*/ 1423555 h 1774681"/>
              <a:gd name="connsiteX133" fmla="*/ 1070264 w 3730337"/>
              <a:gd name="connsiteY133" fmla="*/ 1392382 h 1774681"/>
              <a:gd name="connsiteX134" fmla="*/ 1101437 w 3730337"/>
              <a:gd name="connsiteY134" fmla="*/ 1381991 h 1774681"/>
              <a:gd name="connsiteX135" fmla="*/ 1163782 w 3730337"/>
              <a:gd name="connsiteY135" fmla="*/ 1402773 h 1774681"/>
              <a:gd name="connsiteX136" fmla="*/ 1278082 w 3730337"/>
              <a:gd name="connsiteY136" fmla="*/ 1413164 h 1774681"/>
              <a:gd name="connsiteX137" fmla="*/ 1340428 w 3730337"/>
              <a:gd name="connsiteY137" fmla="*/ 1433946 h 1774681"/>
              <a:gd name="connsiteX138" fmla="*/ 1371600 w 3730337"/>
              <a:gd name="connsiteY138" fmla="*/ 1444336 h 1774681"/>
              <a:gd name="connsiteX139" fmla="*/ 1413164 w 3730337"/>
              <a:gd name="connsiteY139" fmla="*/ 1433946 h 1774681"/>
              <a:gd name="connsiteX140" fmla="*/ 1381991 w 3730337"/>
              <a:gd name="connsiteY140" fmla="*/ 1423555 h 1774681"/>
              <a:gd name="connsiteX141" fmla="*/ 1288473 w 3730337"/>
              <a:gd name="connsiteY141" fmla="*/ 1402773 h 1774681"/>
              <a:gd name="connsiteX142" fmla="*/ 1257300 w 3730337"/>
              <a:gd name="connsiteY142" fmla="*/ 1381991 h 1774681"/>
              <a:gd name="connsiteX143" fmla="*/ 1236518 w 3730337"/>
              <a:gd name="connsiteY143" fmla="*/ 1350818 h 1774681"/>
              <a:gd name="connsiteX144" fmla="*/ 1205346 w 3730337"/>
              <a:gd name="connsiteY144" fmla="*/ 1340427 h 1774681"/>
              <a:gd name="connsiteX145" fmla="*/ 1143000 w 3730337"/>
              <a:gd name="connsiteY145" fmla="*/ 1309255 h 1774681"/>
              <a:gd name="connsiteX146" fmla="*/ 1111828 w 3730337"/>
              <a:gd name="connsiteY146" fmla="*/ 1288473 h 1774681"/>
              <a:gd name="connsiteX147" fmla="*/ 1080655 w 3730337"/>
              <a:gd name="connsiteY147" fmla="*/ 1278082 h 1774681"/>
              <a:gd name="connsiteX148" fmla="*/ 1028700 w 3730337"/>
              <a:gd name="connsiteY148" fmla="*/ 1236518 h 1774681"/>
              <a:gd name="connsiteX149" fmla="*/ 966355 w 3730337"/>
              <a:gd name="connsiteY149" fmla="*/ 1194955 h 1774681"/>
              <a:gd name="connsiteX150" fmla="*/ 904009 w 3730337"/>
              <a:gd name="connsiteY150" fmla="*/ 1153391 h 1774681"/>
              <a:gd name="connsiteX151" fmla="*/ 841664 w 3730337"/>
              <a:gd name="connsiteY151" fmla="*/ 1132609 h 1774681"/>
              <a:gd name="connsiteX152" fmla="*/ 810491 w 3730337"/>
              <a:gd name="connsiteY152" fmla="*/ 1122218 h 1774681"/>
              <a:gd name="connsiteX153" fmla="*/ 727364 w 3730337"/>
              <a:gd name="connsiteY153" fmla="*/ 1101436 h 1774681"/>
              <a:gd name="connsiteX154" fmla="*/ 654628 w 3730337"/>
              <a:gd name="connsiteY154" fmla="*/ 1059873 h 1774681"/>
              <a:gd name="connsiteX155" fmla="*/ 592282 w 3730337"/>
              <a:gd name="connsiteY155" fmla="*/ 1039091 h 1774681"/>
              <a:gd name="connsiteX156" fmla="*/ 529937 w 3730337"/>
              <a:gd name="connsiteY156" fmla="*/ 1018309 h 1774681"/>
              <a:gd name="connsiteX157" fmla="*/ 467591 w 3730337"/>
              <a:gd name="connsiteY157" fmla="*/ 997527 h 1774681"/>
              <a:gd name="connsiteX158" fmla="*/ 436418 w 3730337"/>
              <a:gd name="connsiteY158" fmla="*/ 987136 h 1774681"/>
              <a:gd name="connsiteX159" fmla="*/ 322118 w 3730337"/>
              <a:gd name="connsiteY159" fmla="*/ 976746 h 1774681"/>
              <a:gd name="connsiteX160" fmla="*/ 228600 w 3730337"/>
              <a:gd name="connsiteY160" fmla="*/ 955964 h 1774681"/>
              <a:gd name="connsiteX161" fmla="*/ 197428 w 3730337"/>
              <a:gd name="connsiteY161" fmla="*/ 945573 h 1774681"/>
              <a:gd name="connsiteX162" fmla="*/ 166255 w 3730337"/>
              <a:gd name="connsiteY162" fmla="*/ 924791 h 1774681"/>
              <a:gd name="connsiteX163" fmla="*/ 103909 w 3730337"/>
              <a:gd name="connsiteY163" fmla="*/ 904009 h 1774681"/>
              <a:gd name="connsiteX164" fmla="*/ 41564 w 3730337"/>
              <a:gd name="connsiteY164" fmla="*/ 862446 h 1774681"/>
              <a:gd name="connsiteX165" fmla="*/ 0 w 3730337"/>
              <a:gd name="connsiteY165" fmla="*/ 800100 h 1774681"/>
              <a:gd name="connsiteX166" fmla="*/ 31173 w 3730337"/>
              <a:gd name="connsiteY166" fmla="*/ 758536 h 1774681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5977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1964 w 3730337"/>
              <a:gd name="connsiteY58" fmla="*/ 332509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491346 w 3730337"/>
              <a:gd name="connsiteY65" fmla="*/ 581891 h 1756137"/>
              <a:gd name="connsiteX66" fmla="*/ 3543300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5977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1964 w 3730337"/>
              <a:gd name="connsiteY58" fmla="*/ 332509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510396 w 3730337"/>
              <a:gd name="connsiteY65" fmla="*/ 577129 h 1756137"/>
              <a:gd name="connsiteX66" fmla="*/ 3543300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5977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1964 w 3730337"/>
              <a:gd name="connsiteY58" fmla="*/ 332509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496108 w 3730337"/>
              <a:gd name="connsiteY65" fmla="*/ 591417 h 1756137"/>
              <a:gd name="connsiteX66" fmla="*/ 3543300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5977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1964 w 3730337"/>
              <a:gd name="connsiteY58" fmla="*/ 332509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496108 w 3730337"/>
              <a:gd name="connsiteY65" fmla="*/ 591417 h 1756137"/>
              <a:gd name="connsiteX66" fmla="*/ 3552825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5977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1964 w 3730337"/>
              <a:gd name="connsiteY58" fmla="*/ 332509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505633 w 3730337"/>
              <a:gd name="connsiteY65" fmla="*/ 586654 h 1756137"/>
              <a:gd name="connsiteX66" fmla="*/ 3552825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5977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6726 w 3730337"/>
              <a:gd name="connsiteY58" fmla="*/ 322984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505633 w 3730337"/>
              <a:gd name="connsiteY65" fmla="*/ 586654 h 1756137"/>
              <a:gd name="connsiteX66" fmla="*/ 3552825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44537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4072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6726 w 3730337"/>
              <a:gd name="connsiteY58" fmla="*/ 322984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505633 w 3730337"/>
              <a:gd name="connsiteY65" fmla="*/ 586654 h 1756137"/>
              <a:gd name="connsiteX66" fmla="*/ 3552825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54062 w 3730337"/>
              <a:gd name="connsiteY53" fmla="*/ 187036 h 1756137"/>
              <a:gd name="connsiteX54" fmla="*/ 3106882 w 3730337"/>
              <a:gd name="connsiteY54" fmla="*/ 228600 h 1756137"/>
              <a:gd name="connsiteX55" fmla="*/ 3127664 w 3730337"/>
              <a:gd name="connsiteY55" fmla="*/ 240723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6726 w 3730337"/>
              <a:gd name="connsiteY58" fmla="*/ 322984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505633 w 3730337"/>
              <a:gd name="connsiteY65" fmla="*/ 586654 h 1756137"/>
              <a:gd name="connsiteX66" fmla="*/ 3552825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8536 h 1756137"/>
              <a:gd name="connsiteX1" fmla="*/ 103909 w 3730337"/>
              <a:gd name="connsiteY1" fmla="*/ 675409 h 1756137"/>
              <a:gd name="connsiteX2" fmla="*/ 135082 w 3730337"/>
              <a:gd name="connsiteY2" fmla="*/ 654627 h 1756137"/>
              <a:gd name="connsiteX3" fmla="*/ 187903 w 3730337"/>
              <a:gd name="connsiteY3" fmla="*/ 603539 h 1756137"/>
              <a:gd name="connsiteX4" fmla="*/ 290946 w 3730337"/>
              <a:gd name="connsiteY4" fmla="*/ 561109 h 1756137"/>
              <a:gd name="connsiteX5" fmla="*/ 322118 w 3730337"/>
              <a:gd name="connsiteY5" fmla="*/ 540327 h 1756137"/>
              <a:gd name="connsiteX6" fmla="*/ 339003 w 3730337"/>
              <a:gd name="connsiteY6" fmla="*/ 520411 h 1756137"/>
              <a:gd name="connsiteX7" fmla="*/ 374073 w 3730337"/>
              <a:gd name="connsiteY7" fmla="*/ 467591 h 1756137"/>
              <a:gd name="connsiteX8" fmla="*/ 436418 w 3730337"/>
              <a:gd name="connsiteY8" fmla="*/ 415636 h 1756137"/>
              <a:gd name="connsiteX9" fmla="*/ 498764 w 3730337"/>
              <a:gd name="connsiteY9" fmla="*/ 374073 h 1756137"/>
              <a:gd name="connsiteX10" fmla="*/ 529937 w 3730337"/>
              <a:gd name="connsiteY10" fmla="*/ 353291 h 1756137"/>
              <a:gd name="connsiteX11" fmla="*/ 654628 w 3730337"/>
              <a:gd name="connsiteY11" fmla="*/ 322118 h 1756137"/>
              <a:gd name="connsiteX12" fmla="*/ 685800 w 3730337"/>
              <a:gd name="connsiteY12" fmla="*/ 311727 h 1756137"/>
              <a:gd name="connsiteX13" fmla="*/ 779318 w 3730337"/>
              <a:gd name="connsiteY13" fmla="*/ 290946 h 1756137"/>
              <a:gd name="connsiteX14" fmla="*/ 810491 w 3730337"/>
              <a:gd name="connsiteY14" fmla="*/ 270164 h 1756137"/>
              <a:gd name="connsiteX15" fmla="*/ 831273 w 3730337"/>
              <a:gd name="connsiteY15" fmla="*/ 238991 h 1756137"/>
              <a:gd name="connsiteX16" fmla="*/ 862446 w 3730337"/>
              <a:gd name="connsiteY16" fmla="*/ 228600 h 1756137"/>
              <a:gd name="connsiteX17" fmla="*/ 904009 w 3730337"/>
              <a:gd name="connsiteY17" fmla="*/ 187036 h 1756137"/>
              <a:gd name="connsiteX18" fmla="*/ 956830 w 3730337"/>
              <a:gd name="connsiteY18" fmla="*/ 140711 h 1756137"/>
              <a:gd name="connsiteX19" fmla="*/ 1023071 w 3730337"/>
              <a:gd name="connsiteY19" fmla="*/ 84859 h 1756137"/>
              <a:gd name="connsiteX20" fmla="*/ 1049482 w 3730337"/>
              <a:gd name="connsiteY20" fmla="*/ 124691 h 1756137"/>
              <a:gd name="connsiteX21" fmla="*/ 1059873 w 3730337"/>
              <a:gd name="connsiteY21" fmla="*/ 155864 h 1756137"/>
              <a:gd name="connsiteX22" fmla="*/ 1101437 w 3730337"/>
              <a:gd name="connsiteY22" fmla="*/ 218209 h 1756137"/>
              <a:gd name="connsiteX23" fmla="*/ 1143000 w 3730337"/>
              <a:gd name="connsiteY23" fmla="*/ 311727 h 1756137"/>
              <a:gd name="connsiteX24" fmla="*/ 1153391 w 3730337"/>
              <a:gd name="connsiteY24" fmla="*/ 342900 h 1756137"/>
              <a:gd name="connsiteX25" fmla="*/ 1184564 w 3730337"/>
              <a:gd name="connsiteY25" fmla="*/ 353291 h 1756137"/>
              <a:gd name="connsiteX26" fmla="*/ 1257300 w 3730337"/>
              <a:gd name="connsiteY26" fmla="*/ 342900 h 1756137"/>
              <a:gd name="connsiteX27" fmla="*/ 1340428 w 3730337"/>
              <a:gd name="connsiteY27" fmla="*/ 322118 h 1756137"/>
              <a:gd name="connsiteX28" fmla="*/ 1433946 w 3730337"/>
              <a:gd name="connsiteY28" fmla="*/ 280555 h 1756137"/>
              <a:gd name="connsiteX29" fmla="*/ 1465118 w 3730337"/>
              <a:gd name="connsiteY29" fmla="*/ 270164 h 1756137"/>
              <a:gd name="connsiteX30" fmla="*/ 1496291 w 3730337"/>
              <a:gd name="connsiteY30" fmla="*/ 259773 h 1756137"/>
              <a:gd name="connsiteX31" fmla="*/ 1527464 w 3730337"/>
              <a:gd name="connsiteY31" fmla="*/ 238991 h 1756137"/>
              <a:gd name="connsiteX32" fmla="*/ 1600200 w 3730337"/>
              <a:gd name="connsiteY32" fmla="*/ 218209 h 1756137"/>
              <a:gd name="connsiteX33" fmla="*/ 1745673 w 3730337"/>
              <a:gd name="connsiteY33" fmla="*/ 176646 h 1756137"/>
              <a:gd name="connsiteX34" fmla="*/ 1839191 w 3730337"/>
              <a:gd name="connsiteY34" fmla="*/ 155864 h 1756137"/>
              <a:gd name="connsiteX35" fmla="*/ 1901537 w 3730337"/>
              <a:gd name="connsiteY35" fmla="*/ 135082 h 1756137"/>
              <a:gd name="connsiteX36" fmla="*/ 1932709 w 3730337"/>
              <a:gd name="connsiteY36" fmla="*/ 114300 h 1756137"/>
              <a:gd name="connsiteX37" fmla="*/ 1995055 w 3730337"/>
              <a:gd name="connsiteY37" fmla="*/ 93518 h 1756137"/>
              <a:gd name="connsiteX38" fmla="*/ 2026228 w 3730337"/>
              <a:gd name="connsiteY38" fmla="*/ 83127 h 1756137"/>
              <a:gd name="connsiteX39" fmla="*/ 2109355 w 3730337"/>
              <a:gd name="connsiteY39" fmla="*/ 62346 h 1756137"/>
              <a:gd name="connsiteX40" fmla="*/ 2244437 w 3730337"/>
              <a:gd name="connsiteY40" fmla="*/ 31173 h 1756137"/>
              <a:gd name="connsiteX41" fmla="*/ 2337955 w 3730337"/>
              <a:gd name="connsiteY41" fmla="*/ 20782 h 1756137"/>
              <a:gd name="connsiteX42" fmla="*/ 2441864 w 3730337"/>
              <a:gd name="connsiteY42" fmla="*/ 0 h 1756137"/>
              <a:gd name="connsiteX43" fmla="*/ 2587337 w 3730337"/>
              <a:gd name="connsiteY43" fmla="*/ 10391 h 1756137"/>
              <a:gd name="connsiteX44" fmla="*/ 2618509 w 3730337"/>
              <a:gd name="connsiteY44" fmla="*/ 20782 h 1756137"/>
              <a:gd name="connsiteX45" fmla="*/ 2680855 w 3730337"/>
              <a:gd name="connsiteY45" fmla="*/ 31173 h 1756137"/>
              <a:gd name="connsiteX46" fmla="*/ 2784764 w 3730337"/>
              <a:gd name="connsiteY46" fmla="*/ 62346 h 1756137"/>
              <a:gd name="connsiteX47" fmla="*/ 2815937 w 3730337"/>
              <a:gd name="connsiteY47" fmla="*/ 72736 h 1756137"/>
              <a:gd name="connsiteX48" fmla="*/ 2847109 w 3730337"/>
              <a:gd name="connsiteY48" fmla="*/ 83127 h 1756137"/>
              <a:gd name="connsiteX49" fmla="*/ 2878282 w 3730337"/>
              <a:gd name="connsiteY49" fmla="*/ 93518 h 1756137"/>
              <a:gd name="connsiteX50" fmla="*/ 2909455 w 3730337"/>
              <a:gd name="connsiteY50" fmla="*/ 114300 h 1756137"/>
              <a:gd name="connsiteX51" fmla="*/ 2971800 w 3730337"/>
              <a:gd name="connsiteY51" fmla="*/ 135082 h 1756137"/>
              <a:gd name="connsiteX52" fmla="*/ 3002973 w 3730337"/>
              <a:gd name="connsiteY52" fmla="*/ 145473 h 1756137"/>
              <a:gd name="connsiteX53" fmla="*/ 3054062 w 3730337"/>
              <a:gd name="connsiteY53" fmla="*/ 187036 h 1756137"/>
              <a:gd name="connsiteX54" fmla="*/ 3106882 w 3730337"/>
              <a:gd name="connsiteY54" fmla="*/ 228600 h 1756137"/>
              <a:gd name="connsiteX55" fmla="*/ 3122901 w 3730337"/>
              <a:gd name="connsiteY55" fmla="*/ 235960 h 1756137"/>
              <a:gd name="connsiteX56" fmla="*/ 3158837 w 3730337"/>
              <a:gd name="connsiteY56" fmla="*/ 270164 h 1756137"/>
              <a:gd name="connsiteX57" fmla="*/ 3190009 w 3730337"/>
              <a:gd name="connsiteY57" fmla="*/ 290946 h 1756137"/>
              <a:gd name="connsiteX58" fmla="*/ 3246726 w 3730337"/>
              <a:gd name="connsiteY58" fmla="*/ 322984 h 1756137"/>
              <a:gd name="connsiteX59" fmla="*/ 3304309 w 3730337"/>
              <a:gd name="connsiteY59" fmla="*/ 374073 h 1756137"/>
              <a:gd name="connsiteX60" fmla="*/ 3335482 w 3730337"/>
              <a:gd name="connsiteY60" fmla="*/ 394855 h 1756137"/>
              <a:gd name="connsiteX61" fmla="*/ 3366655 w 3730337"/>
              <a:gd name="connsiteY61" fmla="*/ 415636 h 1756137"/>
              <a:gd name="connsiteX62" fmla="*/ 3397828 w 3730337"/>
              <a:gd name="connsiteY62" fmla="*/ 436418 h 1756137"/>
              <a:gd name="connsiteX63" fmla="*/ 3439391 w 3730337"/>
              <a:gd name="connsiteY63" fmla="*/ 488373 h 1756137"/>
              <a:gd name="connsiteX64" fmla="*/ 3480955 w 3730337"/>
              <a:gd name="connsiteY64" fmla="*/ 550718 h 1756137"/>
              <a:gd name="connsiteX65" fmla="*/ 3505633 w 3730337"/>
              <a:gd name="connsiteY65" fmla="*/ 586654 h 1756137"/>
              <a:gd name="connsiteX66" fmla="*/ 3552825 w 3730337"/>
              <a:gd name="connsiteY66" fmla="*/ 644236 h 1756137"/>
              <a:gd name="connsiteX67" fmla="*/ 3595255 w 3730337"/>
              <a:gd name="connsiteY67" fmla="*/ 737755 h 1756137"/>
              <a:gd name="connsiteX68" fmla="*/ 3616037 w 3730337"/>
              <a:gd name="connsiteY68" fmla="*/ 768927 h 1756137"/>
              <a:gd name="connsiteX69" fmla="*/ 3667991 w 3730337"/>
              <a:gd name="connsiteY69" fmla="*/ 862446 h 1756137"/>
              <a:gd name="connsiteX70" fmla="*/ 3688773 w 3730337"/>
              <a:gd name="connsiteY70" fmla="*/ 893618 h 1756137"/>
              <a:gd name="connsiteX71" fmla="*/ 3719946 w 3730337"/>
              <a:gd name="connsiteY71" fmla="*/ 987136 h 1756137"/>
              <a:gd name="connsiteX72" fmla="*/ 3730337 w 3730337"/>
              <a:gd name="connsiteY72" fmla="*/ 1018309 h 1756137"/>
              <a:gd name="connsiteX73" fmla="*/ 3719946 w 3730337"/>
              <a:gd name="connsiteY73" fmla="*/ 1122218 h 1756137"/>
              <a:gd name="connsiteX74" fmla="*/ 3688773 w 3730337"/>
              <a:gd name="connsiteY74" fmla="*/ 1143000 h 1756137"/>
              <a:gd name="connsiteX75" fmla="*/ 3666259 w 3730337"/>
              <a:gd name="connsiteY75" fmla="*/ 1198852 h 1756137"/>
              <a:gd name="connsiteX76" fmla="*/ 3616037 w 3730337"/>
              <a:gd name="connsiteY76" fmla="*/ 1288473 h 1756137"/>
              <a:gd name="connsiteX77" fmla="*/ 3574473 w 3730337"/>
              <a:gd name="connsiteY77" fmla="*/ 1350818 h 1756137"/>
              <a:gd name="connsiteX78" fmla="*/ 3522518 w 3730337"/>
              <a:gd name="connsiteY78" fmla="*/ 1413164 h 1756137"/>
              <a:gd name="connsiteX79" fmla="*/ 3491346 w 3730337"/>
              <a:gd name="connsiteY79" fmla="*/ 1433946 h 1756137"/>
              <a:gd name="connsiteX80" fmla="*/ 3449782 w 3730337"/>
              <a:gd name="connsiteY80" fmla="*/ 1475509 h 1756137"/>
              <a:gd name="connsiteX81" fmla="*/ 3387437 w 3730337"/>
              <a:gd name="connsiteY81" fmla="*/ 1517073 h 1756137"/>
              <a:gd name="connsiteX82" fmla="*/ 3356264 w 3730337"/>
              <a:gd name="connsiteY82" fmla="*/ 1537855 h 1756137"/>
              <a:gd name="connsiteX83" fmla="*/ 3325091 w 3730337"/>
              <a:gd name="connsiteY83" fmla="*/ 1569027 h 1756137"/>
              <a:gd name="connsiteX84" fmla="*/ 3241964 w 3730337"/>
              <a:gd name="connsiteY84" fmla="*/ 1600200 h 1756137"/>
              <a:gd name="connsiteX85" fmla="*/ 3210791 w 3730337"/>
              <a:gd name="connsiteY85" fmla="*/ 1620982 h 1756137"/>
              <a:gd name="connsiteX86" fmla="*/ 3127664 w 3730337"/>
              <a:gd name="connsiteY86" fmla="*/ 1641764 h 1756137"/>
              <a:gd name="connsiteX87" fmla="*/ 3096491 w 3730337"/>
              <a:gd name="connsiteY87" fmla="*/ 1652155 h 1756137"/>
              <a:gd name="connsiteX88" fmla="*/ 2971800 w 3730337"/>
              <a:gd name="connsiteY88" fmla="*/ 1641764 h 1756137"/>
              <a:gd name="connsiteX89" fmla="*/ 2940628 w 3730337"/>
              <a:gd name="connsiteY89" fmla="*/ 1631373 h 1756137"/>
              <a:gd name="connsiteX90" fmla="*/ 2763982 w 3730337"/>
              <a:gd name="connsiteY90" fmla="*/ 1620982 h 1756137"/>
              <a:gd name="connsiteX91" fmla="*/ 2608118 w 3730337"/>
              <a:gd name="connsiteY91" fmla="*/ 1631373 h 1756137"/>
              <a:gd name="connsiteX92" fmla="*/ 2545773 w 3730337"/>
              <a:gd name="connsiteY92" fmla="*/ 1672936 h 1756137"/>
              <a:gd name="connsiteX93" fmla="*/ 2524991 w 3730337"/>
              <a:gd name="connsiteY93" fmla="*/ 1704109 h 1756137"/>
              <a:gd name="connsiteX94" fmla="*/ 2421082 w 3730337"/>
              <a:gd name="connsiteY94" fmla="*/ 1735282 h 1756137"/>
              <a:gd name="connsiteX95" fmla="*/ 2389909 w 3730337"/>
              <a:gd name="connsiteY95" fmla="*/ 1756064 h 1756137"/>
              <a:gd name="connsiteX96" fmla="*/ 2310246 w 3730337"/>
              <a:gd name="connsiteY96" fmla="*/ 1750868 h 1756137"/>
              <a:gd name="connsiteX97" fmla="*/ 2369128 w 3730337"/>
              <a:gd name="connsiteY97" fmla="*/ 1735282 h 1756137"/>
              <a:gd name="connsiteX98" fmla="*/ 2379518 w 3730337"/>
              <a:gd name="connsiteY98" fmla="*/ 1704109 h 1756137"/>
              <a:gd name="connsiteX99" fmla="*/ 2348346 w 3730337"/>
              <a:gd name="connsiteY99" fmla="*/ 1714500 h 1756137"/>
              <a:gd name="connsiteX100" fmla="*/ 2306782 w 3730337"/>
              <a:gd name="connsiteY100" fmla="*/ 1724891 h 1756137"/>
              <a:gd name="connsiteX101" fmla="*/ 2275609 w 3730337"/>
              <a:gd name="connsiteY101" fmla="*/ 1724891 h 1756137"/>
              <a:gd name="connsiteX102" fmla="*/ 2244437 w 3730337"/>
              <a:gd name="connsiteY102" fmla="*/ 1672936 h 1756137"/>
              <a:gd name="connsiteX103" fmla="*/ 2209367 w 3730337"/>
              <a:gd name="connsiteY103" fmla="*/ 1704109 h 1756137"/>
              <a:gd name="connsiteX104" fmla="*/ 2213264 w 3730337"/>
              <a:gd name="connsiteY104" fmla="*/ 1672936 h 1756137"/>
              <a:gd name="connsiteX105" fmla="*/ 2265218 w 3730337"/>
              <a:gd name="connsiteY105" fmla="*/ 1631373 h 1756137"/>
              <a:gd name="connsiteX106" fmla="*/ 2296391 w 3730337"/>
              <a:gd name="connsiteY106" fmla="*/ 1600200 h 1756137"/>
              <a:gd name="connsiteX107" fmla="*/ 2327564 w 3730337"/>
              <a:gd name="connsiteY107" fmla="*/ 1579418 h 1756137"/>
              <a:gd name="connsiteX108" fmla="*/ 2369128 w 3730337"/>
              <a:gd name="connsiteY108" fmla="*/ 1537855 h 1756137"/>
              <a:gd name="connsiteX109" fmla="*/ 2389909 w 3730337"/>
              <a:gd name="connsiteY109" fmla="*/ 1475509 h 1756137"/>
              <a:gd name="connsiteX110" fmla="*/ 2317173 w 3730337"/>
              <a:gd name="connsiteY110" fmla="*/ 1496291 h 1756137"/>
              <a:gd name="connsiteX111" fmla="*/ 2223655 w 3730337"/>
              <a:gd name="connsiteY111" fmla="*/ 1548246 h 1756137"/>
              <a:gd name="connsiteX112" fmla="*/ 2109355 w 3730337"/>
              <a:gd name="connsiteY112" fmla="*/ 1537855 h 1756137"/>
              <a:gd name="connsiteX113" fmla="*/ 2078182 w 3730337"/>
              <a:gd name="connsiteY113" fmla="*/ 1527464 h 1756137"/>
              <a:gd name="connsiteX114" fmla="*/ 2036618 w 3730337"/>
              <a:gd name="connsiteY114" fmla="*/ 1517073 h 1756137"/>
              <a:gd name="connsiteX115" fmla="*/ 1974273 w 3730337"/>
              <a:gd name="connsiteY115" fmla="*/ 1496291 h 1756137"/>
              <a:gd name="connsiteX116" fmla="*/ 1943100 w 3730337"/>
              <a:gd name="connsiteY116" fmla="*/ 1485900 h 1756137"/>
              <a:gd name="connsiteX117" fmla="*/ 1901537 w 3730337"/>
              <a:gd name="connsiteY117" fmla="*/ 1475509 h 1756137"/>
              <a:gd name="connsiteX118" fmla="*/ 1870364 w 3730337"/>
              <a:gd name="connsiteY118" fmla="*/ 1485900 h 1756137"/>
              <a:gd name="connsiteX119" fmla="*/ 1776846 w 3730337"/>
              <a:gd name="connsiteY119" fmla="*/ 1537855 h 1756137"/>
              <a:gd name="connsiteX120" fmla="*/ 1766455 w 3730337"/>
              <a:gd name="connsiteY120" fmla="*/ 1569027 h 1756137"/>
              <a:gd name="connsiteX121" fmla="*/ 1735282 w 3730337"/>
              <a:gd name="connsiteY121" fmla="*/ 1600200 h 1756137"/>
              <a:gd name="connsiteX122" fmla="*/ 1704109 w 3730337"/>
              <a:gd name="connsiteY122" fmla="*/ 1610591 h 1756137"/>
              <a:gd name="connsiteX123" fmla="*/ 1454728 w 3730337"/>
              <a:gd name="connsiteY123" fmla="*/ 1620982 h 1756137"/>
              <a:gd name="connsiteX124" fmla="*/ 1153391 w 3730337"/>
              <a:gd name="connsiteY124" fmla="*/ 1610591 h 1756137"/>
              <a:gd name="connsiteX125" fmla="*/ 1091046 w 3730337"/>
              <a:gd name="connsiteY125" fmla="*/ 1600200 h 1756137"/>
              <a:gd name="connsiteX126" fmla="*/ 987137 w 3730337"/>
              <a:gd name="connsiteY126" fmla="*/ 1589809 h 1756137"/>
              <a:gd name="connsiteX127" fmla="*/ 1039091 w 3730337"/>
              <a:gd name="connsiteY127" fmla="*/ 1548246 h 1756137"/>
              <a:gd name="connsiteX128" fmla="*/ 1007918 w 3730337"/>
              <a:gd name="connsiteY128" fmla="*/ 1527464 h 1756137"/>
              <a:gd name="connsiteX129" fmla="*/ 883228 w 3730337"/>
              <a:gd name="connsiteY129" fmla="*/ 1548246 h 1756137"/>
              <a:gd name="connsiteX130" fmla="*/ 945573 w 3730337"/>
              <a:gd name="connsiteY130" fmla="*/ 1506682 h 1756137"/>
              <a:gd name="connsiteX131" fmla="*/ 966355 w 3730337"/>
              <a:gd name="connsiteY131" fmla="*/ 1475509 h 1756137"/>
              <a:gd name="connsiteX132" fmla="*/ 1059873 w 3730337"/>
              <a:gd name="connsiteY132" fmla="*/ 1423555 h 1756137"/>
              <a:gd name="connsiteX133" fmla="*/ 1070264 w 3730337"/>
              <a:gd name="connsiteY133" fmla="*/ 1392382 h 1756137"/>
              <a:gd name="connsiteX134" fmla="*/ 1101437 w 3730337"/>
              <a:gd name="connsiteY134" fmla="*/ 1381991 h 1756137"/>
              <a:gd name="connsiteX135" fmla="*/ 1163782 w 3730337"/>
              <a:gd name="connsiteY135" fmla="*/ 1402773 h 1756137"/>
              <a:gd name="connsiteX136" fmla="*/ 1278082 w 3730337"/>
              <a:gd name="connsiteY136" fmla="*/ 1413164 h 1756137"/>
              <a:gd name="connsiteX137" fmla="*/ 1340428 w 3730337"/>
              <a:gd name="connsiteY137" fmla="*/ 1433946 h 1756137"/>
              <a:gd name="connsiteX138" fmla="*/ 1371600 w 3730337"/>
              <a:gd name="connsiteY138" fmla="*/ 1444336 h 1756137"/>
              <a:gd name="connsiteX139" fmla="*/ 1413164 w 3730337"/>
              <a:gd name="connsiteY139" fmla="*/ 1433946 h 1756137"/>
              <a:gd name="connsiteX140" fmla="*/ 1381991 w 3730337"/>
              <a:gd name="connsiteY140" fmla="*/ 1423555 h 1756137"/>
              <a:gd name="connsiteX141" fmla="*/ 1288473 w 3730337"/>
              <a:gd name="connsiteY141" fmla="*/ 1402773 h 1756137"/>
              <a:gd name="connsiteX142" fmla="*/ 1257300 w 3730337"/>
              <a:gd name="connsiteY142" fmla="*/ 1381991 h 1756137"/>
              <a:gd name="connsiteX143" fmla="*/ 1236518 w 3730337"/>
              <a:gd name="connsiteY143" fmla="*/ 1350818 h 1756137"/>
              <a:gd name="connsiteX144" fmla="*/ 1205346 w 3730337"/>
              <a:gd name="connsiteY144" fmla="*/ 1340427 h 1756137"/>
              <a:gd name="connsiteX145" fmla="*/ 1143000 w 3730337"/>
              <a:gd name="connsiteY145" fmla="*/ 1309255 h 1756137"/>
              <a:gd name="connsiteX146" fmla="*/ 1111828 w 3730337"/>
              <a:gd name="connsiteY146" fmla="*/ 1288473 h 1756137"/>
              <a:gd name="connsiteX147" fmla="*/ 1080655 w 3730337"/>
              <a:gd name="connsiteY147" fmla="*/ 1278082 h 1756137"/>
              <a:gd name="connsiteX148" fmla="*/ 1028700 w 3730337"/>
              <a:gd name="connsiteY148" fmla="*/ 1236518 h 1756137"/>
              <a:gd name="connsiteX149" fmla="*/ 966355 w 3730337"/>
              <a:gd name="connsiteY149" fmla="*/ 1194955 h 1756137"/>
              <a:gd name="connsiteX150" fmla="*/ 904009 w 3730337"/>
              <a:gd name="connsiteY150" fmla="*/ 1153391 h 1756137"/>
              <a:gd name="connsiteX151" fmla="*/ 841664 w 3730337"/>
              <a:gd name="connsiteY151" fmla="*/ 1132609 h 1756137"/>
              <a:gd name="connsiteX152" fmla="*/ 810491 w 3730337"/>
              <a:gd name="connsiteY152" fmla="*/ 1122218 h 1756137"/>
              <a:gd name="connsiteX153" fmla="*/ 727364 w 3730337"/>
              <a:gd name="connsiteY153" fmla="*/ 1101436 h 1756137"/>
              <a:gd name="connsiteX154" fmla="*/ 654628 w 3730337"/>
              <a:gd name="connsiteY154" fmla="*/ 1059873 h 1756137"/>
              <a:gd name="connsiteX155" fmla="*/ 592282 w 3730337"/>
              <a:gd name="connsiteY155" fmla="*/ 1039091 h 1756137"/>
              <a:gd name="connsiteX156" fmla="*/ 529937 w 3730337"/>
              <a:gd name="connsiteY156" fmla="*/ 1018309 h 1756137"/>
              <a:gd name="connsiteX157" fmla="*/ 467591 w 3730337"/>
              <a:gd name="connsiteY157" fmla="*/ 997527 h 1756137"/>
              <a:gd name="connsiteX158" fmla="*/ 436418 w 3730337"/>
              <a:gd name="connsiteY158" fmla="*/ 987136 h 1756137"/>
              <a:gd name="connsiteX159" fmla="*/ 322118 w 3730337"/>
              <a:gd name="connsiteY159" fmla="*/ 976746 h 1756137"/>
              <a:gd name="connsiteX160" fmla="*/ 228600 w 3730337"/>
              <a:gd name="connsiteY160" fmla="*/ 955964 h 1756137"/>
              <a:gd name="connsiteX161" fmla="*/ 197428 w 3730337"/>
              <a:gd name="connsiteY161" fmla="*/ 945573 h 1756137"/>
              <a:gd name="connsiteX162" fmla="*/ 166255 w 3730337"/>
              <a:gd name="connsiteY162" fmla="*/ 924791 h 1756137"/>
              <a:gd name="connsiteX163" fmla="*/ 103909 w 3730337"/>
              <a:gd name="connsiteY163" fmla="*/ 904009 h 1756137"/>
              <a:gd name="connsiteX164" fmla="*/ 41564 w 3730337"/>
              <a:gd name="connsiteY164" fmla="*/ 862446 h 1756137"/>
              <a:gd name="connsiteX165" fmla="*/ 0 w 3730337"/>
              <a:gd name="connsiteY165" fmla="*/ 800100 h 1756137"/>
              <a:gd name="connsiteX166" fmla="*/ 31173 w 3730337"/>
              <a:gd name="connsiteY166" fmla="*/ 758536 h 1756137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01537 w 3730337"/>
              <a:gd name="connsiteY35" fmla="*/ 136069 h 1757124"/>
              <a:gd name="connsiteX36" fmla="*/ 1932709 w 3730337"/>
              <a:gd name="connsiteY36" fmla="*/ 115287 h 1757124"/>
              <a:gd name="connsiteX37" fmla="*/ 1995055 w 3730337"/>
              <a:gd name="connsiteY37" fmla="*/ 94505 h 1757124"/>
              <a:gd name="connsiteX38" fmla="*/ 2026228 w 3730337"/>
              <a:gd name="connsiteY38" fmla="*/ 84114 h 1757124"/>
              <a:gd name="connsiteX39" fmla="*/ 2109355 w 3730337"/>
              <a:gd name="connsiteY39" fmla="*/ 63333 h 1757124"/>
              <a:gd name="connsiteX40" fmla="*/ 2244437 w 3730337"/>
              <a:gd name="connsiteY40" fmla="*/ 32160 h 1757124"/>
              <a:gd name="connsiteX41" fmla="*/ 2337955 w 3730337"/>
              <a:gd name="connsiteY41" fmla="*/ 21769 h 1757124"/>
              <a:gd name="connsiteX42" fmla="*/ 2441864 w 3730337"/>
              <a:gd name="connsiteY42" fmla="*/ 987 h 1757124"/>
              <a:gd name="connsiteX43" fmla="*/ 2544475 w 3730337"/>
              <a:gd name="connsiteY43" fmla="*/ 6616 h 1757124"/>
              <a:gd name="connsiteX44" fmla="*/ 2618509 w 3730337"/>
              <a:gd name="connsiteY44" fmla="*/ 21769 h 1757124"/>
              <a:gd name="connsiteX45" fmla="*/ 2680855 w 3730337"/>
              <a:gd name="connsiteY45" fmla="*/ 32160 h 1757124"/>
              <a:gd name="connsiteX46" fmla="*/ 2784764 w 3730337"/>
              <a:gd name="connsiteY46" fmla="*/ 63333 h 1757124"/>
              <a:gd name="connsiteX47" fmla="*/ 2815937 w 3730337"/>
              <a:gd name="connsiteY47" fmla="*/ 73723 h 1757124"/>
              <a:gd name="connsiteX48" fmla="*/ 2847109 w 3730337"/>
              <a:gd name="connsiteY48" fmla="*/ 84114 h 1757124"/>
              <a:gd name="connsiteX49" fmla="*/ 2878282 w 3730337"/>
              <a:gd name="connsiteY49" fmla="*/ 94505 h 1757124"/>
              <a:gd name="connsiteX50" fmla="*/ 2909455 w 3730337"/>
              <a:gd name="connsiteY50" fmla="*/ 115287 h 1757124"/>
              <a:gd name="connsiteX51" fmla="*/ 2971800 w 3730337"/>
              <a:gd name="connsiteY51" fmla="*/ 136069 h 1757124"/>
              <a:gd name="connsiteX52" fmla="*/ 3002973 w 3730337"/>
              <a:gd name="connsiteY52" fmla="*/ 146460 h 1757124"/>
              <a:gd name="connsiteX53" fmla="*/ 3054062 w 3730337"/>
              <a:gd name="connsiteY53" fmla="*/ 188023 h 1757124"/>
              <a:gd name="connsiteX54" fmla="*/ 3106882 w 3730337"/>
              <a:gd name="connsiteY54" fmla="*/ 229587 h 1757124"/>
              <a:gd name="connsiteX55" fmla="*/ 3122901 w 3730337"/>
              <a:gd name="connsiteY55" fmla="*/ 236947 h 1757124"/>
              <a:gd name="connsiteX56" fmla="*/ 3158837 w 3730337"/>
              <a:gd name="connsiteY56" fmla="*/ 271151 h 1757124"/>
              <a:gd name="connsiteX57" fmla="*/ 3190009 w 3730337"/>
              <a:gd name="connsiteY57" fmla="*/ 291933 h 1757124"/>
              <a:gd name="connsiteX58" fmla="*/ 3246726 w 3730337"/>
              <a:gd name="connsiteY58" fmla="*/ 323971 h 1757124"/>
              <a:gd name="connsiteX59" fmla="*/ 3304309 w 3730337"/>
              <a:gd name="connsiteY59" fmla="*/ 375060 h 1757124"/>
              <a:gd name="connsiteX60" fmla="*/ 3335482 w 3730337"/>
              <a:gd name="connsiteY60" fmla="*/ 395842 h 1757124"/>
              <a:gd name="connsiteX61" fmla="*/ 3366655 w 3730337"/>
              <a:gd name="connsiteY61" fmla="*/ 416623 h 1757124"/>
              <a:gd name="connsiteX62" fmla="*/ 3397828 w 3730337"/>
              <a:gd name="connsiteY62" fmla="*/ 437405 h 1757124"/>
              <a:gd name="connsiteX63" fmla="*/ 3439391 w 3730337"/>
              <a:gd name="connsiteY63" fmla="*/ 489360 h 1757124"/>
              <a:gd name="connsiteX64" fmla="*/ 3480955 w 3730337"/>
              <a:gd name="connsiteY64" fmla="*/ 551705 h 1757124"/>
              <a:gd name="connsiteX65" fmla="*/ 3505633 w 3730337"/>
              <a:gd name="connsiteY65" fmla="*/ 587641 h 1757124"/>
              <a:gd name="connsiteX66" fmla="*/ 3552825 w 3730337"/>
              <a:gd name="connsiteY66" fmla="*/ 645223 h 1757124"/>
              <a:gd name="connsiteX67" fmla="*/ 3595255 w 3730337"/>
              <a:gd name="connsiteY67" fmla="*/ 738742 h 1757124"/>
              <a:gd name="connsiteX68" fmla="*/ 3616037 w 3730337"/>
              <a:gd name="connsiteY68" fmla="*/ 769914 h 1757124"/>
              <a:gd name="connsiteX69" fmla="*/ 3667991 w 3730337"/>
              <a:gd name="connsiteY69" fmla="*/ 863433 h 1757124"/>
              <a:gd name="connsiteX70" fmla="*/ 3688773 w 3730337"/>
              <a:gd name="connsiteY70" fmla="*/ 894605 h 1757124"/>
              <a:gd name="connsiteX71" fmla="*/ 3719946 w 3730337"/>
              <a:gd name="connsiteY71" fmla="*/ 988123 h 1757124"/>
              <a:gd name="connsiteX72" fmla="*/ 3730337 w 3730337"/>
              <a:gd name="connsiteY72" fmla="*/ 1019296 h 1757124"/>
              <a:gd name="connsiteX73" fmla="*/ 3719946 w 3730337"/>
              <a:gd name="connsiteY73" fmla="*/ 1123205 h 1757124"/>
              <a:gd name="connsiteX74" fmla="*/ 3688773 w 3730337"/>
              <a:gd name="connsiteY74" fmla="*/ 1143987 h 1757124"/>
              <a:gd name="connsiteX75" fmla="*/ 3666259 w 3730337"/>
              <a:gd name="connsiteY75" fmla="*/ 1199839 h 1757124"/>
              <a:gd name="connsiteX76" fmla="*/ 3616037 w 3730337"/>
              <a:gd name="connsiteY76" fmla="*/ 1289460 h 1757124"/>
              <a:gd name="connsiteX77" fmla="*/ 3574473 w 3730337"/>
              <a:gd name="connsiteY77" fmla="*/ 1351805 h 1757124"/>
              <a:gd name="connsiteX78" fmla="*/ 3522518 w 3730337"/>
              <a:gd name="connsiteY78" fmla="*/ 1414151 h 1757124"/>
              <a:gd name="connsiteX79" fmla="*/ 3491346 w 3730337"/>
              <a:gd name="connsiteY79" fmla="*/ 1434933 h 1757124"/>
              <a:gd name="connsiteX80" fmla="*/ 3449782 w 3730337"/>
              <a:gd name="connsiteY80" fmla="*/ 1476496 h 1757124"/>
              <a:gd name="connsiteX81" fmla="*/ 3387437 w 3730337"/>
              <a:gd name="connsiteY81" fmla="*/ 1518060 h 1757124"/>
              <a:gd name="connsiteX82" fmla="*/ 3356264 w 3730337"/>
              <a:gd name="connsiteY82" fmla="*/ 1538842 h 1757124"/>
              <a:gd name="connsiteX83" fmla="*/ 3325091 w 3730337"/>
              <a:gd name="connsiteY83" fmla="*/ 1570014 h 1757124"/>
              <a:gd name="connsiteX84" fmla="*/ 3241964 w 3730337"/>
              <a:gd name="connsiteY84" fmla="*/ 1601187 h 1757124"/>
              <a:gd name="connsiteX85" fmla="*/ 3210791 w 3730337"/>
              <a:gd name="connsiteY85" fmla="*/ 1621969 h 1757124"/>
              <a:gd name="connsiteX86" fmla="*/ 3127664 w 3730337"/>
              <a:gd name="connsiteY86" fmla="*/ 1642751 h 1757124"/>
              <a:gd name="connsiteX87" fmla="*/ 3096491 w 3730337"/>
              <a:gd name="connsiteY87" fmla="*/ 1653142 h 1757124"/>
              <a:gd name="connsiteX88" fmla="*/ 2971800 w 3730337"/>
              <a:gd name="connsiteY88" fmla="*/ 1642751 h 1757124"/>
              <a:gd name="connsiteX89" fmla="*/ 2940628 w 3730337"/>
              <a:gd name="connsiteY89" fmla="*/ 1632360 h 1757124"/>
              <a:gd name="connsiteX90" fmla="*/ 2763982 w 3730337"/>
              <a:gd name="connsiteY90" fmla="*/ 1621969 h 1757124"/>
              <a:gd name="connsiteX91" fmla="*/ 2608118 w 3730337"/>
              <a:gd name="connsiteY91" fmla="*/ 1632360 h 1757124"/>
              <a:gd name="connsiteX92" fmla="*/ 2545773 w 3730337"/>
              <a:gd name="connsiteY92" fmla="*/ 1673923 h 1757124"/>
              <a:gd name="connsiteX93" fmla="*/ 2524991 w 3730337"/>
              <a:gd name="connsiteY93" fmla="*/ 1705096 h 1757124"/>
              <a:gd name="connsiteX94" fmla="*/ 2421082 w 3730337"/>
              <a:gd name="connsiteY94" fmla="*/ 1736269 h 1757124"/>
              <a:gd name="connsiteX95" fmla="*/ 2389909 w 3730337"/>
              <a:gd name="connsiteY95" fmla="*/ 1757051 h 1757124"/>
              <a:gd name="connsiteX96" fmla="*/ 2310246 w 3730337"/>
              <a:gd name="connsiteY96" fmla="*/ 1751855 h 1757124"/>
              <a:gd name="connsiteX97" fmla="*/ 2369128 w 3730337"/>
              <a:gd name="connsiteY97" fmla="*/ 1736269 h 1757124"/>
              <a:gd name="connsiteX98" fmla="*/ 2379518 w 3730337"/>
              <a:gd name="connsiteY98" fmla="*/ 1705096 h 1757124"/>
              <a:gd name="connsiteX99" fmla="*/ 2348346 w 3730337"/>
              <a:gd name="connsiteY99" fmla="*/ 1715487 h 1757124"/>
              <a:gd name="connsiteX100" fmla="*/ 2306782 w 3730337"/>
              <a:gd name="connsiteY100" fmla="*/ 1725878 h 1757124"/>
              <a:gd name="connsiteX101" fmla="*/ 2275609 w 3730337"/>
              <a:gd name="connsiteY101" fmla="*/ 1725878 h 1757124"/>
              <a:gd name="connsiteX102" fmla="*/ 2244437 w 3730337"/>
              <a:gd name="connsiteY102" fmla="*/ 1673923 h 1757124"/>
              <a:gd name="connsiteX103" fmla="*/ 2209367 w 3730337"/>
              <a:gd name="connsiteY103" fmla="*/ 1705096 h 1757124"/>
              <a:gd name="connsiteX104" fmla="*/ 2213264 w 3730337"/>
              <a:gd name="connsiteY104" fmla="*/ 1673923 h 1757124"/>
              <a:gd name="connsiteX105" fmla="*/ 2265218 w 3730337"/>
              <a:gd name="connsiteY105" fmla="*/ 1632360 h 1757124"/>
              <a:gd name="connsiteX106" fmla="*/ 2296391 w 3730337"/>
              <a:gd name="connsiteY106" fmla="*/ 1601187 h 1757124"/>
              <a:gd name="connsiteX107" fmla="*/ 2327564 w 3730337"/>
              <a:gd name="connsiteY107" fmla="*/ 1580405 h 1757124"/>
              <a:gd name="connsiteX108" fmla="*/ 2369128 w 3730337"/>
              <a:gd name="connsiteY108" fmla="*/ 1538842 h 1757124"/>
              <a:gd name="connsiteX109" fmla="*/ 2389909 w 3730337"/>
              <a:gd name="connsiteY109" fmla="*/ 1476496 h 1757124"/>
              <a:gd name="connsiteX110" fmla="*/ 2317173 w 3730337"/>
              <a:gd name="connsiteY110" fmla="*/ 1497278 h 1757124"/>
              <a:gd name="connsiteX111" fmla="*/ 2223655 w 3730337"/>
              <a:gd name="connsiteY111" fmla="*/ 1549233 h 1757124"/>
              <a:gd name="connsiteX112" fmla="*/ 2109355 w 3730337"/>
              <a:gd name="connsiteY112" fmla="*/ 1538842 h 1757124"/>
              <a:gd name="connsiteX113" fmla="*/ 2078182 w 3730337"/>
              <a:gd name="connsiteY113" fmla="*/ 1528451 h 1757124"/>
              <a:gd name="connsiteX114" fmla="*/ 2036618 w 3730337"/>
              <a:gd name="connsiteY114" fmla="*/ 1518060 h 1757124"/>
              <a:gd name="connsiteX115" fmla="*/ 1974273 w 3730337"/>
              <a:gd name="connsiteY115" fmla="*/ 1497278 h 1757124"/>
              <a:gd name="connsiteX116" fmla="*/ 1943100 w 3730337"/>
              <a:gd name="connsiteY116" fmla="*/ 1486887 h 1757124"/>
              <a:gd name="connsiteX117" fmla="*/ 1901537 w 3730337"/>
              <a:gd name="connsiteY117" fmla="*/ 1476496 h 1757124"/>
              <a:gd name="connsiteX118" fmla="*/ 1870364 w 3730337"/>
              <a:gd name="connsiteY118" fmla="*/ 1486887 h 1757124"/>
              <a:gd name="connsiteX119" fmla="*/ 1776846 w 3730337"/>
              <a:gd name="connsiteY119" fmla="*/ 1538842 h 1757124"/>
              <a:gd name="connsiteX120" fmla="*/ 1766455 w 3730337"/>
              <a:gd name="connsiteY120" fmla="*/ 1570014 h 1757124"/>
              <a:gd name="connsiteX121" fmla="*/ 1735282 w 3730337"/>
              <a:gd name="connsiteY121" fmla="*/ 1601187 h 1757124"/>
              <a:gd name="connsiteX122" fmla="*/ 1704109 w 3730337"/>
              <a:gd name="connsiteY122" fmla="*/ 1611578 h 1757124"/>
              <a:gd name="connsiteX123" fmla="*/ 1454728 w 3730337"/>
              <a:gd name="connsiteY123" fmla="*/ 1621969 h 1757124"/>
              <a:gd name="connsiteX124" fmla="*/ 1153391 w 3730337"/>
              <a:gd name="connsiteY124" fmla="*/ 1611578 h 1757124"/>
              <a:gd name="connsiteX125" fmla="*/ 1091046 w 3730337"/>
              <a:gd name="connsiteY125" fmla="*/ 1601187 h 1757124"/>
              <a:gd name="connsiteX126" fmla="*/ 987137 w 3730337"/>
              <a:gd name="connsiteY126" fmla="*/ 1590796 h 1757124"/>
              <a:gd name="connsiteX127" fmla="*/ 1039091 w 3730337"/>
              <a:gd name="connsiteY127" fmla="*/ 1549233 h 1757124"/>
              <a:gd name="connsiteX128" fmla="*/ 1007918 w 3730337"/>
              <a:gd name="connsiteY128" fmla="*/ 1528451 h 1757124"/>
              <a:gd name="connsiteX129" fmla="*/ 883228 w 3730337"/>
              <a:gd name="connsiteY129" fmla="*/ 1549233 h 1757124"/>
              <a:gd name="connsiteX130" fmla="*/ 945573 w 3730337"/>
              <a:gd name="connsiteY130" fmla="*/ 1507669 h 1757124"/>
              <a:gd name="connsiteX131" fmla="*/ 966355 w 3730337"/>
              <a:gd name="connsiteY131" fmla="*/ 1476496 h 1757124"/>
              <a:gd name="connsiteX132" fmla="*/ 1059873 w 3730337"/>
              <a:gd name="connsiteY132" fmla="*/ 1424542 h 1757124"/>
              <a:gd name="connsiteX133" fmla="*/ 1070264 w 3730337"/>
              <a:gd name="connsiteY133" fmla="*/ 1393369 h 1757124"/>
              <a:gd name="connsiteX134" fmla="*/ 1101437 w 3730337"/>
              <a:gd name="connsiteY134" fmla="*/ 1382978 h 1757124"/>
              <a:gd name="connsiteX135" fmla="*/ 1163782 w 3730337"/>
              <a:gd name="connsiteY135" fmla="*/ 1403760 h 1757124"/>
              <a:gd name="connsiteX136" fmla="*/ 1278082 w 3730337"/>
              <a:gd name="connsiteY136" fmla="*/ 1414151 h 1757124"/>
              <a:gd name="connsiteX137" fmla="*/ 1340428 w 3730337"/>
              <a:gd name="connsiteY137" fmla="*/ 1434933 h 1757124"/>
              <a:gd name="connsiteX138" fmla="*/ 1371600 w 3730337"/>
              <a:gd name="connsiteY138" fmla="*/ 1445323 h 1757124"/>
              <a:gd name="connsiteX139" fmla="*/ 1413164 w 3730337"/>
              <a:gd name="connsiteY139" fmla="*/ 1434933 h 1757124"/>
              <a:gd name="connsiteX140" fmla="*/ 1381991 w 3730337"/>
              <a:gd name="connsiteY140" fmla="*/ 1424542 h 1757124"/>
              <a:gd name="connsiteX141" fmla="*/ 1288473 w 3730337"/>
              <a:gd name="connsiteY141" fmla="*/ 1403760 h 1757124"/>
              <a:gd name="connsiteX142" fmla="*/ 1257300 w 3730337"/>
              <a:gd name="connsiteY142" fmla="*/ 1382978 h 1757124"/>
              <a:gd name="connsiteX143" fmla="*/ 1236518 w 3730337"/>
              <a:gd name="connsiteY143" fmla="*/ 1351805 h 1757124"/>
              <a:gd name="connsiteX144" fmla="*/ 1205346 w 3730337"/>
              <a:gd name="connsiteY144" fmla="*/ 1341414 h 1757124"/>
              <a:gd name="connsiteX145" fmla="*/ 1143000 w 3730337"/>
              <a:gd name="connsiteY145" fmla="*/ 1310242 h 1757124"/>
              <a:gd name="connsiteX146" fmla="*/ 1111828 w 3730337"/>
              <a:gd name="connsiteY146" fmla="*/ 1289460 h 1757124"/>
              <a:gd name="connsiteX147" fmla="*/ 1080655 w 3730337"/>
              <a:gd name="connsiteY147" fmla="*/ 1279069 h 1757124"/>
              <a:gd name="connsiteX148" fmla="*/ 1028700 w 3730337"/>
              <a:gd name="connsiteY148" fmla="*/ 1237505 h 1757124"/>
              <a:gd name="connsiteX149" fmla="*/ 966355 w 3730337"/>
              <a:gd name="connsiteY149" fmla="*/ 1195942 h 1757124"/>
              <a:gd name="connsiteX150" fmla="*/ 904009 w 3730337"/>
              <a:gd name="connsiteY150" fmla="*/ 1154378 h 1757124"/>
              <a:gd name="connsiteX151" fmla="*/ 841664 w 3730337"/>
              <a:gd name="connsiteY151" fmla="*/ 1133596 h 1757124"/>
              <a:gd name="connsiteX152" fmla="*/ 810491 w 3730337"/>
              <a:gd name="connsiteY152" fmla="*/ 1123205 h 1757124"/>
              <a:gd name="connsiteX153" fmla="*/ 727364 w 3730337"/>
              <a:gd name="connsiteY153" fmla="*/ 1102423 h 1757124"/>
              <a:gd name="connsiteX154" fmla="*/ 654628 w 3730337"/>
              <a:gd name="connsiteY154" fmla="*/ 1060860 h 1757124"/>
              <a:gd name="connsiteX155" fmla="*/ 592282 w 3730337"/>
              <a:gd name="connsiteY155" fmla="*/ 1040078 h 1757124"/>
              <a:gd name="connsiteX156" fmla="*/ 529937 w 3730337"/>
              <a:gd name="connsiteY156" fmla="*/ 1019296 h 1757124"/>
              <a:gd name="connsiteX157" fmla="*/ 467591 w 3730337"/>
              <a:gd name="connsiteY157" fmla="*/ 998514 h 1757124"/>
              <a:gd name="connsiteX158" fmla="*/ 436418 w 3730337"/>
              <a:gd name="connsiteY158" fmla="*/ 988123 h 1757124"/>
              <a:gd name="connsiteX159" fmla="*/ 322118 w 3730337"/>
              <a:gd name="connsiteY159" fmla="*/ 977733 h 1757124"/>
              <a:gd name="connsiteX160" fmla="*/ 228600 w 3730337"/>
              <a:gd name="connsiteY160" fmla="*/ 956951 h 1757124"/>
              <a:gd name="connsiteX161" fmla="*/ 197428 w 3730337"/>
              <a:gd name="connsiteY161" fmla="*/ 946560 h 1757124"/>
              <a:gd name="connsiteX162" fmla="*/ 166255 w 3730337"/>
              <a:gd name="connsiteY162" fmla="*/ 925778 h 1757124"/>
              <a:gd name="connsiteX163" fmla="*/ 103909 w 3730337"/>
              <a:gd name="connsiteY163" fmla="*/ 904996 h 1757124"/>
              <a:gd name="connsiteX164" fmla="*/ 41564 w 3730337"/>
              <a:gd name="connsiteY164" fmla="*/ 863433 h 1757124"/>
              <a:gd name="connsiteX165" fmla="*/ 0 w 3730337"/>
              <a:gd name="connsiteY165" fmla="*/ 801087 h 1757124"/>
              <a:gd name="connsiteX166" fmla="*/ 31173 w 3730337"/>
              <a:gd name="connsiteY166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01537 w 3730337"/>
              <a:gd name="connsiteY35" fmla="*/ 136069 h 1757124"/>
              <a:gd name="connsiteX36" fmla="*/ 1932709 w 3730337"/>
              <a:gd name="connsiteY36" fmla="*/ 115287 h 1757124"/>
              <a:gd name="connsiteX37" fmla="*/ 1995055 w 3730337"/>
              <a:gd name="connsiteY37" fmla="*/ 94505 h 1757124"/>
              <a:gd name="connsiteX38" fmla="*/ 2026228 w 3730337"/>
              <a:gd name="connsiteY38" fmla="*/ 84114 h 1757124"/>
              <a:gd name="connsiteX39" fmla="*/ 2109355 w 3730337"/>
              <a:gd name="connsiteY39" fmla="*/ 63333 h 1757124"/>
              <a:gd name="connsiteX40" fmla="*/ 2244437 w 3730337"/>
              <a:gd name="connsiteY40" fmla="*/ 32160 h 1757124"/>
              <a:gd name="connsiteX41" fmla="*/ 2337955 w 3730337"/>
              <a:gd name="connsiteY41" fmla="*/ 21769 h 1757124"/>
              <a:gd name="connsiteX42" fmla="*/ 2441864 w 3730337"/>
              <a:gd name="connsiteY42" fmla="*/ 987 h 1757124"/>
              <a:gd name="connsiteX43" fmla="*/ 2544475 w 3730337"/>
              <a:gd name="connsiteY43" fmla="*/ 6616 h 1757124"/>
              <a:gd name="connsiteX44" fmla="*/ 2618509 w 3730337"/>
              <a:gd name="connsiteY44" fmla="*/ 21769 h 1757124"/>
              <a:gd name="connsiteX45" fmla="*/ 2680855 w 3730337"/>
              <a:gd name="connsiteY45" fmla="*/ 32160 h 1757124"/>
              <a:gd name="connsiteX46" fmla="*/ 2784764 w 3730337"/>
              <a:gd name="connsiteY46" fmla="*/ 63333 h 1757124"/>
              <a:gd name="connsiteX47" fmla="*/ 2815937 w 3730337"/>
              <a:gd name="connsiteY47" fmla="*/ 73723 h 1757124"/>
              <a:gd name="connsiteX48" fmla="*/ 2847109 w 3730337"/>
              <a:gd name="connsiteY48" fmla="*/ 84114 h 1757124"/>
              <a:gd name="connsiteX49" fmla="*/ 2878282 w 3730337"/>
              <a:gd name="connsiteY49" fmla="*/ 94505 h 1757124"/>
              <a:gd name="connsiteX50" fmla="*/ 2909455 w 3730337"/>
              <a:gd name="connsiteY50" fmla="*/ 115287 h 1757124"/>
              <a:gd name="connsiteX51" fmla="*/ 2971800 w 3730337"/>
              <a:gd name="connsiteY51" fmla="*/ 136069 h 1757124"/>
              <a:gd name="connsiteX52" fmla="*/ 3002973 w 3730337"/>
              <a:gd name="connsiteY52" fmla="*/ 146460 h 1757124"/>
              <a:gd name="connsiteX53" fmla="*/ 3054062 w 3730337"/>
              <a:gd name="connsiteY53" fmla="*/ 188023 h 1757124"/>
              <a:gd name="connsiteX54" fmla="*/ 3106882 w 3730337"/>
              <a:gd name="connsiteY54" fmla="*/ 229587 h 1757124"/>
              <a:gd name="connsiteX55" fmla="*/ 3122901 w 3730337"/>
              <a:gd name="connsiteY55" fmla="*/ 236947 h 1757124"/>
              <a:gd name="connsiteX56" fmla="*/ 3158837 w 3730337"/>
              <a:gd name="connsiteY56" fmla="*/ 271151 h 1757124"/>
              <a:gd name="connsiteX57" fmla="*/ 3190009 w 3730337"/>
              <a:gd name="connsiteY57" fmla="*/ 291933 h 1757124"/>
              <a:gd name="connsiteX58" fmla="*/ 3246726 w 3730337"/>
              <a:gd name="connsiteY58" fmla="*/ 323971 h 1757124"/>
              <a:gd name="connsiteX59" fmla="*/ 3304309 w 3730337"/>
              <a:gd name="connsiteY59" fmla="*/ 375060 h 1757124"/>
              <a:gd name="connsiteX60" fmla="*/ 3335482 w 3730337"/>
              <a:gd name="connsiteY60" fmla="*/ 395842 h 1757124"/>
              <a:gd name="connsiteX61" fmla="*/ 3366655 w 3730337"/>
              <a:gd name="connsiteY61" fmla="*/ 416623 h 1757124"/>
              <a:gd name="connsiteX62" fmla="*/ 3397828 w 3730337"/>
              <a:gd name="connsiteY62" fmla="*/ 437405 h 1757124"/>
              <a:gd name="connsiteX63" fmla="*/ 3439391 w 3730337"/>
              <a:gd name="connsiteY63" fmla="*/ 489360 h 1757124"/>
              <a:gd name="connsiteX64" fmla="*/ 3480955 w 3730337"/>
              <a:gd name="connsiteY64" fmla="*/ 551705 h 1757124"/>
              <a:gd name="connsiteX65" fmla="*/ 3505633 w 3730337"/>
              <a:gd name="connsiteY65" fmla="*/ 587641 h 1757124"/>
              <a:gd name="connsiteX66" fmla="*/ 3552825 w 3730337"/>
              <a:gd name="connsiteY66" fmla="*/ 645223 h 1757124"/>
              <a:gd name="connsiteX67" fmla="*/ 3595255 w 3730337"/>
              <a:gd name="connsiteY67" fmla="*/ 738742 h 1757124"/>
              <a:gd name="connsiteX68" fmla="*/ 3616037 w 3730337"/>
              <a:gd name="connsiteY68" fmla="*/ 769914 h 1757124"/>
              <a:gd name="connsiteX69" fmla="*/ 3667991 w 3730337"/>
              <a:gd name="connsiteY69" fmla="*/ 863433 h 1757124"/>
              <a:gd name="connsiteX70" fmla="*/ 3688773 w 3730337"/>
              <a:gd name="connsiteY70" fmla="*/ 894605 h 1757124"/>
              <a:gd name="connsiteX71" fmla="*/ 3719946 w 3730337"/>
              <a:gd name="connsiteY71" fmla="*/ 988123 h 1757124"/>
              <a:gd name="connsiteX72" fmla="*/ 3730337 w 3730337"/>
              <a:gd name="connsiteY72" fmla="*/ 1019296 h 1757124"/>
              <a:gd name="connsiteX73" fmla="*/ 3719946 w 3730337"/>
              <a:gd name="connsiteY73" fmla="*/ 1123205 h 1757124"/>
              <a:gd name="connsiteX74" fmla="*/ 3688773 w 3730337"/>
              <a:gd name="connsiteY74" fmla="*/ 1143987 h 1757124"/>
              <a:gd name="connsiteX75" fmla="*/ 3666259 w 3730337"/>
              <a:gd name="connsiteY75" fmla="*/ 1199839 h 1757124"/>
              <a:gd name="connsiteX76" fmla="*/ 3616037 w 3730337"/>
              <a:gd name="connsiteY76" fmla="*/ 1289460 h 1757124"/>
              <a:gd name="connsiteX77" fmla="*/ 3574473 w 3730337"/>
              <a:gd name="connsiteY77" fmla="*/ 1351805 h 1757124"/>
              <a:gd name="connsiteX78" fmla="*/ 3522518 w 3730337"/>
              <a:gd name="connsiteY78" fmla="*/ 1414151 h 1757124"/>
              <a:gd name="connsiteX79" fmla="*/ 3491346 w 3730337"/>
              <a:gd name="connsiteY79" fmla="*/ 1434933 h 1757124"/>
              <a:gd name="connsiteX80" fmla="*/ 3449782 w 3730337"/>
              <a:gd name="connsiteY80" fmla="*/ 1476496 h 1757124"/>
              <a:gd name="connsiteX81" fmla="*/ 3387437 w 3730337"/>
              <a:gd name="connsiteY81" fmla="*/ 1518060 h 1757124"/>
              <a:gd name="connsiteX82" fmla="*/ 3356264 w 3730337"/>
              <a:gd name="connsiteY82" fmla="*/ 1538842 h 1757124"/>
              <a:gd name="connsiteX83" fmla="*/ 3325091 w 3730337"/>
              <a:gd name="connsiteY83" fmla="*/ 1570014 h 1757124"/>
              <a:gd name="connsiteX84" fmla="*/ 3241964 w 3730337"/>
              <a:gd name="connsiteY84" fmla="*/ 1601187 h 1757124"/>
              <a:gd name="connsiteX85" fmla="*/ 3210791 w 3730337"/>
              <a:gd name="connsiteY85" fmla="*/ 1621969 h 1757124"/>
              <a:gd name="connsiteX86" fmla="*/ 3127664 w 3730337"/>
              <a:gd name="connsiteY86" fmla="*/ 1642751 h 1757124"/>
              <a:gd name="connsiteX87" fmla="*/ 3096491 w 3730337"/>
              <a:gd name="connsiteY87" fmla="*/ 1653142 h 1757124"/>
              <a:gd name="connsiteX88" fmla="*/ 2971800 w 3730337"/>
              <a:gd name="connsiteY88" fmla="*/ 1642751 h 1757124"/>
              <a:gd name="connsiteX89" fmla="*/ 2940628 w 3730337"/>
              <a:gd name="connsiteY89" fmla="*/ 1632360 h 1757124"/>
              <a:gd name="connsiteX90" fmla="*/ 2763982 w 3730337"/>
              <a:gd name="connsiteY90" fmla="*/ 1621969 h 1757124"/>
              <a:gd name="connsiteX91" fmla="*/ 2608118 w 3730337"/>
              <a:gd name="connsiteY91" fmla="*/ 1632360 h 1757124"/>
              <a:gd name="connsiteX92" fmla="*/ 2545773 w 3730337"/>
              <a:gd name="connsiteY92" fmla="*/ 1673923 h 1757124"/>
              <a:gd name="connsiteX93" fmla="*/ 2524991 w 3730337"/>
              <a:gd name="connsiteY93" fmla="*/ 1705096 h 1757124"/>
              <a:gd name="connsiteX94" fmla="*/ 2421082 w 3730337"/>
              <a:gd name="connsiteY94" fmla="*/ 1736269 h 1757124"/>
              <a:gd name="connsiteX95" fmla="*/ 2389909 w 3730337"/>
              <a:gd name="connsiteY95" fmla="*/ 1757051 h 1757124"/>
              <a:gd name="connsiteX96" fmla="*/ 2310246 w 3730337"/>
              <a:gd name="connsiteY96" fmla="*/ 1751855 h 1757124"/>
              <a:gd name="connsiteX97" fmla="*/ 2369128 w 3730337"/>
              <a:gd name="connsiteY97" fmla="*/ 1736269 h 1757124"/>
              <a:gd name="connsiteX98" fmla="*/ 2379518 w 3730337"/>
              <a:gd name="connsiteY98" fmla="*/ 1705096 h 1757124"/>
              <a:gd name="connsiteX99" fmla="*/ 2348346 w 3730337"/>
              <a:gd name="connsiteY99" fmla="*/ 1715487 h 1757124"/>
              <a:gd name="connsiteX100" fmla="*/ 2306782 w 3730337"/>
              <a:gd name="connsiteY100" fmla="*/ 1725878 h 1757124"/>
              <a:gd name="connsiteX101" fmla="*/ 2275609 w 3730337"/>
              <a:gd name="connsiteY101" fmla="*/ 1725878 h 1757124"/>
              <a:gd name="connsiteX102" fmla="*/ 2244437 w 3730337"/>
              <a:gd name="connsiteY102" fmla="*/ 1673923 h 1757124"/>
              <a:gd name="connsiteX103" fmla="*/ 2209367 w 3730337"/>
              <a:gd name="connsiteY103" fmla="*/ 1705096 h 1757124"/>
              <a:gd name="connsiteX104" fmla="*/ 2213264 w 3730337"/>
              <a:gd name="connsiteY104" fmla="*/ 1673923 h 1757124"/>
              <a:gd name="connsiteX105" fmla="*/ 2265218 w 3730337"/>
              <a:gd name="connsiteY105" fmla="*/ 1632360 h 1757124"/>
              <a:gd name="connsiteX106" fmla="*/ 2296391 w 3730337"/>
              <a:gd name="connsiteY106" fmla="*/ 1601187 h 1757124"/>
              <a:gd name="connsiteX107" fmla="*/ 2327564 w 3730337"/>
              <a:gd name="connsiteY107" fmla="*/ 1580405 h 1757124"/>
              <a:gd name="connsiteX108" fmla="*/ 2369128 w 3730337"/>
              <a:gd name="connsiteY108" fmla="*/ 1538842 h 1757124"/>
              <a:gd name="connsiteX109" fmla="*/ 2389909 w 3730337"/>
              <a:gd name="connsiteY109" fmla="*/ 1476496 h 1757124"/>
              <a:gd name="connsiteX110" fmla="*/ 2317173 w 3730337"/>
              <a:gd name="connsiteY110" fmla="*/ 1497278 h 1757124"/>
              <a:gd name="connsiteX111" fmla="*/ 2223655 w 3730337"/>
              <a:gd name="connsiteY111" fmla="*/ 1549233 h 1757124"/>
              <a:gd name="connsiteX112" fmla="*/ 2109355 w 3730337"/>
              <a:gd name="connsiteY112" fmla="*/ 1538842 h 1757124"/>
              <a:gd name="connsiteX113" fmla="*/ 2078182 w 3730337"/>
              <a:gd name="connsiteY113" fmla="*/ 1528451 h 1757124"/>
              <a:gd name="connsiteX114" fmla="*/ 2036618 w 3730337"/>
              <a:gd name="connsiteY114" fmla="*/ 1518060 h 1757124"/>
              <a:gd name="connsiteX115" fmla="*/ 1974273 w 3730337"/>
              <a:gd name="connsiteY115" fmla="*/ 1497278 h 1757124"/>
              <a:gd name="connsiteX116" fmla="*/ 1943100 w 3730337"/>
              <a:gd name="connsiteY116" fmla="*/ 1486887 h 1757124"/>
              <a:gd name="connsiteX117" fmla="*/ 1901537 w 3730337"/>
              <a:gd name="connsiteY117" fmla="*/ 1476496 h 1757124"/>
              <a:gd name="connsiteX118" fmla="*/ 1870364 w 3730337"/>
              <a:gd name="connsiteY118" fmla="*/ 1486887 h 1757124"/>
              <a:gd name="connsiteX119" fmla="*/ 1776846 w 3730337"/>
              <a:gd name="connsiteY119" fmla="*/ 1538842 h 1757124"/>
              <a:gd name="connsiteX120" fmla="*/ 1766455 w 3730337"/>
              <a:gd name="connsiteY120" fmla="*/ 1570014 h 1757124"/>
              <a:gd name="connsiteX121" fmla="*/ 1735282 w 3730337"/>
              <a:gd name="connsiteY121" fmla="*/ 1601187 h 1757124"/>
              <a:gd name="connsiteX122" fmla="*/ 1704109 w 3730337"/>
              <a:gd name="connsiteY122" fmla="*/ 1611578 h 1757124"/>
              <a:gd name="connsiteX123" fmla="*/ 1454728 w 3730337"/>
              <a:gd name="connsiteY123" fmla="*/ 1621969 h 1757124"/>
              <a:gd name="connsiteX124" fmla="*/ 1153391 w 3730337"/>
              <a:gd name="connsiteY124" fmla="*/ 1611578 h 1757124"/>
              <a:gd name="connsiteX125" fmla="*/ 1091046 w 3730337"/>
              <a:gd name="connsiteY125" fmla="*/ 1601187 h 1757124"/>
              <a:gd name="connsiteX126" fmla="*/ 987137 w 3730337"/>
              <a:gd name="connsiteY126" fmla="*/ 1590796 h 1757124"/>
              <a:gd name="connsiteX127" fmla="*/ 1039091 w 3730337"/>
              <a:gd name="connsiteY127" fmla="*/ 1549233 h 1757124"/>
              <a:gd name="connsiteX128" fmla="*/ 1007918 w 3730337"/>
              <a:gd name="connsiteY128" fmla="*/ 1528451 h 1757124"/>
              <a:gd name="connsiteX129" fmla="*/ 883228 w 3730337"/>
              <a:gd name="connsiteY129" fmla="*/ 1549233 h 1757124"/>
              <a:gd name="connsiteX130" fmla="*/ 945573 w 3730337"/>
              <a:gd name="connsiteY130" fmla="*/ 1507669 h 1757124"/>
              <a:gd name="connsiteX131" fmla="*/ 966355 w 3730337"/>
              <a:gd name="connsiteY131" fmla="*/ 1476496 h 1757124"/>
              <a:gd name="connsiteX132" fmla="*/ 1059873 w 3730337"/>
              <a:gd name="connsiteY132" fmla="*/ 1424542 h 1757124"/>
              <a:gd name="connsiteX133" fmla="*/ 1070264 w 3730337"/>
              <a:gd name="connsiteY133" fmla="*/ 1393369 h 1757124"/>
              <a:gd name="connsiteX134" fmla="*/ 1101437 w 3730337"/>
              <a:gd name="connsiteY134" fmla="*/ 1382978 h 1757124"/>
              <a:gd name="connsiteX135" fmla="*/ 1163782 w 3730337"/>
              <a:gd name="connsiteY135" fmla="*/ 1403760 h 1757124"/>
              <a:gd name="connsiteX136" fmla="*/ 1278082 w 3730337"/>
              <a:gd name="connsiteY136" fmla="*/ 1414151 h 1757124"/>
              <a:gd name="connsiteX137" fmla="*/ 1340428 w 3730337"/>
              <a:gd name="connsiteY137" fmla="*/ 1434933 h 1757124"/>
              <a:gd name="connsiteX138" fmla="*/ 1371600 w 3730337"/>
              <a:gd name="connsiteY138" fmla="*/ 1445323 h 1757124"/>
              <a:gd name="connsiteX139" fmla="*/ 1413164 w 3730337"/>
              <a:gd name="connsiteY139" fmla="*/ 1434933 h 1757124"/>
              <a:gd name="connsiteX140" fmla="*/ 1381991 w 3730337"/>
              <a:gd name="connsiteY140" fmla="*/ 1424542 h 1757124"/>
              <a:gd name="connsiteX141" fmla="*/ 1288473 w 3730337"/>
              <a:gd name="connsiteY141" fmla="*/ 1403760 h 1757124"/>
              <a:gd name="connsiteX142" fmla="*/ 1257300 w 3730337"/>
              <a:gd name="connsiteY142" fmla="*/ 1382978 h 1757124"/>
              <a:gd name="connsiteX143" fmla="*/ 1236518 w 3730337"/>
              <a:gd name="connsiteY143" fmla="*/ 1351805 h 1757124"/>
              <a:gd name="connsiteX144" fmla="*/ 1205346 w 3730337"/>
              <a:gd name="connsiteY144" fmla="*/ 1341414 h 1757124"/>
              <a:gd name="connsiteX145" fmla="*/ 1143000 w 3730337"/>
              <a:gd name="connsiteY145" fmla="*/ 1310242 h 1757124"/>
              <a:gd name="connsiteX146" fmla="*/ 1111828 w 3730337"/>
              <a:gd name="connsiteY146" fmla="*/ 1289460 h 1757124"/>
              <a:gd name="connsiteX147" fmla="*/ 1080655 w 3730337"/>
              <a:gd name="connsiteY147" fmla="*/ 1279069 h 1757124"/>
              <a:gd name="connsiteX148" fmla="*/ 1028700 w 3730337"/>
              <a:gd name="connsiteY148" fmla="*/ 1237505 h 1757124"/>
              <a:gd name="connsiteX149" fmla="*/ 966355 w 3730337"/>
              <a:gd name="connsiteY149" fmla="*/ 1195942 h 1757124"/>
              <a:gd name="connsiteX150" fmla="*/ 904009 w 3730337"/>
              <a:gd name="connsiteY150" fmla="*/ 1154378 h 1757124"/>
              <a:gd name="connsiteX151" fmla="*/ 841664 w 3730337"/>
              <a:gd name="connsiteY151" fmla="*/ 1133596 h 1757124"/>
              <a:gd name="connsiteX152" fmla="*/ 810491 w 3730337"/>
              <a:gd name="connsiteY152" fmla="*/ 1123205 h 1757124"/>
              <a:gd name="connsiteX153" fmla="*/ 727364 w 3730337"/>
              <a:gd name="connsiteY153" fmla="*/ 1102423 h 1757124"/>
              <a:gd name="connsiteX154" fmla="*/ 654628 w 3730337"/>
              <a:gd name="connsiteY154" fmla="*/ 1060860 h 1757124"/>
              <a:gd name="connsiteX155" fmla="*/ 592282 w 3730337"/>
              <a:gd name="connsiteY155" fmla="*/ 1040078 h 1757124"/>
              <a:gd name="connsiteX156" fmla="*/ 529937 w 3730337"/>
              <a:gd name="connsiteY156" fmla="*/ 1019296 h 1757124"/>
              <a:gd name="connsiteX157" fmla="*/ 467591 w 3730337"/>
              <a:gd name="connsiteY157" fmla="*/ 998514 h 1757124"/>
              <a:gd name="connsiteX158" fmla="*/ 436418 w 3730337"/>
              <a:gd name="connsiteY158" fmla="*/ 988123 h 1757124"/>
              <a:gd name="connsiteX159" fmla="*/ 322118 w 3730337"/>
              <a:gd name="connsiteY159" fmla="*/ 977733 h 1757124"/>
              <a:gd name="connsiteX160" fmla="*/ 228600 w 3730337"/>
              <a:gd name="connsiteY160" fmla="*/ 956951 h 1757124"/>
              <a:gd name="connsiteX161" fmla="*/ 197428 w 3730337"/>
              <a:gd name="connsiteY161" fmla="*/ 946560 h 1757124"/>
              <a:gd name="connsiteX162" fmla="*/ 166255 w 3730337"/>
              <a:gd name="connsiteY162" fmla="*/ 925778 h 1757124"/>
              <a:gd name="connsiteX163" fmla="*/ 103909 w 3730337"/>
              <a:gd name="connsiteY163" fmla="*/ 904996 h 1757124"/>
              <a:gd name="connsiteX164" fmla="*/ 41564 w 3730337"/>
              <a:gd name="connsiteY164" fmla="*/ 863433 h 1757124"/>
              <a:gd name="connsiteX165" fmla="*/ 0 w 3730337"/>
              <a:gd name="connsiteY165" fmla="*/ 801087 h 1757124"/>
              <a:gd name="connsiteX166" fmla="*/ 31173 w 3730337"/>
              <a:gd name="connsiteY166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01537 w 3730337"/>
              <a:gd name="connsiteY35" fmla="*/ 136069 h 1757124"/>
              <a:gd name="connsiteX36" fmla="*/ 1932709 w 3730337"/>
              <a:gd name="connsiteY36" fmla="*/ 115287 h 1757124"/>
              <a:gd name="connsiteX37" fmla="*/ 1995055 w 3730337"/>
              <a:gd name="connsiteY37" fmla="*/ 94505 h 1757124"/>
              <a:gd name="connsiteX38" fmla="*/ 2026228 w 3730337"/>
              <a:gd name="connsiteY38" fmla="*/ 84114 h 1757124"/>
              <a:gd name="connsiteX39" fmla="*/ 2109355 w 3730337"/>
              <a:gd name="connsiteY39" fmla="*/ 63333 h 1757124"/>
              <a:gd name="connsiteX40" fmla="*/ 2244437 w 3730337"/>
              <a:gd name="connsiteY40" fmla="*/ 32160 h 1757124"/>
              <a:gd name="connsiteX41" fmla="*/ 2337955 w 3730337"/>
              <a:gd name="connsiteY41" fmla="*/ 21769 h 1757124"/>
              <a:gd name="connsiteX42" fmla="*/ 2441864 w 3730337"/>
              <a:gd name="connsiteY42" fmla="*/ 987 h 1757124"/>
              <a:gd name="connsiteX43" fmla="*/ 2544475 w 3730337"/>
              <a:gd name="connsiteY43" fmla="*/ 6616 h 1757124"/>
              <a:gd name="connsiteX44" fmla="*/ 2618509 w 3730337"/>
              <a:gd name="connsiteY44" fmla="*/ 21769 h 1757124"/>
              <a:gd name="connsiteX45" fmla="*/ 2680855 w 3730337"/>
              <a:gd name="connsiteY45" fmla="*/ 32160 h 1757124"/>
              <a:gd name="connsiteX46" fmla="*/ 2784764 w 3730337"/>
              <a:gd name="connsiteY46" fmla="*/ 63333 h 1757124"/>
              <a:gd name="connsiteX47" fmla="*/ 2815937 w 3730337"/>
              <a:gd name="connsiteY47" fmla="*/ 73723 h 1757124"/>
              <a:gd name="connsiteX48" fmla="*/ 2847109 w 3730337"/>
              <a:gd name="connsiteY48" fmla="*/ 84114 h 1757124"/>
              <a:gd name="connsiteX49" fmla="*/ 2878282 w 3730337"/>
              <a:gd name="connsiteY49" fmla="*/ 94505 h 1757124"/>
              <a:gd name="connsiteX50" fmla="*/ 2909455 w 3730337"/>
              <a:gd name="connsiteY50" fmla="*/ 115287 h 1757124"/>
              <a:gd name="connsiteX51" fmla="*/ 2971800 w 3730337"/>
              <a:gd name="connsiteY51" fmla="*/ 136069 h 1757124"/>
              <a:gd name="connsiteX52" fmla="*/ 3002973 w 3730337"/>
              <a:gd name="connsiteY52" fmla="*/ 146460 h 1757124"/>
              <a:gd name="connsiteX53" fmla="*/ 3054062 w 3730337"/>
              <a:gd name="connsiteY53" fmla="*/ 188023 h 1757124"/>
              <a:gd name="connsiteX54" fmla="*/ 3106882 w 3730337"/>
              <a:gd name="connsiteY54" fmla="*/ 229587 h 1757124"/>
              <a:gd name="connsiteX55" fmla="*/ 3122901 w 3730337"/>
              <a:gd name="connsiteY55" fmla="*/ 236947 h 1757124"/>
              <a:gd name="connsiteX56" fmla="*/ 3158837 w 3730337"/>
              <a:gd name="connsiteY56" fmla="*/ 271151 h 1757124"/>
              <a:gd name="connsiteX57" fmla="*/ 3190009 w 3730337"/>
              <a:gd name="connsiteY57" fmla="*/ 291933 h 1757124"/>
              <a:gd name="connsiteX58" fmla="*/ 3246726 w 3730337"/>
              <a:gd name="connsiteY58" fmla="*/ 323971 h 1757124"/>
              <a:gd name="connsiteX59" fmla="*/ 3304309 w 3730337"/>
              <a:gd name="connsiteY59" fmla="*/ 375060 h 1757124"/>
              <a:gd name="connsiteX60" fmla="*/ 3335482 w 3730337"/>
              <a:gd name="connsiteY60" fmla="*/ 395842 h 1757124"/>
              <a:gd name="connsiteX61" fmla="*/ 3366655 w 3730337"/>
              <a:gd name="connsiteY61" fmla="*/ 416623 h 1757124"/>
              <a:gd name="connsiteX62" fmla="*/ 3397828 w 3730337"/>
              <a:gd name="connsiteY62" fmla="*/ 437405 h 1757124"/>
              <a:gd name="connsiteX63" fmla="*/ 3439391 w 3730337"/>
              <a:gd name="connsiteY63" fmla="*/ 489360 h 1757124"/>
              <a:gd name="connsiteX64" fmla="*/ 3480955 w 3730337"/>
              <a:gd name="connsiteY64" fmla="*/ 551705 h 1757124"/>
              <a:gd name="connsiteX65" fmla="*/ 3505633 w 3730337"/>
              <a:gd name="connsiteY65" fmla="*/ 587641 h 1757124"/>
              <a:gd name="connsiteX66" fmla="*/ 3552825 w 3730337"/>
              <a:gd name="connsiteY66" fmla="*/ 645223 h 1757124"/>
              <a:gd name="connsiteX67" fmla="*/ 3595255 w 3730337"/>
              <a:gd name="connsiteY67" fmla="*/ 738742 h 1757124"/>
              <a:gd name="connsiteX68" fmla="*/ 3616037 w 3730337"/>
              <a:gd name="connsiteY68" fmla="*/ 769914 h 1757124"/>
              <a:gd name="connsiteX69" fmla="*/ 3667991 w 3730337"/>
              <a:gd name="connsiteY69" fmla="*/ 863433 h 1757124"/>
              <a:gd name="connsiteX70" fmla="*/ 3688773 w 3730337"/>
              <a:gd name="connsiteY70" fmla="*/ 894605 h 1757124"/>
              <a:gd name="connsiteX71" fmla="*/ 3719946 w 3730337"/>
              <a:gd name="connsiteY71" fmla="*/ 988123 h 1757124"/>
              <a:gd name="connsiteX72" fmla="*/ 3730337 w 3730337"/>
              <a:gd name="connsiteY72" fmla="*/ 1019296 h 1757124"/>
              <a:gd name="connsiteX73" fmla="*/ 3719946 w 3730337"/>
              <a:gd name="connsiteY73" fmla="*/ 1123205 h 1757124"/>
              <a:gd name="connsiteX74" fmla="*/ 3688773 w 3730337"/>
              <a:gd name="connsiteY74" fmla="*/ 1143987 h 1757124"/>
              <a:gd name="connsiteX75" fmla="*/ 3666259 w 3730337"/>
              <a:gd name="connsiteY75" fmla="*/ 1199839 h 1757124"/>
              <a:gd name="connsiteX76" fmla="*/ 3616037 w 3730337"/>
              <a:gd name="connsiteY76" fmla="*/ 1289460 h 1757124"/>
              <a:gd name="connsiteX77" fmla="*/ 3574473 w 3730337"/>
              <a:gd name="connsiteY77" fmla="*/ 1351805 h 1757124"/>
              <a:gd name="connsiteX78" fmla="*/ 3522518 w 3730337"/>
              <a:gd name="connsiteY78" fmla="*/ 1414151 h 1757124"/>
              <a:gd name="connsiteX79" fmla="*/ 3491346 w 3730337"/>
              <a:gd name="connsiteY79" fmla="*/ 1434933 h 1757124"/>
              <a:gd name="connsiteX80" fmla="*/ 3449782 w 3730337"/>
              <a:gd name="connsiteY80" fmla="*/ 1476496 h 1757124"/>
              <a:gd name="connsiteX81" fmla="*/ 3387437 w 3730337"/>
              <a:gd name="connsiteY81" fmla="*/ 1518060 h 1757124"/>
              <a:gd name="connsiteX82" fmla="*/ 3356264 w 3730337"/>
              <a:gd name="connsiteY82" fmla="*/ 1538842 h 1757124"/>
              <a:gd name="connsiteX83" fmla="*/ 3325091 w 3730337"/>
              <a:gd name="connsiteY83" fmla="*/ 1570014 h 1757124"/>
              <a:gd name="connsiteX84" fmla="*/ 3241964 w 3730337"/>
              <a:gd name="connsiteY84" fmla="*/ 1601187 h 1757124"/>
              <a:gd name="connsiteX85" fmla="*/ 3210791 w 3730337"/>
              <a:gd name="connsiteY85" fmla="*/ 1621969 h 1757124"/>
              <a:gd name="connsiteX86" fmla="*/ 3127664 w 3730337"/>
              <a:gd name="connsiteY86" fmla="*/ 1642751 h 1757124"/>
              <a:gd name="connsiteX87" fmla="*/ 3096491 w 3730337"/>
              <a:gd name="connsiteY87" fmla="*/ 1653142 h 1757124"/>
              <a:gd name="connsiteX88" fmla="*/ 2971800 w 3730337"/>
              <a:gd name="connsiteY88" fmla="*/ 1642751 h 1757124"/>
              <a:gd name="connsiteX89" fmla="*/ 2940628 w 3730337"/>
              <a:gd name="connsiteY89" fmla="*/ 1632360 h 1757124"/>
              <a:gd name="connsiteX90" fmla="*/ 2763982 w 3730337"/>
              <a:gd name="connsiteY90" fmla="*/ 1621969 h 1757124"/>
              <a:gd name="connsiteX91" fmla="*/ 2608118 w 3730337"/>
              <a:gd name="connsiteY91" fmla="*/ 1632360 h 1757124"/>
              <a:gd name="connsiteX92" fmla="*/ 2545773 w 3730337"/>
              <a:gd name="connsiteY92" fmla="*/ 1673923 h 1757124"/>
              <a:gd name="connsiteX93" fmla="*/ 2524991 w 3730337"/>
              <a:gd name="connsiteY93" fmla="*/ 1705096 h 1757124"/>
              <a:gd name="connsiteX94" fmla="*/ 2421082 w 3730337"/>
              <a:gd name="connsiteY94" fmla="*/ 1736269 h 1757124"/>
              <a:gd name="connsiteX95" fmla="*/ 2389909 w 3730337"/>
              <a:gd name="connsiteY95" fmla="*/ 1757051 h 1757124"/>
              <a:gd name="connsiteX96" fmla="*/ 2310246 w 3730337"/>
              <a:gd name="connsiteY96" fmla="*/ 1751855 h 1757124"/>
              <a:gd name="connsiteX97" fmla="*/ 2369128 w 3730337"/>
              <a:gd name="connsiteY97" fmla="*/ 1736269 h 1757124"/>
              <a:gd name="connsiteX98" fmla="*/ 2379518 w 3730337"/>
              <a:gd name="connsiteY98" fmla="*/ 1705096 h 1757124"/>
              <a:gd name="connsiteX99" fmla="*/ 2348346 w 3730337"/>
              <a:gd name="connsiteY99" fmla="*/ 1715487 h 1757124"/>
              <a:gd name="connsiteX100" fmla="*/ 2306782 w 3730337"/>
              <a:gd name="connsiteY100" fmla="*/ 1725878 h 1757124"/>
              <a:gd name="connsiteX101" fmla="*/ 2275609 w 3730337"/>
              <a:gd name="connsiteY101" fmla="*/ 1725878 h 1757124"/>
              <a:gd name="connsiteX102" fmla="*/ 2244437 w 3730337"/>
              <a:gd name="connsiteY102" fmla="*/ 1673923 h 1757124"/>
              <a:gd name="connsiteX103" fmla="*/ 2209367 w 3730337"/>
              <a:gd name="connsiteY103" fmla="*/ 1705096 h 1757124"/>
              <a:gd name="connsiteX104" fmla="*/ 2213264 w 3730337"/>
              <a:gd name="connsiteY104" fmla="*/ 1673923 h 1757124"/>
              <a:gd name="connsiteX105" fmla="*/ 2265218 w 3730337"/>
              <a:gd name="connsiteY105" fmla="*/ 1632360 h 1757124"/>
              <a:gd name="connsiteX106" fmla="*/ 2296391 w 3730337"/>
              <a:gd name="connsiteY106" fmla="*/ 1601187 h 1757124"/>
              <a:gd name="connsiteX107" fmla="*/ 2327564 w 3730337"/>
              <a:gd name="connsiteY107" fmla="*/ 1580405 h 1757124"/>
              <a:gd name="connsiteX108" fmla="*/ 2369128 w 3730337"/>
              <a:gd name="connsiteY108" fmla="*/ 1538842 h 1757124"/>
              <a:gd name="connsiteX109" fmla="*/ 2389909 w 3730337"/>
              <a:gd name="connsiteY109" fmla="*/ 1476496 h 1757124"/>
              <a:gd name="connsiteX110" fmla="*/ 2317173 w 3730337"/>
              <a:gd name="connsiteY110" fmla="*/ 1497278 h 1757124"/>
              <a:gd name="connsiteX111" fmla="*/ 2223655 w 3730337"/>
              <a:gd name="connsiteY111" fmla="*/ 1549233 h 1757124"/>
              <a:gd name="connsiteX112" fmla="*/ 2109355 w 3730337"/>
              <a:gd name="connsiteY112" fmla="*/ 1538842 h 1757124"/>
              <a:gd name="connsiteX113" fmla="*/ 2078182 w 3730337"/>
              <a:gd name="connsiteY113" fmla="*/ 1528451 h 1757124"/>
              <a:gd name="connsiteX114" fmla="*/ 2036618 w 3730337"/>
              <a:gd name="connsiteY114" fmla="*/ 1518060 h 1757124"/>
              <a:gd name="connsiteX115" fmla="*/ 1974273 w 3730337"/>
              <a:gd name="connsiteY115" fmla="*/ 1497278 h 1757124"/>
              <a:gd name="connsiteX116" fmla="*/ 1943100 w 3730337"/>
              <a:gd name="connsiteY116" fmla="*/ 1486887 h 1757124"/>
              <a:gd name="connsiteX117" fmla="*/ 1901537 w 3730337"/>
              <a:gd name="connsiteY117" fmla="*/ 1476496 h 1757124"/>
              <a:gd name="connsiteX118" fmla="*/ 1870364 w 3730337"/>
              <a:gd name="connsiteY118" fmla="*/ 1486887 h 1757124"/>
              <a:gd name="connsiteX119" fmla="*/ 1776846 w 3730337"/>
              <a:gd name="connsiteY119" fmla="*/ 1538842 h 1757124"/>
              <a:gd name="connsiteX120" fmla="*/ 1766455 w 3730337"/>
              <a:gd name="connsiteY120" fmla="*/ 1570014 h 1757124"/>
              <a:gd name="connsiteX121" fmla="*/ 1735282 w 3730337"/>
              <a:gd name="connsiteY121" fmla="*/ 1601187 h 1757124"/>
              <a:gd name="connsiteX122" fmla="*/ 1704109 w 3730337"/>
              <a:gd name="connsiteY122" fmla="*/ 1611578 h 1757124"/>
              <a:gd name="connsiteX123" fmla="*/ 1454728 w 3730337"/>
              <a:gd name="connsiteY123" fmla="*/ 1621969 h 1757124"/>
              <a:gd name="connsiteX124" fmla="*/ 1153391 w 3730337"/>
              <a:gd name="connsiteY124" fmla="*/ 1611578 h 1757124"/>
              <a:gd name="connsiteX125" fmla="*/ 1091046 w 3730337"/>
              <a:gd name="connsiteY125" fmla="*/ 1601187 h 1757124"/>
              <a:gd name="connsiteX126" fmla="*/ 987137 w 3730337"/>
              <a:gd name="connsiteY126" fmla="*/ 1590796 h 1757124"/>
              <a:gd name="connsiteX127" fmla="*/ 1039091 w 3730337"/>
              <a:gd name="connsiteY127" fmla="*/ 1549233 h 1757124"/>
              <a:gd name="connsiteX128" fmla="*/ 1007918 w 3730337"/>
              <a:gd name="connsiteY128" fmla="*/ 1528451 h 1757124"/>
              <a:gd name="connsiteX129" fmla="*/ 883228 w 3730337"/>
              <a:gd name="connsiteY129" fmla="*/ 1549233 h 1757124"/>
              <a:gd name="connsiteX130" fmla="*/ 945573 w 3730337"/>
              <a:gd name="connsiteY130" fmla="*/ 1507669 h 1757124"/>
              <a:gd name="connsiteX131" fmla="*/ 966355 w 3730337"/>
              <a:gd name="connsiteY131" fmla="*/ 1476496 h 1757124"/>
              <a:gd name="connsiteX132" fmla="*/ 1059873 w 3730337"/>
              <a:gd name="connsiteY132" fmla="*/ 1424542 h 1757124"/>
              <a:gd name="connsiteX133" fmla="*/ 1070264 w 3730337"/>
              <a:gd name="connsiteY133" fmla="*/ 1393369 h 1757124"/>
              <a:gd name="connsiteX134" fmla="*/ 1101437 w 3730337"/>
              <a:gd name="connsiteY134" fmla="*/ 1382978 h 1757124"/>
              <a:gd name="connsiteX135" fmla="*/ 1163782 w 3730337"/>
              <a:gd name="connsiteY135" fmla="*/ 1403760 h 1757124"/>
              <a:gd name="connsiteX136" fmla="*/ 1278082 w 3730337"/>
              <a:gd name="connsiteY136" fmla="*/ 1414151 h 1757124"/>
              <a:gd name="connsiteX137" fmla="*/ 1340428 w 3730337"/>
              <a:gd name="connsiteY137" fmla="*/ 1434933 h 1757124"/>
              <a:gd name="connsiteX138" fmla="*/ 1371600 w 3730337"/>
              <a:gd name="connsiteY138" fmla="*/ 1445323 h 1757124"/>
              <a:gd name="connsiteX139" fmla="*/ 1413164 w 3730337"/>
              <a:gd name="connsiteY139" fmla="*/ 1434933 h 1757124"/>
              <a:gd name="connsiteX140" fmla="*/ 1381991 w 3730337"/>
              <a:gd name="connsiteY140" fmla="*/ 1424542 h 1757124"/>
              <a:gd name="connsiteX141" fmla="*/ 1288473 w 3730337"/>
              <a:gd name="connsiteY141" fmla="*/ 1403760 h 1757124"/>
              <a:gd name="connsiteX142" fmla="*/ 1257300 w 3730337"/>
              <a:gd name="connsiteY142" fmla="*/ 1382978 h 1757124"/>
              <a:gd name="connsiteX143" fmla="*/ 1236518 w 3730337"/>
              <a:gd name="connsiteY143" fmla="*/ 1351805 h 1757124"/>
              <a:gd name="connsiteX144" fmla="*/ 1205346 w 3730337"/>
              <a:gd name="connsiteY144" fmla="*/ 1341414 h 1757124"/>
              <a:gd name="connsiteX145" fmla="*/ 1143000 w 3730337"/>
              <a:gd name="connsiteY145" fmla="*/ 1310242 h 1757124"/>
              <a:gd name="connsiteX146" fmla="*/ 1111828 w 3730337"/>
              <a:gd name="connsiteY146" fmla="*/ 1289460 h 1757124"/>
              <a:gd name="connsiteX147" fmla="*/ 1080655 w 3730337"/>
              <a:gd name="connsiteY147" fmla="*/ 1279069 h 1757124"/>
              <a:gd name="connsiteX148" fmla="*/ 1028700 w 3730337"/>
              <a:gd name="connsiteY148" fmla="*/ 1237505 h 1757124"/>
              <a:gd name="connsiteX149" fmla="*/ 966355 w 3730337"/>
              <a:gd name="connsiteY149" fmla="*/ 1195942 h 1757124"/>
              <a:gd name="connsiteX150" fmla="*/ 904009 w 3730337"/>
              <a:gd name="connsiteY150" fmla="*/ 1154378 h 1757124"/>
              <a:gd name="connsiteX151" fmla="*/ 841664 w 3730337"/>
              <a:gd name="connsiteY151" fmla="*/ 1133596 h 1757124"/>
              <a:gd name="connsiteX152" fmla="*/ 810491 w 3730337"/>
              <a:gd name="connsiteY152" fmla="*/ 1123205 h 1757124"/>
              <a:gd name="connsiteX153" fmla="*/ 727364 w 3730337"/>
              <a:gd name="connsiteY153" fmla="*/ 1102423 h 1757124"/>
              <a:gd name="connsiteX154" fmla="*/ 654628 w 3730337"/>
              <a:gd name="connsiteY154" fmla="*/ 1060860 h 1757124"/>
              <a:gd name="connsiteX155" fmla="*/ 592282 w 3730337"/>
              <a:gd name="connsiteY155" fmla="*/ 1040078 h 1757124"/>
              <a:gd name="connsiteX156" fmla="*/ 529937 w 3730337"/>
              <a:gd name="connsiteY156" fmla="*/ 1019296 h 1757124"/>
              <a:gd name="connsiteX157" fmla="*/ 467591 w 3730337"/>
              <a:gd name="connsiteY157" fmla="*/ 998514 h 1757124"/>
              <a:gd name="connsiteX158" fmla="*/ 436418 w 3730337"/>
              <a:gd name="connsiteY158" fmla="*/ 988123 h 1757124"/>
              <a:gd name="connsiteX159" fmla="*/ 322118 w 3730337"/>
              <a:gd name="connsiteY159" fmla="*/ 977733 h 1757124"/>
              <a:gd name="connsiteX160" fmla="*/ 228600 w 3730337"/>
              <a:gd name="connsiteY160" fmla="*/ 956951 h 1757124"/>
              <a:gd name="connsiteX161" fmla="*/ 197428 w 3730337"/>
              <a:gd name="connsiteY161" fmla="*/ 946560 h 1757124"/>
              <a:gd name="connsiteX162" fmla="*/ 166255 w 3730337"/>
              <a:gd name="connsiteY162" fmla="*/ 925778 h 1757124"/>
              <a:gd name="connsiteX163" fmla="*/ 103909 w 3730337"/>
              <a:gd name="connsiteY163" fmla="*/ 904996 h 1757124"/>
              <a:gd name="connsiteX164" fmla="*/ 41564 w 3730337"/>
              <a:gd name="connsiteY164" fmla="*/ 863433 h 1757124"/>
              <a:gd name="connsiteX165" fmla="*/ 0 w 3730337"/>
              <a:gd name="connsiteY165" fmla="*/ 801087 h 1757124"/>
              <a:gd name="connsiteX166" fmla="*/ 31173 w 3730337"/>
              <a:gd name="connsiteY166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01537 w 3730337"/>
              <a:gd name="connsiteY35" fmla="*/ 136069 h 1757124"/>
              <a:gd name="connsiteX36" fmla="*/ 1932709 w 3730337"/>
              <a:gd name="connsiteY36" fmla="*/ 115287 h 1757124"/>
              <a:gd name="connsiteX37" fmla="*/ 1995055 w 3730337"/>
              <a:gd name="connsiteY37" fmla="*/ 94505 h 1757124"/>
              <a:gd name="connsiteX38" fmla="*/ 2026228 w 3730337"/>
              <a:gd name="connsiteY38" fmla="*/ 84114 h 1757124"/>
              <a:gd name="connsiteX39" fmla="*/ 2109355 w 3730337"/>
              <a:gd name="connsiteY39" fmla="*/ 63333 h 1757124"/>
              <a:gd name="connsiteX40" fmla="*/ 2244437 w 3730337"/>
              <a:gd name="connsiteY40" fmla="*/ 32160 h 1757124"/>
              <a:gd name="connsiteX41" fmla="*/ 2337955 w 3730337"/>
              <a:gd name="connsiteY41" fmla="*/ 21769 h 1757124"/>
              <a:gd name="connsiteX42" fmla="*/ 2441864 w 3730337"/>
              <a:gd name="connsiteY42" fmla="*/ 987 h 1757124"/>
              <a:gd name="connsiteX43" fmla="*/ 2544475 w 3730337"/>
              <a:gd name="connsiteY43" fmla="*/ 6616 h 1757124"/>
              <a:gd name="connsiteX44" fmla="*/ 2618509 w 3730337"/>
              <a:gd name="connsiteY44" fmla="*/ 21769 h 1757124"/>
              <a:gd name="connsiteX45" fmla="*/ 2680855 w 3730337"/>
              <a:gd name="connsiteY45" fmla="*/ 32160 h 1757124"/>
              <a:gd name="connsiteX46" fmla="*/ 2784764 w 3730337"/>
              <a:gd name="connsiteY46" fmla="*/ 63333 h 1757124"/>
              <a:gd name="connsiteX47" fmla="*/ 2815937 w 3730337"/>
              <a:gd name="connsiteY47" fmla="*/ 73723 h 1757124"/>
              <a:gd name="connsiteX48" fmla="*/ 2847109 w 3730337"/>
              <a:gd name="connsiteY48" fmla="*/ 84114 h 1757124"/>
              <a:gd name="connsiteX49" fmla="*/ 2878282 w 3730337"/>
              <a:gd name="connsiteY49" fmla="*/ 94505 h 1757124"/>
              <a:gd name="connsiteX50" fmla="*/ 2909455 w 3730337"/>
              <a:gd name="connsiteY50" fmla="*/ 115287 h 1757124"/>
              <a:gd name="connsiteX51" fmla="*/ 2971800 w 3730337"/>
              <a:gd name="connsiteY51" fmla="*/ 136069 h 1757124"/>
              <a:gd name="connsiteX52" fmla="*/ 3002973 w 3730337"/>
              <a:gd name="connsiteY52" fmla="*/ 146460 h 1757124"/>
              <a:gd name="connsiteX53" fmla="*/ 3054062 w 3730337"/>
              <a:gd name="connsiteY53" fmla="*/ 188023 h 1757124"/>
              <a:gd name="connsiteX54" fmla="*/ 3106882 w 3730337"/>
              <a:gd name="connsiteY54" fmla="*/ 229587 h 1757124"/>
              <a:gd name="connsiteX55" fmla="*/ 3158837 w 3730337"/>
              <a:gd name="connsiteY55" fmla="*/ 271151 h 1757124"/>
              <a:gd name="connsiteX56" fmla="*/ 3190009 w 3730337"/>
              <a:gd name="connsiteY56" fmla="*/ 291933 h 1757124"/>
              <a:gd name="connsiteX57" fmla="*/ 3246726 w 3730337"/>
              <a:gd name="connsiteY57" fmla="*/ 323971 h 1757124"/>
              <a:gd name="connsiteX58" fmla="*/ 3304309 w 3730337"/>
              <a:gd name="connsiteY58" fmla="*/ 375060 h 1757124"/>
              <a:gd name="connsiteX59" fmla="*/ 3335482 w 3730337"/>
              <a:gd name="connsiteY59" fmla="*/ 395842 h 1757124"/>
              <a:gd name="connsiteX60" fmla="*/ 3366655 w 3730337"/>
              <a:gd name="connsiteY60" fmla="*/ 416623 h 1757124"/>
              <a:gd name="connsiteX61" fmla="*/ 3397828 w 3730337"/>
              <a:gd name="connsiteY61" fmla="*/ 437405 h 1757124"/>
              <a:gd name="connsiteX62" fmla="*/ 3439391 w 3730337"/>
              <a:gd name="connsiteY62" fmla="*/ 489360 h 1757124"/>
              <a:gd name="connsiteX63" fmla="*/ 3480955 w 3730337"/>
              <a:gd name="connsiteY63" fmla="*/ 551705 h 1757124"/>
              <a:gd name="connsiteX64" fmla="*/ 3505633 w 3730337"/>
              <a:gd name="connsiteY64" fmla="*/ 587641 h 1757124"/>
              <a:gd name="connsiteX65" fmla="*/ 3552825 w 3730337"/>
              <a:gd name="connsiteY65" fmla="*/ 645223 h 1757124"/>
              <a:gd name="connsiteX66" fmla="*/ 3595255 w 3730337"/>
              <a:gd name="connsiteY66" fmla="*/ 738742 h 1757124"/>
              <a:gd name="connsiteX67" fmla="*/ 3616037 w 3730337"/>
              <a:gd name="connsiteY67" fmla="*/ 769914 h 1757124"/>
              <a:gd name="connsiteX68" fmla="*/ 3667991 w 3730337"/>
              <a:gd name="connsiteY68" fmla="*/ 863433 h 1757124"/>
              <a:gd name="connsiteX69" fmla="*/ 3688773 w 3730337"/>
              <a:gd name="connsiteY69" fmla="*/ 894605 h 1757124"/>
              <a:gd name="connsiteX70" fmla="*/ 3719946 w 3730337"/>
              <a:gd name="connsiteY70" fmla="*/ 988123 h 1757124"/>
              <a:gd name="connsiteX71" fmla="*/ 3730337 w 3730337"/>
              <a:gd name="connsiteY71" fmla="*/ 1019296 h 1757124"/>
              <a:gd name="connsiteX72" fmla="*/ 3719946 w 3730337"/>
              <a:gd name="connsiteY72" fmla="*/ 1123205 h 1757124"/>
              <a:gd name="connsiteX73" fmla="*/ 3688773 w 3730337"/>
              <a:gd name="connsiteY73" fmla="*/ 1143987 h 1757124"/>
              <a:gd name="connsiteX74" fmla="*/ 3666259 w 3730337"/>
              <a:gd name="connsiteY74" fmla="*/ 1199839 h 1757124"/>
              <a:gd name="connsiteX75" fmla="*/ 3616037 w 3730337"/>
              <a:gd name="connsiteY75" fmla="*/ 1289460 h 1757124"/>
              <a:gd name="connsiteX76" fmla="*/ 3574473 w 3730337"/>
              <a:gd name="connsiteY76" fmla="*/ 1351805 h 1757124"/>
              <a:gd name="connsiteX77" fmla="*/ 3522518 w 3730337"/>
              <a:gd name="connsiteY77" fmla="*/ 1414151 h 1757124"/>
              <a:gd name="connsiteX78" fmla="*/ 3491346 w 3730337"/>
              <a:gd name="connsiteY78" fmla="*/ 1434933 h 1757124"/>
              <a:gd name="connsiteX79" fmla="*/ 3449782 w 3730337"/>
              <a:gd name="connsiteY79" fmla="*/ 1476496 h 1757124"/>
              <a:gd name="connsiteX80" fmla="*/ 3387437 w 3730337"/>
              <a:gd name="connsiteY80" fmla="*/ 1518060 h 1757124"/>
              <a:gd name="connsiteX81" fmla="*/ 3356264 w 3730337"/>
              <a:gd name="connsiteY81" fmla="*/ 1538842 h 1757124"/>
              <a:gd name="connsiteX82" fmla="*/ 3325091 w 3730337"/>
              <a:gd name="connsiteY82" fmla="*/ 1570014 h 1757124"/>
              <a:gd name="connsiteX83" fmla="*/ 3241964 w 3730337"/>
              <a:gd name="connsiteY83" fmla="*/ 1601187 h 1757124"/>
              <a:gd name="connsiteX84" fmla="*/ 3210791 w 3730337"/>
              <a:gd name="connsiteY84" fmla="*/ 1621969 h 1757124"/>
              <a:gd name="connsiteX85" fmla="*/ 3127664 w 3730337"/>
              <a:gd name="connsiteY85" fmla="*/ 1642751 h 1757124"/>
              <a:gd name="connsiteX86" fmla="*/ 3096491 w 3730337"/>
              <a:gd name="connsiteY86" fmla="*/ 1653142 h 1757124"/>
              <a:gd name="connsiteX87" fmla="*/ 2971800 w 3730337"/>
              <a:gd name="connsiteY87" fmla="*/ 1642751 h 1757124"/>
              <a:gd name="connsiteX88" fmla="*/ 2940628 w 3730337"/>
              <a:gd name="connsiteY88" fmla="*/ 1632360 h 1757124"/>
              <a:gd name="connsiteX89" fmla="*/ 2763982 w 3730337"/>
              <a:gd name="connsiteY89" fmla="*/ 1621969 h 1757124"/>
              <a:gd name="connsiteX90" fmla="*/ 2608118 w 3730337"/>
              <a:gd name="connsiteY90" fmla="*/ 1632360 h 1757124"/>
              <a:gd name="connsiteX91" fmla="*/ 2545773 w 3730337"/>
              <a:gd name="connsiteY91" fmla="*/ 1673923 h 1757124"/>
              <a:gd name="connsiteX92" fmla="*/ 2524991 w 3730337"/>
              <a:gd name="connsiteY92" fmla="*/ 1705096 h 1757124"/>
              <a:gd name="connsiteX93" fmla="*/ 2421082 w 3730337"/>
              <a:gd name="connsiteY93" fmla="*/ 1736269 h 1757124"/>
              <a:gd name="connsiteX94" fmla="*/ 2389909 w 3730337"/>
              <a:gd name="connsiteY94" fmla="*/ 1757051 h 1757124"/>
              <a:gd name="connsiteX95" fmla="*/ 2310246 w 3730337"/>
              <a:gd name="connsiteY95" fmla="*/ 1751855 h 1757124"/>
              <a:gd name="connsiteX96" fmla="*/ 2369128 w 3730337"/>
              <a:gd name="connsiteY96" fmla="*/ 1736269 h 1757124"/>
              <a:gd name="connsiteX97" fmla="*/ 2379518 w 3730337"/>
              <a:gd name="connsiteY97" fmla="*/ 1705096 h 1757124"/>
              <a:gd name="connsiteX98" fmla="*/ 2348346 w 3730337"/>
              <a:gd name="connsiteY98" fmla="*/ 1715487 h 1757124"/>
              <a:gd name="connsiteX99" fmla="*/ 2306782 w 3730337"/>
              <a:gd name="connsiteY99" fmla="*/ 1725878 h 1757124"/>
              <a:gd name="connsiteX100" fmla="*/ 2275609 w 3730337"/>
              <a:gd name="connsiteY100" fmla="*/ 1725878 h 1757124"/>
              <a:gd name="connsiteX101" fmla="*/ 2244437 w 3730337"/>
              <a:gd name="connsiteY101" fmla="*/ 1673923 h 1757124"/>
              <a:gd name="connsiteX102" fmla="*/ 2209367 w 3730337"/>
              <a:gd name="connsiteY102" fmla="*/ 1705096 h 1757124"/>
              <a:gd name="connsiteX103" fmla="*/ 2213264 w 3730337"/>
              <a:gd name="connsiteY103" fmla="*/ 1673923 h 1757124"/>
              <a:gd name="connsiteX104" fmla="*/ 2265218 w 3730337"/>
              <a:gd name="connsiteY104" fmla="*/ 1632360 h 1757124"/>
              <a:gd name="connsiteX105" fmla="*/ 2296391 w 3730337"/>
              <a:gd name="connsiteY105" fmla="*/ 1601187 h 1757124"/>
              <a:gd name="connsiteX106" fmla="*/ 2327564 w 3730337"/>
              <a:gd name="connsiteY106" fmla="*/ 1580405 h 1757124"/>
              <a:gd name="connsiteX107" fmla="*/ 2369128 w 3730337"/>
              <a:gd name="connsiteY107" fmla="*/ 1538842 h 1757124"/>
              <a:gd name="connsiteX108" fmla="*/ 2389909 w 3730337"/>
              <a:gd name="connsiteY108" fmla="*/ 1476496 h 1757124"/>
              <a:gd name="connsiteX109" fmla="*/ 2317173 w 3730337"/>
              <a:gd name="connsiteY109" fmla="*/ 1497278 h 1757124"/>
              <a:gd name="connsiteX110" fmla="*/ 2223655 w 3730337"/>
              <a:gd name="connsiteY110" fmla="*/ 1549233 h 1757124"/>
              <a:gd name="connsiteX111" fmla="*/ 2109355 w 3730337"/>
              <a:gd name="connsiteY111" fmla="*/ 1538842 h 1757124"/>
              <a:gd name="connsiteX112" fmla="*/ 2078182 w 3730337"/>
              <a:gd name="connsiteY112" fmla="*/ 1528451 h 1757124"/>
              <a:gd name="connsiteX113" fmla="*/ 2036618 w 3730337"/>
              <a:gd name="connsiteY113" fmla="*/ 1518060 h 1757124"/>
              <a:gd name="connsiteX114" fmla="*/ 1974273 w 3730337"/>
              <a:gd name="connsiteY114" fmla="*/ 1497278 h 1757124"/>
              <a:gd name="connsiteX115" fmla="*/ 1943100 w 3730337"/>
              <a:gd name="connsiteY115" fmla="*/ 1486887 h 1757124"/>
              <a:gd name="connsiteX116" fmla="*/ 1901537 w 3730337"/>
              <a:gd name="connsiteY116" fmla="*/ 1476496 h 1757124"/>
              <a:gd name="connsiteX117" fmla="*/ 1870364 w 3730337"/>
              <a:gd name="connsiteY117" fmla="*/ 1486887 h 1757124"/>
              <a:gd name="connsiteX118" fmla="*/ 1776846 w 3730337"/>
              <a:gd name="connsiteY118" fmla="*/ 1538842 h 1757124"/>
              <a:gd name="connsiteX119" fmla="*/ 1766455 w 3730337"/>
              <a:gd name="connsiteY119" fmla="*/ 1570014 h 1757124"/>
              <a:gd name="connsiteX120" fmla="*/ 1735282 w 3730337"/>
              <a:gd name="connsiteY120" fmla="*/ 1601187 h 1757124"/>
              <a:gd name="connsiteX121" fmla="*/ 1704109 w 3730337"/>
              <a:gd name="connsiteY121" fmla="*/ 1611578 h 1757124"/>
              <a:gd name="connsiteX122" fmla="*/ 1454728 w 3730337"/>
              <a:gd name="connsiteY122" fmla="*/ 1621969 h 1757124"/>
              <a:gd name="connsiteX123" fmla="*/ 1153391 w 3730337"/>
              <a:gd name="connsiteY123" fmla="*/ 1611578 h 1757124"/>
              <a:gd name="connsiteX124" fmla="*/ 1091046 w 3730337"/>
              <a:gd name="connsiteY124" fmla="*/ 1601187 h 1757124"/>
              <a:gd name="connsiteX125" fmla="*/ 987137 w 3730337"/>
              <a:gd name="connsiteY125" fmla="*/ 1590796 h 1757124"/>
              <a:gd name="connsiteX126" fmla="*/ 1039091 w 3730337"/>
              <a:gd name="connsiteY126" fmla="*/ 1549233 h 1757124"/>
              <a:gd name="connsiteX127" fmla="*/ 1007918 w 3730337"/>
              <a:gd name="connsiteY127" fmla="*/ 1528451 h 1757124"/>
              <a:gd name="connsiteX128" fmla="*/ 883228 w 3730337"/>
              <a:gd name="connsiteY128" fmla="*/ 1549233 h 1757124"/>
              <a:gd name="connsiteX129" fmla="*/ 945573 w 3730337"/>
              <a:gd name="connsiteY129" fmla="*/ 1507669 h 1757124"/>
              <a:gd name="connsiteX130" fmla="*/ 966355 w 3730337"/>
              <a:gd name="connsiteY130" fmla="*/ 1476496 h 1757124"/>
              <a:gd name="connsiteX131" fmla="*/ 1059873 w 3730337"/>
              <a:gd name="connsiteY131" fmla="*/ 1424542 h 1757124"/>
              <a:gd name="connsiteX132" fmla="*/ 1070264 w 3730337"/>
              <a:gd name="connsiteY132" fmla="*/ 1393369 h 1757124"/>
              <a:gd name="connsiteX133" fmla="*/ 1101437 w 3730337"/>
              <a:gd name="connsiteY133" fmla="*/ 1382978 h 1757124"/>
              <a:gd name="connsiteX134" fmla="*/ 1163782 w 3730337"/>
              <a:gd name="connsiteY134" fmla="*/ 1403760 h 1757124"/>
              <a:gd name="connsiteX135" fmla="*/ 1278082 w 3730337"/>
              <a:gd name="connsiteY135" fmla="*/ 1414151 h 1757124"/>
              <a:gd name="connsiteX136" fmla="*/ 1340428 w 3730337"/>
              <a:gd name="connsiteY136" fmla="*/ 1434933 h 1757124"/>
              <a:gd name="connsiteX137" fmla="*/ 1371600 w 3730337"/>
              <a:gd name="connsiteY137" fmla="*/ 1445323 h 1757124"/>
              <a:gd name="connsiteX138" fmla="*/ 1413164 w 3730337"/>
              <a:gd name="connsiteY138" fmla="*/ 1434933 h 1757124"/>
              <a:gd name="connsiteX139" fmla="*/ 1381991 w 3730337"/>
              <a:gd name="connsiteY139" fmla="*/ 1424542 h 1757124"/>
              <a:gd name="connsiteX140" fmla="*/ 1288473 w 3730337"/>
              <a:gd name="connsiteY140" fmla="*/ 1403760 h 1757124"/>
              <a:gd name="connsiteX141" fmla="*/ 1257300 w 3730337"/>
              <a:gd name="connsiteY141" fmla="*/ 1382978 h 1757124"/>
              <a:gd name="connsiteX142" fmla="*/ 1236518 w 3730337"/>
              <a:gd name="connsiteY142" fmla="*/ 1351805 h 1757124"/>
              <a:gd name="connsiteX143" fmla="*/ 1205346 w 3730337"/>
              <a:gd name="connsiteY143" fmla="*/ 1341414 h 1757124"/>
              <a:gd name="connsiteX144" fmla="*/ 1143000 w 3730337"/>
              <a:gd name="connsiteY144" fmla="*/ 1310242 h 1757124"/>
              <a:gd name="connsiteX145" fmla="*/ 1111828 w 3730337"/>
              <a:gd name="connsiteY145" fmla="*/ 1289460 h 1757124"/>
              <a:gd name="connsiteX146" fmla="*/ 1080655 w 3730337"/>
              <a:gd name="connsiteY146" fmla="*/ 1279069 h 1757124"/>
              <a:gd name="connsiteX147" fmla="*/ 1028700 w 3730337"/>
              <a:gd name="connsiteY147" fmla="*/ 1237505 h 1757124"/>
              <a:gd name="connsiteX148" fmla="*/ 966355 w 3730337"/>
              <a:gd name="connsiteY148" fmla="*/ 1195942 h 1757124"/>
              <a:gd name="connsiteX149" fmla="*/ 904009 w 3730337"/>
              <a:gd name="connsiteY149" fmla="*/ 1154378 h 1757124"/>
              <a:gd name="connsiteX150" fmla="*/ 841664 w 3730337"/>
              <a:gd name="connsiteY150" fmla="*/ 1133596 h 1757124"/>
              <a:gd name="connsiteX151" fmla="*/ 810491 w 3730337"/>
              <a:gd name="connsiteY151" fmla="*/ 1123205 h 1757124"/>
              <a:gd name="connsiteX152" fmla="*/ 727364 w 3730337"/>
              <a:gd name="connsiteY152" fmla="*/ 1102423 h 1757124"/>
              <a:gd name="connsiteX153" fmla="*/ 654628 w 3730337"/>
              <a:gd name="connsiteY153" fmla="*/ 1060860 h 1757124"/>
              <a:gd name="connsiteX154" fmla="*/ 592282 w 3730337"/>
              <a:gd name="connsiteY154" fmla="*/ 1040078 h 1757124"/>
              <a:gd name="connsiteX155" fmla="*/ 529937 w 3730337"/>
              <a:gd name="connsiteY155" fmla="*/ 1019296 h 1757124"/>
              <a:gd name="connsiteX156" fmla="*/ 467591 w 3730337"/>
              <a:gd name="connsiteY156" fmla="*/ 998514 h 1757124"/>
              <a:gd name="connsiteX157" fmla="*/ 436418 w 3730337"/>
              <a:gd name="connsiteY157" fmla="*/ 988123 h 1757124"/>
              <a:gd name="connsiteX158" fmla="*/ 322118 w 3730337"/>
              <a:gd name="connsiteY158" fmla="*/ 977733 h 1757124"/>
              <a:gd name="connsiteX159" fmla="*/ 228600 w 3730337"/>
              <a:gd name="connsiteY159" fmla="*/ 956951 h 1757124"/>
              <a:gd name="connsiteX160" fmla="*/ 197428 w 3730337"/>
              <a:gd name="connsiteY160" fmla="*/ 946560 h 1757124"/>
              <a:gd name="connsiteX161" fmla="*/ 166255 w 3730337"/>
              <a:gd name="connsiteY161" fmla="*/ 925778 h 1757124"/>
              <a:gd name="connsiteX162" fmla="*/ 103909 w 3730337"/>
              <a:gd name="connsiteY162" fmla="*/ 904996 h 1757124"/>
              <a:gd name="connsiteX163" fmla="*/ 41564 w 3730337"/>
              <a:gd name="connsiteY163" fmla="*/ 863433 h 1757124"/>
              <a:gd name="connsiteX164" fmla="*/ 0 w 3730337"/>
              <a:gd name="connsiteY164" fmla="*/ 801087 h 1757124"/>
              <a:gd name="connsiteX165" fmla="*/ 31173 w 3730337"/>
              <a:gd name="connsiteY165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01537 w 3730337"/>
              <a:gd name="connsiteY35" fmla="*/ 136069 h 1757124"/>
              <a:gd name="connsiteX36" fmla="*/ 1932709 w 3730337"/>
              <a:gd name="connsiteY36" fmla="*/ 115287 h 1757124"/>
              <a:gd name="connsiteX37" fmla="*/ 1995055 w 3730337"/>
              <a:gd name="connsiteY37" fmla="*/ 94505 h 1757124"/>
              <a:gd name="connsiteX38" fmla="*/ 2026228 w 3730337"/>
              <a:gd name="connsiteY38" fmla="*/ 84114 h 1757124"/>
              <a:gd name="connsiteX39" fmla="*/ 2109355 w 3730337"/>
              <a:gd name="connsiteY39" fmla="*/ 63333 h 1757124"/>
              <a:gd name="connsiteX40" fmla="*/ 2244437 w 3730337"/>
              <a:gd name="connsiteY40" fmla="*/ 32160 h 1757124"/>
              <a:gd name="connsiteX41" fmla="*/ 2337955 w 3730337"/>
              <a:gd name="connsiteY41" fmla="*/ 21769 h 1757124"/>
              <a:gd name="connsiteX42" fmla="*/ 2441864 w 3730337"/>
              <a:gd name="connsiteY42" fmla="*/ 987 h 1757124"/>
              <a:gd name="connsiteX43" fmla="*/ 2544475 w 3730337"/>
              <a:gd name="connsiteY43" fmla="*/ 6616 h 1757124"/>
              <a:gd name="connsiteX44" fmla="*/ 2618509 w 3730337"/>
              <a:gd name="connsiteY44" fmla="*/ 21769 h 1757124"/>
              <a:gd name="connsiteX45" fmla="*/ 2680855 w 3730337"/>
              <a:gd name="connsiteY45" fmla="*/ 32160 h 1757124"/>
              <a:gd name="connsiteX46" fmla="*/ 2784764 w 3730337"/>
              <a:gd name="connsiteY46" fmla="*/ 63333 h 1757124"/>
              <a:gd name="connsiteX47" fmla="*/ 2815937 w 3730337"/>
              <a:gd name="connsiteY47" fmla="*/ 73723 h 1757124"/>
              <a:gd name="connsiteX48" fmla="*/ 2847109 w 3730337"/>
              <a:gd name="connsiteY48" fmla="*/ 84114 h 1757124"/>
              <a:gd name="connsiteX49" fmla="*/ 2878282 w 3730337"/>
              <a:gd name="connsiteY49" fmla="*/ 94505 h 1757124"/>
              <a:gd name="connsiteX50" fmla="*/ 2909455 w 3730337"/>
              <a:gd name="connsiteY50" fmla="*/ 115287 h 1757124"/>
              <a:gd name="connsiteX51" fmla="*/ 2971800 w 3730337"/>
              <a:gd name="connsiteY51" fmla="*/ 136069 h 1757124"/>
              <a:gd name="connsiteX52" fmla="*/ 3002973 w 3730337"/>
              <a:gd name="connsiteY52" fmla="*/ 146460 h 1757124"/>
              <a:gd name="connsiteX53" fmla="*/ 3054062 w 3730337"/>
              <a:gd name="connsiteY53" fmla="*/ 188023 h 1757124"/>
              <a:gd name="connsiteX54" fmla="*/ 3106882 w 3730337"/>
              <a:gd name="connsiteY54" fmla="*/ 229587 h 1757124"/>
              <a:gd name="connsiteX55" fmla="*/ 3158837 w 3730337"/>
              <a:gd name="connsiteY55" fmla="*/ 271151 h 1757124"/>
              <a:gd name="connsiteX56" fmla="*/ 3190009 w 3730337"/>
              <a:gd name="connsiteY56" fmla="*/ 291933 h 1757124"/>
              <a:gd name="connsiteX57" fmla="*/ 3246726 w 3730337"/>
              <a:gd name="connsiteY57" fmla="*/ 323971 h 1757124"/>
              <a:gd name="connsiteX58" fmla="*/ 3304309 w 3730337"/>
              <a:gd name="connsiteY58" fmla="*/ 375060 h 1757124"/>
              <a:gd name="connsiteX59" fmla="*/ 3335482 w 3730337"/>
              <a:gd name="connsiteY59" fmla="*/ 395842 h 1757124"/>
              <a:gd name="connsiteX60" fmla="*/ 3366655 w 3730337"/>
              <a:gd name="connsiteY60" fmla="*/ 416623 h 1757124"/>
              <a:gd name="connsiteX61" fmla="*/ 3397828 w 3730337"/>
              <a:gd name="connsiteY61" fmla="*/ 437405 h 1757124"/>
              <a:gd name="connsiteX62" fmla="*/ 3439391 w 3730337"/>
              <a:gd name="connsiteY62" fmla="*/ 489360 h 1757124"/>
              <a:gd name="connsiteX63" fmla="*/ 3480955 w 3730337"/>
              <a:gd name="connsiteY63" fmla="*/ 551705 h 1757124"/>
              <a:gd name="connsiteX64" fmla="*/ 3505633 w 3730337"/>
              <a:gd name="connsiteY64" fmla="*/ 587641 h 1757124"/>
              <a:gd name="connsiteX65" fmla="*/ 3552825 w 3730337"/>
              <a:gd name="connsiteY65" fmla="*/ 645223 h 1757124"/>
              <a:gd name="connsiteX66" fmla="*/ 3595255 w 3730337"/>
              <a:gd name="connsiteY66" fmla="*/ 738742 h 1757124"/>
              <a:gd name="connsiteX67" fmla="*/ 3616037 w 3730337"/>
              <a:gd name="connsiteY67" fmla="*/ 769914 h 1757124"/>
              <a:gd name="connsiteX68" fmla="*/ 3667991 w 3730337"/>
              <a:gd name="connsiteY68" fmla="*/ 863433 h 1757124"/>
              <a:gd name="connsiteX69" fmla="*/ 3688773 w 3730337"/>
              <a:gd name="connsiteY69" fmla="*/ 894605 h 1757124"/>
              <a:gd name="connsiteX70" fmla="*/ 3719946 w 3730337"/>
              <a:gd name="connsiteY70" fmla="*/ 988123 h 1757124"/>
              <a:gd name="connsiteX71" fmla="*/ 3730337 w 3730337"/>
              <a:gd name="connsiteY71" fmla="*/ 1019296 h 1757124"/>
              <a:gd name="connsiteX72" fmla="*/ 3719946 w 3730337"/>
              <a:gd name="connsiteY72" fmla="*/ 1123205 h 1757124"/>
              <a:gd name="connsiteX73" fmla="*/ 3666259 w 3730337"/>
              <a:gd name="connsiteY73" fmla="*/ 1199839 h 1757124"/>
              <a:gd name="connsiteX74" fmla="*/ 3616037 w 3730337"/>
              <a:gd name="connsiteY74" fmla="*/ 1289460 h 1757124"/>
              <a:gd name="connsiteX75" fmla="*/ 3574473 w 3730337"/>
              <a:gd name="connsiteY75" fmla="*/ 1351805 h 1757124"/>
              <a:gd name="connsiteX76" fmla="*/ 3522518 w 3730337"/>
              <a:gd name="connsiteY76" fmla="*/ 1414151 h 1757124"/>
              <a:gd name="connsiteX77" fmla="*/ 3491346 w 3730337"/>
              <a:gd name="connsiteY77" fmla="*/ 1434933 h 1757124"/>
              <a:gd name="connsiteX78" fmla="*/ 3449782 w 3730337"/>
              <a:gd name="connsiteY78" fmla="*/ 1476496 h 1757124"/>
              <a:gd name="connsiteX79" fmla="*/ 3387437 w 3730337"/>
              <a:gd name="connsiteY79" fmla="*/ 1518060 h 1757124"/>
              <a:gd name="connsiteX80" fmla="*/ 3356264 w 3730337"/>
              <a:gd name="connsiteY80" fmla="*/ 1538842 h 1757124"/>
              <a:gd name="connsiteX81" fmla="*/ 3325091 w 3730337"/>
              <a:gd name="connsiteY81" fmla="*/ 1570014 h 1757124"/>
              <a:gd name="connsiteX82" fmla="*/ 3241964 w 3730337"/>
              <a:gd name="connsiteY82" fmla="*/ 1601187 h 1757124"/>
              <a:gd name="connsiteX83" fmla="*/ 3210791 w 3730337"/>
              <a:gd name="connsiteY83" fmla="*/ 1621969 h 1757124"/>
              <a:gd name="connsiteX84" fmla="*/ 3127664 w 3730337"/>
              <a:gd name="connsiteY84" fmla="*/ 1642751 h 1757124"/>
              <a:gd name="connsiteX85" fmla="*/ 3096491 w 3730337"/>
              <a:gd name="connsiteY85" fmla="*/ 1653142 h 1757124"/>
              <a:gd name="connsiteX86" fmla="*/ 2971800 w 3730337"/>
              <a:gd name="connsiteY86" fmla="*/ 1642751 h 1757124"/>
              <a:gd name="connsiteX87" fmla="*/ 2940628 w 3730337"/>
              <a:gd name="connsiteY87" fmla="*/ 1632360 h 1757124"/>
              <a:gd name="connsiteX88" fmla="*/ 2763982 w 3730337"/>
              <a:gd name="connsiteY88" fmla="*/ 1621969 h 1757124"/>
              <a:gd name="connsiteX89" fmla="*/ 2608118 w 3730337"/>
              <a:gd name="connsiteY89" fmla="*/ 1632360 h 1757124"/>
              <a:gd name="connsiteX90" fmla="*/ 2545773 w 3730337"/>
              <a:gd name="connsiteY90" fmla="*/ 1673923 h 1757124"/>
              <a:gd name="connsiteX91" fmla="*/ 2524991 w 3730337"/>
              <a:gd name="connsiteY91" fmla="*/ 1705096 h 1757124"/>
              <a:gd name="connsiteX92" fmla="*/ 2421082 w 3730337"/>
              <a:gd name="connsiteY92" fmla="*/ 1736269 h 1757124"/>
              <a:gd name="connsiteX93" fmla="*/ 2389909 w 3730337"/>
              <a:gd name="connsiteY93" fmla="*/ 1757051 h 1757124"/>
              <a:gd name="connsiteX94" fmla="*/ 2310246 w 3730337"/>
              <a:gd name="connsiteY94" fmla="*/ 1751855 h 1757124"/>
              <a:gd name="connsiteX95" fmla="*/ 2369128 w 3730337"/>
              <a:gd name="connsiteY95" fmla="*/ 1736269 h 1757124"/>
              <a:gd name="connsiteX96" fmla="*/ 2379518 w 3730337"/>
              <a:gd name="connsiteY96" fmla="*/ 1705096 h 1757124"/>
              <a:gd name="connsiteX97" fmla="*/ 2348346 w 3730337"/>
              <a:gd name="connsiteY97" fmla="*/ 1715487 h 1757124"/>
              <a:gd name="connsiteX98" fmla="*/ 2306782 w 3730337"/>
              <a:gd name="connsiteY98" fmla="*/ 1725878 h 1757124"/>
              <a:gd name="connsiteX99" fmla="*/ 2275609 w 3730337"/>
              <a:gd name="connsiteY99" fmla="*/ 1725878 h 1757124"/>
              <a:gd name="connsiteX100" fmla="*/ 2244437 w 3730337"/>
              <a:gd name="connsiteY100" fmla="*/ 1673923 h 1757124"/>
              <a:gd name="connsiteX101" fmla="*/ 2209367 w 3730337"/>
              <a:gd name="connsiteY101" fmla="*/ 1705096 h 1757124"/>
              <a:gd name="connsiteX102" fmla="*/ 2213264 w 3730337"/>
              <a:gd name="connsiteY102" fmla="*/ 1673923 h 1757124"/>
              <a:gd name="connsiteX103" fmla="*/ 2265218 w 3730337"/>
              <a:gd name="connsiteY103" fmla="*/ 1632360 h 1757124"/>
              <a:gd name="connsiteX104" fmla="*/ 2296391 w 3730337"/>
              <a:gd name="connsiteY104" fmla="*/ 1601187 h 1757124"/>
              <a:gd name="connsiteX105" fmla="*/ 2327564 w 3730337"/>
              <a:gd name="connsiteY105" fmla="*/ 1580405 h 1757124"/>
              <a:gd name="connsiteX106" fmla="*/ 2369128 w 3730337"/>
              <a:gd name="connsiteY106" fmla="*/ 1538842 h 1757124"/>
              <a:gd name="connsiteX107" fmla="*/ 2389909 w 3730337"/>
              <a:gd name="connsiteY107" fmla="*/ 1476496 h 1757124"/>
              <a:gd name="connsiteX108" fmla="*/ 2317173 w 3730337"/>
              <a:gd name="connsiteY108" fmla="*/ 1497278 h 1757124"/>
              <a:gd name="connsiteX109" fmla="*/ 2223655 w 3730337"/>
              <a:gd name="connsiteY109" fmla="*/ 1549233 h 1757124"/>
              <a:gd name="connsiteX110" fmla="*/ 2109355 w 3730337"/>
              <a:gd name="connsiteY110" fmla="*/ 1538842 h 1757124"/>
              <a:gd name="connsiteX111" fmla="*/ 2078182 w 3730337"/>
              <a:gd name="connsiteY111" fmla="*/ 1528451 h 1757124"/>
              <a:gd name="connsiteX112" fmla="*/ 2036618 w 3730337"/>
              <a:gd name="connsiteY112" fmla="*/ 1518060 h 1757124"/>
              <a:gd name="connsiteX113" fmla="*/ 1974273 w 3730337"/>
              <a:gd name="connsiteY113" fmla="*/ 1497278 h 1757124"/>
              <a:gd name="connsiteX114" fmla="*/ 1943100 w 3730337"/>
              <a:gd name="connsiteY114" fmla="*/ 1486887 h 1757124"/>
              <a:gd name="connsiteX115" fmla="*/ 1901537 w 3730337"/>
              <a:gd name="connsiteY115" fmla="*/ 1476496 h 1757124"/>
              <a:gd name="connsiteX116" fmla="*/ 1870364 w 3730337"/>
              <a:gd name="connsiteY116" fmla="*/ 1486887 h 1757124"/>
              <a:gd name="connsiteX117" fmla="*/ 1776846 w 3730337"/>
              <a:gd name="connsiteY117" fmla="*/ 1538842 h 1757124"/>
              <a:gd name="connsiteX118" fmla="*/ 1766455 w 3730337"/>
              <a:gd name="connsiteY118" fmla="*/ 1570014 h 1757124"/>
              <a:gd name="connsiteX119" fmla="*/ 1735282 w 3730337"/>
              <a:gd name="connsiteY119" fmla="*/ 1601187 h 1757124"/>
              <a:gd name="connsiteX120" fmla="*/ 1704109 w 3730337"/>
              <a:gd name="connsiteY120" fmla="*/ 1611578 h 1757124"/>
              <a:gd name="connsiteX121" fmla="*/ 1454728 w 3730337"/>
              <a:gd name="connsiteY121" fmla="*/ 1621969 h 1757124"/>
              <a:gd name="connsiteX122" fmla="*/ 1153391 w 3730337"/>
              <a:gd name="connsiteY122" fmla="*/ 1611578 h 1757124"/>
              <a:gd name="connsiteX123" fmla="*/ 1091046 w 3730337"/>
              <a:gd name="connsiteY123" fmla="*/ 1601187 h 1757124"/>
              <a:gd name="connsiteX124" fmla="*/ 987137 w 3730337"/>
              <a:gd name="connsiteY124" fmla="*/ 1590796 h 1757124"/>
              <a:gd name="connsiteX125" fmla="*/ 1039091 w 3730337"/>
              <a:gd name="connsiteY125" fmla="*/ 1549233 h 1757124"/>
              <a:gd name="connsiteX126" fmla="*/ 1007918 w 3730337"/>
              <a:gd name="connsiteY126" fmla="*/ 1528451 h 1757124"/>
              <a:gd name="connsiteX127" fmla="*/ 883228 w 3730337"/>
              <a:gd name="connsiteY127" fmla="*/ 1549233 h 1757124"/>
              <a:gd name="connsiteX128" fmla="*/ 945573 w 3730337"/>
              <a:gd name="connsiteY128" fmla="*/ 1507669 h 1757124"/>
              <a:gd name="connsiteX129" fmla="*/ 966355 w 3730337"/>
              <a:gd name="connsiteY129" fmla="*/ 1476496 h 1757124"/>
              <a:gd name="connsiteX130" fmla="*/ 1059873 w 3730337"/>
              <a:gd name="connsiteY130" fmla="*/ 1424542 h 1757124"/>
              <a:gd name="connsiteX131" fmla="*/ 1070264 w 3730337"/>
              <a:gd name="connsiteY131" fmla="*/ 1393369 h 1757124"/>
              <a:gd name="connsiteX132" fmla="*/ 1101437 w 3730337"/>
              <a:gd name="connsiteY132" fmla="*/ 1382978 h 1757124"/>
              <a:gd name="connsiteX133" fmla="*/ 1163782 w 3730337"/>
              <a:gd name="connsiteY133" fmla="*/ 1403760 h 1757124"/>
              <a:gd name="connsiteX134" fmla="*/ 1278082 w 3730337"/>
              <a:gd name="connsiteY134" fmla="*/ 1414151 h 1757124"/>
              <a:gd name="connsiteX135" fmla="*/ 1340428 w 3730337"/>
              <a:gd name="connsiteY135" fmla="*/ 1434933 h 1757124"/>
              <a:gd name="connsiteX136" fmla="*/ 1371600 w 3730337"/>
              <a:gd name="connsiteY136" fmla="*/ 1445323 h 1757124"/>
              <a:gd name="connsiteX137" fmla="*/ 1413164 w 3730337"/>
              <a:gd name="connsiteY137" fmla="*/ 1434933 h 1757124"/>
              <a:gd name="connsiteX138" fmla="*/ 1381991 w 3730337"/>
              <a:gd name="connsiteY138" fmla="*/ 1424542 h 1757124"/>
              <a:gd name="connsiteX139" fmla="*/ 1288473 w 3730337"/>
              <a:gd name="connsiteY139" fmla="*/ 1403760 h 1757124"/>
              <a:gd name="connsiteX140" fmla="*/ 1257300 w 3730337"/>
              <a:gd name="connsiteY140" fmla="*/ 1382978 h 1757124"/>
              <a:gd name="connsiteX141" fmla="*/ 1236518 w 3730337"/>
              <a:gd name="connsiteY141" fmla="*/ 1351805 h 1757124"/>
              <a:gd name="connsiteX142" fmla="*/ 1205346 w 3730337"/>
              <a:gd name="connsiteY142" fmla="*/ 1341414 h 1757124"/>
              <a:gd name="connsiteX143" fmla="*/ 1143000 w 3730337"/>
              <a:gd name="connsiteY143" fmla="*/ 1310242 h 1757124"/>
              <a:gd name="connsiteX144" fmla="*/ 1111828 w 3730337"/>
              <a:gd name="connsiteY144" fmla="*/ 1289460 h 1757124"/>
              <a:gd name="connsiteX145" fmla="*/ 1080655 w 3730337"/>
              <a:gd name="connsiteY145" fmla="*/ 1279069 h 1757124"/>
              <a:gd name="connsiteX146" fmla="*/ 1028700 w 3730337"/>
              <a:gd name="connsiteY146" fmla="*/ 1237505 h 1757124"/>
              <a:gd name="connsiteX147" fmla="*/ 966355 w 3730337"/>
              <a:gd name="connsiteY147" fmla="*/ 1195942 h 1757124"/>
              <a:gd name="connsiteX148" fmla="*/ 904009 w 3730337"/>
              <a:gd name="connsiteY148" fmla="*/ 1154378 h 1757124"/>
              <a:gd name="connsiteX149" fmla="*/ 841664 w 3730337"/>
              <a:gd name="connsiteY149" fmla="*/ 1133596 h 1757124"/>
              <a:gd name="connsiteX150" fmla="*/ 810491 w 3730337"/>
              <a:gd name="connsiteY150" fmla="*/ 1123205 h 1757124"/>
              <a:gd name="connsiteX151" fmla="*/ 727364 w 3730337"/>
              <a:gd name="connsiteY151" fmla="*/ 1102423 h 1757124"/>
              <a:gd name="connsiteX152" fmla="*/ 654628 w 3730337"/>
              <a:gd name="connsiteY152" fmla="*/ 1060860 h 1757124"/>
              <a:gd name="connsiteX153" fmla="*/ 592282 w 3730337"/>
              <a:gd name="connsiteY153" fmla="*/ 1040078 h 1757124"/>
              <a:gd name="connsiteX154" fmla="*/ 529937 w 3730337"/>
              <a:gd name="connsiteY154" fmla="*/ 1019296 h 1757124"/>
              <a:gd name="connsiteX155" fmla="*/ 467591 w 3730337"/>
              <a:gd name="connsiteY155" fmla="*/ 998514 h 1757124"/>
              <a:gd name="connsiteX156" fmla="*/ 436418 w 3730337"/>
              <a:gd name="connsiteY156" fmla="*/ 988123 h 1757124"/>
              <a:gd name="connsiteX157" fmla="*/ 322118 w 3730337"/>
              <a:gd name="connsiteY157" fmla="*/ 977733 h 1757124"/>
              <a:gd name="connsiteX158" fmla="*/ 228600 w 3730337"/>
              <a:gd name="connsiteY158" fmla="*/ 956951 h 1757124"/>
              <a:gd name="connsiteX159" fmla="*/ 197428 w 3730337"/>
              <a:gd name="connsiteY159" fmla="*/ 946560 h 1757124"/>
              <a:gd name="connsiteX160" fmla="*/ 166255 w 3730337"/>
              <a:gd name="connsiteY160" fmla="*/ 925778 h 1757124"/>
              <a:gd name="connsiteX161" fmla="*/ 103909 w 3730337"/>
              <a:gd name="connsiteY161" fmla="*/ 904996 h 1757124"/>
              <a:gd name="connsiteX162" fmla="*/ 41564 w 3730337"/>
              <a:gd name="connsiteY162" fmla="*/ 863433 h 1757124"/>
              <a:gd name="connsiteX163" fmla="*/ 0 w 3730337"/>
              <a:gd name="connsiteY163" fmla="*/ 801087 h 1757124"/>
              <a:gd name="connsiteX164" fmla="*/ 31173 w 3730337"/>
              <a:gd name="connsiteY164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01537 w 3730337"/>
              <a:gd name="connsiteY35" fmla="*/ 136069 h 1757124"/>
              <a:gd name="connsiteX36" fmla="*/ 1932709 w 3730337"/>
              <a:gd name="connsiteY36" fmla="*/ 115287 h 1757124"/>
              <a:gd name="connsiteX37" fmla="*/ 1995055 w 3730337"/>
              <a:gd name="connsiteY37" fmla="*/ 94505 h 1757124"/>
              <a:gd name="connsiteX38" fmla="*/ 2026228 w 3730337"/>
              <a:gd name="connsiteY38" fmla="*/ 84114 h 1757124"/>
              <a:gd name="connsiteX39" fmla="*/ 2109355 w 3730337"/>
              <a:gd name="connsiteY39" fmla="*/ 63333 h 1757124"/>
              <a:gd name="connsiteX40" fmla="*/ 2244437 w 3730337"/>
              <a:gd name="connsiteY40" fmla="*/ 32160 h 1757124"/>
              <a:gd name="connsiteX41" fmla="*/ 2337955 w 3730337"/>
              <a:gd name="connsiteY41" fmla="*/ 21769 h 1757124"/>
              <a:gd name="connsiteX42" fmla="*/ 2441864 w 3730337"/>
              <a:gd name="connsiteY42" fmla="*/ 987 h 1757124"/>
              <a:gd name="connsiteX43" fmla="*/ 2544475 w 3730337"/>
              <a:gd name="connsiteY43" fmla="*/ 6616 h 1757124"/>
              <a:gd name="connsiteX44" fmla="*/ 2618509 w 3730337"/>
              <a:gd name="connsiteY44" fmla="*/ 21769 h 1757124"/>
              <a:gd name="connsiteX45" fmla="*/ 2680855 w 3730337"/>
              <a:gd name="connsiteY45" fmla="*/ 32160 h 1757124"/>
              <a:gd name="connsiteX46" fmla="*/ 2784764 w 3730337"/>
              <a:gd name="connsiteY46" fmla="*/ 63333 h 1757124"/>
              <a:gd name="connsiteX47" fmla="*/ 2815937 w 3730337"/>
              <a:gd name="connsiteY47" fmla="*/ 73723 h 1757124"/>
              <a:gd name="connsiteX48" fmla="*/ 2847109 w 3730337"/>
              <a:gd name="connsiteY48" fmla="*/ 84114 h 1757124"/>
              <a:gd name="connsiteX49" fmla="*/ 2878282 w 3730337"/>
              <a:gd name="connsiteY49" fmla="*/ 94505 h 1757124"/>
              <a:gd name="connsiteX50" fmla="*/ 2971800 w 3730337"/>
              <a:gd name="connsiteY50" fmla="*/ 136069 h 1757124"/>
              <a:gd name="connsiteX51" fmla="*/ 3002973 w 3730337"/>
              <a:gd name="connsiteY51" fmla="*/ 146460 h 1757124"/>
              <a:gd name="connsiteX52" fmla="*/ 3054062 w 3730337"/>
              <a:gd name="connsiteY52" fmla="*/ 188023 h 1757124"/>
              <a:gd name="connsiteX53" fmla="*/ 3106882 w 3730337"/>
              <a:gd name="connsiteY53" fmla="*/ 229587 h 1757124"/>
              <a:gd name="connsiteX54" fmla="*/ 3158837 w 3730337"/>
              <a:gd name="connsiteY54" fmla="*/ 271151 h 1757124"/>
              <a:gd name="connsiteX55" fmla="*/ 3190009 w 3730337"/>
              <a:gd name="connsiteY55" fmla="*/ 291933 h 1757124"/>
              <a:gd name="connsiteX56" fmla="*/ 3246726 w 3730337"/>
              <a:gd name="connsiteY56" fmla="*/ 323971 h 1757124"/>
              <a:gd name="connsiteX57" fmla="*/ 3304309 w 3730337"/>
              <a:gd name="connsiteY57" fmla="*/ 375060 h 1757124"/>
              <a:gd name="connsiteX58" fmla="*/ 3335482 w 3730337"/>
              <a:gd name="connsiteY58" fmla="*/ 395842 h 1757124"/>
              <a:gd name="connsiteX59" fmla="*/ 3366655 w 3730337"/>
              <a:gd name="connsiteY59" fmla="*/ 416623 h 1757124"/>
              <a:gd name="connsiteX60" fmla="*/ 3397828 w 3730337"/>
              <a:gd name="connsiteY60" fmla="*/ 437405 h 1757124"/>
              <a:gd name="connsiteX61" fmla="*/ 3439391 w 3730337"/>
              <a:gd name="connsiteY61" fmla="*/ 489360 h 1757124"/>
              <a:gd name="connsiteX62" fmla="*/ 3480955 w 3730337"/>
              <a:gd name="connsiteY62" fmla="*/ 551705 h 1757124"/>
              <a:gd name="connsiteX63" fmla="*/ 3505633 w 3730337"/>
              <a:gd name="connsiteY63" fmla="*/ 587641 h 1757124"/>
              <a:gd name="connsiteX64" fmla="*/ 3552825 w 3730337"/>
              <a:gd name="connsiteY64" fmla="*/ 645223 h 1757124"/>
              <a:gd name="connsiteX65" fmla="*/ 3595255 w 3730337"/>
              <a:gd name="connsiteY65" fmla="*/ 738742 h 1757124"/>
              <a:gd name="connsiteX66" fmla="*/ 3616037 w 3730337"/>
              <a:gd name="connsiteY66" fmla="*/ 769914 h 1757124"/>
              <a:gd name="connsiteX67" fmla="*/ 3667991 w 3730337"/>
              <a:gd name="connsiteY67" fmla="*/ 863433 h 1757124"/>
              <a:gd name="connsiteX68" fmla="*/ 3688773 w 3730337"/>
              <a:gd name="connsiteY68" fmla="*/ 894605 h 1757124"/>
              <a:gd name="connsiteX69" fmla="*/ 3719946 w 3730337"/>
              <a:gd name="connsiteY69" fmla="*/ 988123 h 1757124"/>
              <a:gd name="connsiteX70" fmla="*/ 3730337 w 3730337"/>
              <a:gd name="connsiteY70" fmla="*/ 1019296 h 1757124"/>
              <a:gd name="connsiteX71" fmla="*/ 3719946 w 3730337"/>
              <a:gd name="connsiteY71" fmla="*/ 1123205 h 1757124"/>
              <a:gd name="connsiteX72" fmla="*/ 3666259 w 3730337"/>
              <a:gd name="connsiteY72" fmla="*/ 1199839 h 1757124"/>
              <a:gd name="connsiteX73" fmla="*/ 3616037 w 3730337"/>
              <a:gd name="connsiteY73" fmla="*/ 1289460 h 1757124"/>
              <a:gd name="connsiteX74" fmla="*/ 3574473 w 3730337"/>
              <a:gd name="connsiteY74" fmla="*/ 1351805 h 1757124"/>
              <a:gd name="connsiteX75" fmla="*/ 3522518 w 3730337"/>
              <a:gd name="connsiteY75" fmla="*/ 1414151 h 1757124"/>
              <a:gd name="connsiteX76" fmla="*/ 3491346 w 3730337"/>
              <a:gd name="connsiteY76" fmla="*/ 1434933 h 1757124"/>
              <a:gd name="connsiteX77" fmla="*/ 3449782 w 3730337"/>
              <a:gd name="connsiteY77" fmla="*/ 1476496 h 1757124"/>
              <a:gd name="connsiteX78" fmla="*/ 3387437 w 3730337"/>
              <a:gd name="connsiteY78" fmla="*/ 1518060 h 1757124"/>
              <a:gd name="connsiteX79" fmla="*/ 3356264 w 3730337"/>
              <a:gd name="connsiteY79" fmla="*/ 1538842 h 1757124"/>
              <a:gd name="connsiteX80" fmla="*/ 3325091 w 3730337"/>
              <a:gd name="connsiteY80" fmla="*/ 1570014 h 1757124"/>
              <a:gd name="connsiteX81" fmla="*/ 3241964 w 3730337"/>
              <a:gd name="connsiteY81" fmla="*/ 1601187 h 1757124"/>
              <a:gd name="connsiteX82" fmla="*/ 3210791 w 3730337"/>
              <a:gd name="connsiteY82" fmla="*/ 1621969 h 1757124"/>
              <a:gd name="connsiteX83" fmla="*/ 3127664 w 3730337"/>
              <a:gd name="connsiteY83" fmla="*/ 1642751 h 1757124"/>
              <a:gd name="connsiteX84" fmla="*/ 3096491 w 3730337"/>
              <a:gd name="connsiteY84" fmla="*/ 1653142 h 1757124"/>
              <a:gd name="connsiteX85" fmla="*/ 2971800 w 3730337"/>
              <a:gd name="connsiteY85" fmla="*/ 1642751 h 1757124"/>
              <a:gd name="connsiteX86" fmla="*/ 2940628 w 3730337"/>
              <a:gd name="connsiteY86" fmla="*/ 1632360 h 1757124"/>
              <a:gd name="connsiteX87" fmla="*/ 2763982 w 3730337"/>
              <a:gd name="connsiteY87" fmla="*/ 1621969 h 1757124"/>
              <a:gd name="connsiteX88" fmla="*/ 2608118 w 3730337"/>
              <a:gd name="connsiteY88" fmla="*/ 1632360 h 1757124"/>
              <a:gd name="connsiteX89" fmla="*/ 2545773 w 3730337"/>
              <a:gd name="connsiteY89" fmla="*/ 1673923 h 1757124"/>
              <a:gd name="connsiteX90" fmla="*/ 2524991 w 3730337"/>
              <a:gd name="connsiteY90" fmla="*/ 1705096 h 1757124"/>
              <a:gd name="connsiteX91" fmla="*/ 2421082 w 3730337"/>
              <a:gd name="connsiteY91" fmla="*/ 1736269 h 1757124"/>
              <a:gd name="connsiteX92" fmla="*/ 2389909 w 3730337"/>
              <a:gd name="connsiteY92" fmla="*/ 1757051 h 1757124"/>
              <a:gd name="connsiteX93" fmla="*/ 2310246 w 3730337"/>
              <a:gd name="connsiteY93" fmla="*/ 1751855 h 1757124"/>
              <a:gd name="connsiteX94" fmla="*/ 2369128 w 3730337"/>
              <a:gd name="connsiteY94" fmla="*/ 1736269 h 1757124"/>
              <a:gd name="connsiteX95" fmla="*/ 2379518 w 3730337"/>
              <a:gd name="connsiteY95" fmla="*/ 1705096 h 1757124"/>
              <a:gd name="connsiteX96" fmla="*/ 2348346 w 3730337"/>
              <a:gd name="connsiteY96" fmla="*/ 1715487 h 1757124"/>
              <a:gd name="connsiteX97" fmla="*/ 2306782 w 3730337"/>
              <a:gd name="connsiteY97" fmla="*/ 1725878 h 1757124"/>
              <a:gd name="connsiteX98" fmla="*/ 2275609 w 3730337"/>
              <a:gd name="connsiteY98" fmla="*/ 1725878 h 1757124"/>
              <a:gd name="connsiteX99" fmla="*/ 2244437 w 3730337"/>
              <a:gd name="connsiteY99" fmla="*/ 1673923 h 1757124"/>
              <a:gd name="connsiteX100" fmla="*/ 2209367 w 3730337"/>
              <a:gd name="connsiteY100" fmla="*/ 1705096 h 1757124"/>
              <a:gd name="connsiteX101" fmla="*/ 2213264 w 3730337"/>
              <a:gd name="connsiteY101" fmla="*/ 1673923 h 1757124"/>
              <a:gd name="connsiteX102" fmla="*/ 2265218 w 3730337"/>
              <a:gd name="connsiteY102" fmla="*/ 1632360 h 1757124"/>
              <a:gd name="connsiteX103" fmla="*/ 2296391 w 3730337"/>
              <a:gd name="connsiteY103" fmla="*/ 1601187 h 1757124"/>
              <a:gd name="connsiteX104" fmla="*/ 2327564 w 3730337"/>
              <a:gd name="connsiteY104" fmla="*/ 1580405 h 1757124"/>
              <a:gd name="connsiteX105" fmla="*/ 2369128 w 3730337"/>
              <a:gd name="connsiteY105" fmla="*/ 1538842 h 1757124"/>
              <a:gd name="connsiteX106" fmla="*/ 2389909 w 3730337"/>
              <a:gd name="connsiteY106" fmla="*/ 1476496 h 1757124"/>
              <a:gd name="connsiteX107" fmla="*/ 2317173 w 3730337"/>
              <a:gd name="connsiteY107" fmla="*/ 1497278 h 1757124"/>
              <a:gd name="connsiteX108" fmla="*/ 2223655 w 3730337"/>
              <a:gd name="connsiteY108" fmla="*/ 1549233 h 1757124"/>
              <a:gd name="connsiteX109" fmla="*/ 2109355 w 3730337"/>
              <a:gd name="connsiteY109" fmla="*/ 1538842 h 1757124"/>
              <a:gd name="connsiteX110" fmla="*/ 2078182 w 3730337"/>
              <a:gd name="connsiteY110" fmla="*/ 1528451 h 1757124"/>
              <a:gd name="connsiteX111" fmla="*/ 2036618 w 3730337"/>
              <a:gd name="connsiteY111" fmla="*/ 1518060 h 1757124"/>
              <a:gd name="connsiteX112" fmla="*/ 1974273 w 3730337"/>
              <a:gd name="connsiteY112" fmla="*/ 1497278 h 1757124"/>
              <a:gd name="connsiteX113" fmla="*/ 1943100 w 3730337"/>
              <a:gd name="connsiteY113" fmla="*/ 1486887 h 1757124"/>
              <a:gd name="connsiteX114" fmla="*/ 1901537 w 3730337"/>
              <a:gd name="connsiteY114" fmla="*/ 1476496 h 1757124"/>
              <a:gd name="connsiteX115" fmla="*/ 1870364 w 3730337"/>
              <a:gd name="connsiteY115" fmla="*/ 1486887 h 1757124"/>
              <a:gd name="connsiteX116" fmla="*/ 1776846 w 3730337"/>
              <a:gd name="connsiteY116" fmla="*/ 1538842 h 1757124"/>
              <a:gd name="connsiteX117" fmla="*/ 1766455 w 3730337"/>
              <a:gd name="connsiteY117" fmla="*/ 1570014 h 1757124"/>
              <a:gd name="connsiteX118" fmla="*/ 1735282 w 3730337"/>
              <a:gd name="connsiteY118" fmla="*/ 1601187 h 1757124"/>
              <a:gd name="connsiteX119" fmla="*/ 1704109 w 3730337"/>
              <a:gd name="connsiteY119" fmla="*/ 1611578 h 1757124"/>
              <a:gd name="connsiteX120" fmla="*/ 1454728 w 3730337"/>
              <a:gd name="connsiteY120" fmla="*/ 1621969 h 1757124"/>
              <a:gd name="connsiteX121" fmla="*/ 1153391 w 3730337"/>
              <a:gd name="connsiteY121" fmla="*/ 1611578 h 1757124"/>
              <a:gd name="connsiteX122" fmla="*/ 1091046 w 3730337"/>
              <a:gd name="connsiteY122" fmla="*/ 1601187 h 1757124"/>
              <a:gd name="connsiteX123" fmla="*/ 987137 w 3730337"/>
              <a:gd name="connsiteY123" fmla="*/ 1590796 h 1757124"/>
              <a:gd name="connsiteX124" fmla="*/ 1039091 w 3730337"/>
              <a:gd name="connsiteY124" fmla="*/ 1549233 h 1757124"/>
              <a:gd name="connsiteX125" fmla="*/ 1007918 w 3730337"/>
              <a:gd name="connsiteY125" fmla="*/ 1528451 h 1757124"/>
              <a:gd name="connsiteX126" fmla="*/ 883228 w 3730337"/>
              <a:gd name="connsiteY126" fmla="*/ 1549233 h 1757124"/>
              <a:gd name="connsiteX127" fmla="*/ 945573 w 3730337"/>
              <a:gd name="connsiteY127" fmla="*/ 1507669 h 1757124"/>
              <a:gd name="connsiteX128" fmla="*/ 966355 w 3730337"/>
              <a:gd name="connsiteY128" fmla="*/ 1476496 h 1757124"/>
              <a:gd name="connsiteX129" fmla="*/ 1059873 w 3730337"/>
              <a:gd name="connsiteY129" fmla="*/ 1424542 h 1757124"/>
              <a:gd name="connsiteX130" fmla="*/ 1070264 w 3730337"/>
              <a:gd name="connsiteY130" fmla="*/ 1393369 h 1757124"/>
              <a:gd name="connsiteX131" fmla="*/ 1101437 w 3730337"/>
              <a:gd name="connsiteY131" fmla="*/ 1382978 h 1757124"/>
              <a:gd name="connsiteX132" fmla="*/ 1163782 w 3730337"/>
              <a:gd name="connsiteY132" fmla="*/ 1403760 h 1757124"/>
              <a:gd name="connsiteX133" fmla="*/ 1278082 w 3730337"/>
              <a:gd name="connsiteY133" fmla="*/ 1414151 h 1757124"/>
              <a:gd name="connsiteX134" fmla="*/ 1340428 w 3730337"/>
              <a:gd name="connsiteY134" fmla="*/ 1434933 h 1757124"/>
              <a:gd name="connsiteX135" fmla="*/ 1371600 w 3730337"/>
              <a:gd name="connsiteY135" fmla="*/ 1445323 h 1757124"/>
              <a:gd name="connsiteX136" fmla="*/ 1413164 w 3730337"/>
              <a:gd name="connsiteY136" fmla="*/ 1434933 h 1757124"/>
              <a:gd name="connsiteX137" fmla="*/ 1381991 w 3730337"/>
              <a:gd name="connsiteY137" fmla="*/ 1424542 h 1757124"/>
              <a:gd name="connsiteX138" fmla="*/ 1288473 w 3730337"/>
              <a:gd name="connsiteY138" fmla="*/ 1403760 h 1757124"/>
              <a:gd name="connsiteX139" fmla="*/ 1257300 w 3730337"/>
              <a:gd name="connsiteY139" fmla="*/ 1382978 h 1757124"/>
              <a:gd name="connsiteX140" fmla="*/ 1236518 w 3730337"/>
              <a:gd name="connsiteY140" fmla="*/ 1351805 h 1757124"/>
              <a:gd name="connsiteX141" fmla="*/ 1205346 w 3730337"/>
              <a:gd name="connsiteY141" fmla="*/ 1341414 h 1757124"/>
              <a:gd name="connsiteX142" fmla="*/ 1143000 w 3730337"/>
              <a:gd name="connsiteY142" fmla="*/ 1310242 h 1757124"/>
              <a:gd name="connsiteX143" fmla="*/ 1111828 w 3730337"/>
              <a:gd name="connsiteY143" fmla="*/ 1289460 h 1757124"/>
              <a:gd name="connsiteX144" fmla="*/ 1080655 w 3730337"/>
              <a:gd name="connsiteY144" fmla="*/ 1279069 h 1757124"/>
              <a:gd name="connsiteX145" fmla="*/ 1028700 w 3730337"/>
              <a:gd name="connsiteY145" fmla="*/ 1237505 h 1757124"/>
              <a:gd name="connsiteX146" fmla="*/ 966355 w 3730337"/>
              <a:gd name="connsiteY146" fmla="*/ 1195942 h 1757124"/>
              <a:gd name="connsiteX147" fmla="*/ 904009 w 3730337"/>
              <a:gd name="connsiteY147" fmla="*/ 1154378 h 1757124"/>
              <a:gd name="connsiteX148" fmla="*/ 841664 w 3730337"/>
              <a:gd name="connsiteY148" fmla="*/ 1133596 h 1757124"/>
              <a:gd name="connsiteX149" fmla="*/ 810491 w 3730337"/>
              <a:gd name="connsiteY149" fmla="*/ 1123205 h 1757124"/>
              <a:gd name="connsiteX150" fmla="*/ 727364 w 3730337"/>
              <a:gd name="connsiteY150" fmla="*/ 1102423 h 1757124"/>
              <a:gd name="connsiteX151" fmla="*/ 654628 w 3730337"/>
              <a:gd name="connsiteY151" fmla="*/ 1060860 h 1757124"/>
              <a:gd name="connsiteX152" fmla="*/ 592282 w 3730337"/>
              <a:gd name="connsiteY152" fmla="*/ 1040078 h 1757124"/>
              <a:gd name="connsiteX153" fmla="*/ 529937 w 3730337"/>
              <a:gd name="connsiteY153" fmla="*/ 1019296 h 1757124"/>
              <a:gd name="connsiteX154" fmla="*/ 467591 w 3730337"/>
              <a:gd name="connsiteY154" fmla="*/ 998514 h 1757124"/>
              <a:gd name="connsiteX155" fmla="*/ 436418 w 3730337"/>
              <a:gd name="connsiteY155" fmla="*/ 988123 h 1757124"/>
              <a:gd name="connsiteX156" fmla="*/ 322118 w 3730337"/>
              <a:gd name="connsiteY156" fmla="*/ 977733 h 1757124"/>
              <a:gd name="connsiteX157" fmla="*/ 228600 w 3730337"/>
              <a:gd name="connsiteY157" fmla="*/ 956951 h 1757124"/>
              <a:gd name="connsiteX158" fmla="*/ 197428 w 3730337"/>
              <a:gd name="connsiteY158" fmla="*/ 946560 h 1757124"/>
              <a:gd name="connsiteX159" fmla="*/ 166255 w 3730337"/>
              <a:gd name="connsiteY159" fmla="*/ 925778 h 1757124"/>
              <a:gd name="connsiteX160" fmla="*/ 103909 w 3730337"/>
              <a:gd name="connsiteY160" fmla="*/ 904996 h 1757124"/>
              <a:gd name="connsiteX161" fmla="*/ 41564 w 3730337"/>
              <a:gd name="connsiteY161" fmla="*/ 863433 h 1757124"/>
              <a:gd name="connsiteX162" fmla="*/ 0 w 3730337"/>
              <a:gd name="connsiteY162" fmla="*/ 801087 h 1757124"/>
              <a:gd name="connsiteX163" fmla="*/ 31173 w 3730337"/>
              <a:gd name="connsiteY163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026228 w 3730337"/>
              <a:gd name="connsiteY37" fmla="*/ 84114 h 1757124"/>
              <a:gd name="connsiteX38" fmla="*/ 2109355 w 3730337"/>
              <a:gd name="connsiteY38" fmla="*/ 63333 h 1757124"/>
              <a:gd name="connsiteX39" fmla="*/ 2244437 w 3730337"/>
              <a:gd name="connsiteY39" fmla="*/ 32160 h 1757124"/>
              <a:gd name="connsiteX40" fmla="*/ 2337955 w 3730337"/>
              <a:gd name="connsiteY40" fmla="*/ 21769 h 1757124"/>
              <a:gd name="connsiteX41" fmla="*/ 2441864 w 3730337"/>
              <a:gd name="connsiteY41" fmla="*/ 987 h 1757124"/>
              <a:gd name="connsiteX42" fmla="*/ 2544475 w 3730337"/>
              <a:gd name="connsiteY42" fmla="*/ 6616 h 1757124"/>
              <a:gd name="connsiteX43" fmla="*/ 2618509 w 3730337"/>
              <a:gd name="connsiteY43" fmla="*/ 21769 h 1757124"/>
              <a:gd name="connsiteX44" fmla="*/ 2680855 w 3730337"/>
              <a:gd name="connsiteY44" fmla="*/ 32160 h 1757124"/>
              <a:gd name="connsiteX45" fmla="*/ 2784764 w 3730337"/>
              <a:gd name="connsiteY45" fmla="*/ 63333 h 1757124"/>
              <a:gd name="connsiteX46" fmla="*/ 2815937 w 3730337"/>
              <a:gd name="connsiteY46" fmla="*/ 73723 h 1757124"/>
              <a:gd name="connsiteX47" fmla="*/ 2847109 w 3730337"/>
              <a:gd name="connsiteY47" fmla="*/ 84114 h 1757124"/>
              <a:gd name="connsiteX48" fmla="*/ 2878282 w 3730337"/>
              <a:gd name="connsiteY48" fmla="*/ 94505 h 1757124"/>
              <a:gd name="connsiteX49" fmla="*/ 2971800 w 3730337"/>
              <a:gd name="connsiteY49" fmla="*/ 136069 h 1757124"/>
              <a:gd name="connsiteX50" fmla="*/ 3002973 w 3730337"/>
              <a:gd name="connsiteY50" fmla="*/ 146460 h 1757124"/>
              <a:gd name="connsiteX51" fmla="*/ 3054062 w 3730337"/>
              <a:gd name="connsiteY51" fmla="*/ 188023 h 1757124"/>
              <a:gd name="connsiteX52" fmla="*/ 3106882 w 3730337"/>
              <a:gd name="connsiteY52" fmla="*/ 229587 h 1757124"/>
              <a:gd name="connsiteX53" fmla="*/ 3158837 w 3730337"/>
              <a:gd name="connsiteY53" fmla="*/ 271151 h 1757124"/>
              <a:gd name="connsiteX54" fmla="*/ 3190009 w 3730337"/>
              <a:gd name="connsiteY54" fmla="*/ 291933 h 1757124"/>
              <a:gd name="connsiteX55" fmla="*/ 3246726 w 3730337"/>
              <a:gd name="connsiteY55" fmla="*/ 323971 h 1757124"/>
              <a:gd name="connsiteX56" fmla="*/ 3304309 w 3730337"/>
              <a:gd name="connsiteY56" fmla="*/ 375060 h 1757124"/>
              <a:gd name="connsiteX57" fmla="*/ 3335482 w 3730337"/>
              <a:gd name="connsiteY57" fmla="*/ 395842 h 1757124"/>
              <a:gd name="connsiteX58" fmla="*/ 3366655 w 3730337"/>
              <a:gd name="connsiteY58" fmla="*/ 416623 h 1757124"/>
              <a:gd name="connsiteX59" fmla="*/ 3397828 w 3730337"/>
              <a:gd name="connsiteY59" fmla="*/ 437405 h 1757124"/>
              <a:gd name="connsiteX60" fmla="*/ 3439391 w 3730337"/>
              <a:gd name="connsiteY60" fmla="*/ 489360 h 1757124"/>
              <a:gd name="connsiteX61" fmla="*/ 3480955 w 3730337"/>
              <a:gd name="connsiteY61" fmla="*/ 551705 h 1757124"/>
              <a:gd name="connsiteX62" fmla="*/ 3505633 w 3730337"/>
              <a:gd name="connsiteY62" fmla="*/ 587641 h 1757124"/>
              <a:gd name="connsiteX63" fmla="*/ 3552825 w 3730337"/>
              <a:gd name="connsiteY63" fmla="*/ 645223 h 1757124"/>
              <a:gd name="connsiteX64" fmla="*/ 3595255 w 3730337"/>
              <a:gd name="connsiteY64" fmla="*/ 738742 h 1757124"/>
              <a:gd name="connsiteX65" fmla="*/ 3616037 w 3730337"/>
              <a:gd name="connsiteY65" fmla="*/ 769914 h 1757124"/>
              <a:gd name="connsiteX66" fmla="*/ 3667991 w 3730337"/>
              <a:gd name="connsiteY66" fmla="*/ 863433 h 1757124"/>
              <a:gd name="connsiteX67" fmla="*/ 3688773 w 3730337"/>
              <a:gd name="connsiteY67" fmla="*/ 894605 h 1757124"/>
              <a:gd name="connsiteX68" fmla="*/ 3719946 w 3730337"/>
              <a:gd name="connsiteY68" fmla="*/ 988123 h 1757124"/>
              <a:gd name="connsiteX69" fmla="*/ 3730337 w 3730337"/>
              <a:gd name="connsiteY69" fmla="*/ 1019296 h 1757124"/>
              <a:gd name="connsiteX70" fmla="*/ 3719946 w 3730337"/>
              <a:gd name="connsiteY70" fmla="*/ 1123205 h 1757124"/>
              <a:gd name="connsiteX71" fmla="*/ 3666259 w 3730337"/>
              <a:gd name="connsiteY71" fmla="*/ 1199839 h 1757124"/>
              <a:gd name="connsiteX72" fmla="*/ 3616037 w 3730337"/>
              <a:gd name="connsiteY72" fmla="*/ 1289460 h 1757124"/>
              <a:gd name="connsiteX73" fmla="*/ 3574473 w 3730337"/>
              <a:gd name="connsiteY73" fmla="*/ 1351805 h 1757124"/>
              <a:gd name="connsiteX74" fmla="*/ 3522518 w 3730337"/>
              <a:gd name="connsiteY74" fmla="*/ 1414151 h 1757124"/>
              <a:gd name="connsiteX75" fmla="*/ 3491346 w 3730337"/>
              <a:gd name="connsiteY75" fmla="*/ 1434933 h 1757124"/>
              <a:gd name="connsiteX76" fmla="*/ 3449782 w 3730337"/>
              <a:gd name="connsiteY76" fmla="*/ 1476496 h 1757124"/>
              <a:gd name="connsiteX77" fmla="*/ 3387437 w 3730337"/>
              <a:gd name="connsiteY77" fmla="*/ 1518060 h 1757124"/>
              <a:gd name="connsiteX78" fmla="*/ 3356264 w 3730337"/>
              <a:gd name="connsiteY78" fmla="*/ 1538842 h 1757124"/>
              <a:gd name="connsiteX79" fmla="*/ 3325091 w 3730337"/>
              <a:gd name="connsiteY79" fmla="*/ 1570014 h 1757124"/>
              <a:gd name="connsiteX80" fmla="*/ 3241964 w 3730337"/>
              <a:gd name="connsiteY80" fmla="*/ 1601187 h 1757124"/>
              <a:gd name="connsiteX81" fmla="*/ 3210791 w 3730337"/>
              <a:gd name="connsiteY81" fmla="*/ 1621969 h 1757124"/>
              <a:gd name="connsiteX82" fmla="*/ 3127664 w 3730337"/>
              <a:gd name="connsiteY82" fmla="*/ 1642751 h 1757124"/>
              <a:gd name="connsiteX83" fmla="*/ 3096491 w 3730337"/>
              <a:gd name="connsiteY83" fmla="*/ 1653142 h 1757124"/>
              <a:gd name="connsiteX84" fmla="*/ 2971800 w 3730337"/>
              <a:gd name="connsiteY84" fmla="*/ 1642751 h 1757124"/>
              <a:gd name="connsiteX85" fmla="*/ 2940628 w 3730337"/>
              <a:gd name="connsiteY85" fmla="*/ 1632360 h 1757124"/>
              <a:gd name="connsiteX86" fmla="*/ 2763982 w 3730337"/>
              <a:gd name="connsiteY86" fmla="*/ 1621969 h 1757124"/>
              <a:gd name="connsiteX87" fmla="*/ 2608118 w 3730337"/>
              <a:gd name="connsiteY87" fmla="*/ 1632360 h 1757124"/>
              <a:gd name="connsiteX88" fmla="*/ 2545773 w 3730337"/>
              <a:gd name="connsiteY88" fmla="*/ 1673923 h 1757124"/>
              <a:gd name="connsiteX89" fmla="*/ 2524991 w 3730337"/>
              <a:gd name="connsiteY89" fmla="*/ 1705096 h 1757124"/>
              <a:gd name="connsiteX90" fmla="*/ 2421082 w 3730337"/>
              <a:gd name="connsiteY90" fmla="*/ 1736269 h 1757124"/>
              <a:gd name="connsiteX91" fmla="*/ 2389909 w 3730337"/>
              <a:gd name="connsiteY91" fmla="*/ 1757051 h 1757124"/>
              <a:gd name="connsiteX92" fmla="*/ 2310246 w 3730337"/>
              <a:gd name="connsiteY92" fmla="*/ 1751855 h 1757124"/>
              <a:gd name="connsiteX93" fmla="*/ 2369128 w 3730337"/>
              <a:gd name="connsiteY93" fmla="*/ 1736269 h 1757124"/>
              <a:gd name="connsiteX94" fmla="*/ 2379518 w 3730337"/>
              <a:gd name="connsiteY94" fmla="*/ 1705096 h 1757124"/>
              <a:gd name="connsiteX95" fmla="*/ 2348346 w 3730337"/>
              <a:gd name="connsiteY95" fmla="*/ 1715487 h 1757124"/>
              <a:gd name="connsiteX96" fmla="*/ 2306782 w 3730337"/>
              <a:gd name="connsiteY96" fmla="*/ 1725878 h 1757124"/>
              <a:gd name="connsiteX97" fmla="*/ 2275609 w 3730337"/>
              <a:gd name="connsiteY97" fmla="*/ 1725878 h 1757124"/>
              <a:gd name="connsiteX98" fmla="*/ 2244437 w 3730337"/>
              <a:gd name="connsiteY98" fmla="*/ 1673923 h 1757124"/>
              <a:gd name="connsiteX99" fmla="*/ 2209367 w 3730337"/>
              <a:gd name="connsiteY99" fmla="*/ 1705096 h 1757124"/>
              <a:gd name="connsiteX100" fmla="*/ 2213264 w 3730337"/>
              <a:gd name="connsiteY100" fmla="*/ 1673923 h 1757124"/>
              <a:gd name="connsiteX101" fmla="*/ 2265218 w 3730337"/>
              <a:gd name="connsiteY101" fmla="*/ 1632360 h 1757124"/>
              <a:gd name="connsiteX102" fmla="*/ 2296391 w 3730337"/>
              <a:gd name="connsiteY102" fmla="*/ 1601187 h 1757124"/>
              <a:gd name="connsiteX103" fmla="*/ 2327564 w 3730337"/>
              <a:gd name="connsiteY103" fmla="*/ 1580405 h 1757124"/>
              <a:gd name="connsiteX104" fmla="*/ 2369128 w 3730337"/>
              <a:gd name="connsiteY104" fmla="*/ 1538842 h 1757124"/>
              <a:gd name="connsiteX105" fmla="*/ 2389909 w 3730337"/>
              <a:gd name="connsiteY105" fmla="*/ 1476496 h 1757124"/>
              <a:gd name="connsiteX106" fmla="*/ 2317173 w 3730337"/>
              <a:gd name="connsiteY106" fmla="*/ 1497278 h 1757124"/>
              <a:gd name="connsiteX107" fmla="*/ 2223655 w 3730337"/>
              <a:gd name="connsiteY107" fmla="*/ 1549233 h 1757124"/>
              <a:gd name="connsiteX108" fmla="*/ 2109355 w 3730337"/>
              <a:gd name="connsiteY108" fmla="*/ 1538842 h 1757124"/>
              <a:gd name="connsiteX109" fmla="*/ 2078182 w 3730337"/>
              <a:gd name="connsiteY109" fmla="*/ 1528451 h 1757124"/>
              <a:gd name="connsiteX110" fmla="*/ 2036618 w 3730337"/>
              <a:gd name="connsiteY110" fmla="*/ 1518060 h 1757124"/>
              <a:gd name="connsiteX111" fmla="*/ 1974273 w 3730337"/>
              <a:gd name="connsiteY111" fmla="*/ 1497278 h 1757124"/>
              <a:gd name="connsiteX112" fmla="*/ 1943100 w 3730337"/>
              <a:gd name="connsiteY112" fmla="*/ 1486887 h 1757124"/>
              <a:gd name="connsiteX113" fmla="*/ 1901537 w 3730337"/>
              <a:gd name="connsiteY113" fmla="*/ 1476496 h 1757124"/>
              <a:gd name="connsiteX114" fmla="*/ 1870364 w 3730337"/>
              <a:gd name="connsiteY114" fmla="*/ 1486887 h 1757124"/>
              <a:gd name="connsiteX115" fmla="*/ 1776846 w 3730337"/>
              <a:gd name="connsiteY115" fmla="*/ 1538842 h 1757124"/>
              <a:gd name="connsiteX116" fmla="*/ 1766455 w 3730337"/>
              <a:gd name="connsiteY116" fmla="*/ 1570014 h 1757124"/>
              <a:gd name="connsiteX117" fmla="*/ 1735282 w 3730337"/>
              <a:gd name="connsiteY117" fmla="*/ 1601187 h 1757124"/>
              <a:gd name="connsiteX118" fmla="*/ 1704109 w 3730337"/>
              <a:gd name="connsiteY118" fmla="*/ 1611578 h 1757124"/>
              <a:gd name="connsiteX119" fmla="*/ 1454728 w 3730337"/>
              <a:gd name="connsiteY119" fmla="*/ 1621969 h 1757124"/>
              <a:gd name="connsiteX120" fmla="*/ 1153391 w 3730337"/>
              <a:gd name="connsiteY120" fmla="*/ 1611578 h 1757124"/>
              <a:gd name="connsiteX121" fmla="*/ 1091046 w 3730337"/>
              <a:gd name="connsiteY121" fmla="*/ 1601187 h 1757124"/>
              <a:gd name="connsiteX122" fmla="*/ 987137 w 3730337"/>
              <a:gd name="connsiteY122" fmla="*/ 1590796 h 1757124"/>
              <a:gd name="connsiteX123" fmla="*/ 1039091 w 3730337"/>
              <a:gd name="connsiteY123" fmla="*/ 1549233 h 1757124"/>
              <a:gd name="connsiteX124" fmla="*/ 1007918 w 3730337"/>
              <a:gd name="connsiteY124" fmla="*/ 1528451 h 1757124"/>
              <a:gd name="connsiteX125" fmla="*/ 883228 w 3730337"/>
              <a:gd name="connsiteY125" fmla="*/ 1549233 h 1757124"/>
              <a:gd name="connsiteX126" fmla="*/ 945573 w 3730337"/>
              <a:gd name="connsiteY126" fmla="*/ 1507669 h 1757124"/>
              <a:gd name="connsiteX127" fmla="*/ 966355 w 3730337"/>
              <a:gd name="connsiteY127" fmla="*/ 1476496 h 1757124"/>
              <a:gd name="connsiteX128" fmla="*/ 1059873 w 3730337"/>
              <a:gd name="connsiteY128" fmla="*/ 1424542 h 1757124"/>
              <a:gd name="connsiteX129" fmla="*/ 1070264 w 3730337"/>
              <a:gd name="connsiteY129" fmla="*/ 1393369 h 1757124"/>
              <a:gd name="connsiteX130" fmla="*/ 1101437 w 3730337"/>
              <a:gd name="connsiteY130" fmla="*/ 1382978 h 1757124"/>
              <a:gd name="connsiteX131" fmla="*/ 1163782 w 3730337"/>
              <a:gd name="connsiteY131" fmla="*/ 1403760 h 1757124"/>
              <a:gd name="connsiteX132" fmla="*/ 1278082 w 3730337"/>
              <a:gd name="connsiteY132" fmla="*/ 1414151 h 1757124"/>
              <a:gd name="connsiteX133" fmla="*/ 1340428 w 3730337"/>
              <a:gd name="connsiteY133" fmla="*/ 1434933 h 1757124"/>
              <a:gd name="connsiteX134" fmla="*/ 1371600 w 3730337"/>
              <a:gd name="connsiteY134" fmla="*/ 1445323 h 1757124"/>
              <a:gd name="connsiteX135" fmla="*/ 1413164 w 3730337"/>
              <a:gd name="connsiteY135" fmla="*/ 1434933 h 1757124"/>
              <a:gd name="connsiteX136" fmla="*/ 1381991 w 3730337"/>
              <a:gd name="connsiteY136" fmla="*/ 1424542 h 1757124"/>
              <a:gd name="connsiteX137" fmla="*/ 1288473 w 3730337"/>
              <a:gd name="connsiteY137" fmla="*/ 1403760 h 1757124"/>
              <a:gd name="connsiteX138" fmla="*/ 1257300 w 3730337"/>
              <a:gd name="connsiteY138" fmla="*/ 1382978 h 1757124"/>
              <a:gd name="connsiteX139" fmla="*/ 1236518 w 3730337"/>
              <a:gd name="connsiteY139" fmla="*/ 1351805 h 1757124"/>
              <a:gd name="connsiteX140" fmla="*/ 1205346 w 3730337"/>
              <a:gd name="connsiteY140" fmla="*/ 1341414 h 1757124"/>
              <a:gd name="connsiteX141" fmla="*/ 1143000 w 3730337"/>
              <a:gd name="connsiteY141" fmla="*/ 1310242 h 1757124"/>
              <a:gd name="connsiteX142" fmla="*/ 1111828 w 3730337"/>
              <a:gd name="connsiteY142" fmla="*/ 1289460 h 1757124"/>
              <a:gd name="connsiteX143" fmla="*/ 1080655 w 3730337"/>
              <a:gd name="connsiteY143" fmla="*/ 1279069 h 1757124"/>
              <a:gd name="connsiteX144" fmla="*/ 1028700 w 3730337"/>
              <a:gd name="connsiteY144" fmla="*/ 1237505 h 1757124"/>
              <a:gd name="connsiteX145" fmla="*/ 966355 w 3730337"/>
              <a:gd name="connsiteY145" fmla="*/ 1195942 h 1757124"/>
              <a:gd name="connsiteX146" fmla="*/ 904009 w 3730337"/>
              <a:gd name="connsiteY146" fmla="*/ 1154378 h 1757124"/>
              <a:gd name="connsiteX147" fmla="*/ 841664 w 3730337"/>
              <a:gd name="connsiteY147" fmla="*/ 1133596 h 1757124"/>
              <a:gd name="connsiteX148" fmla="*/ 810491 w 3730337"/>
              <a:gd name="connsiteY148" fmla="*/ 1123205 h 1757124"/>
              <a:gd name="connsiteX149" fmla="*/ 727364 w 3730337"/>
              <a:gd name="connsiteY149" fmla="*/ 1102423 h 1757124"/>
              <a:gd name="connsiteX150" fmla="*/ 654628 w 3730337"/>
              <a:gd name="connsiteY150" fmla="*/ 1060860 h 1757124"/>
              <a:gd name="connsiteX151" fmla="*/ 592282 w 3730337"/>
              <a:gd name="connsiteY151" fmla="*/ 1040078 h 1757124"/>
              <a:gd name="connsiteX152" fmla="*/ 529937 w 3730337"/>
              <a:gd name="connsiteY152" fmla="*/ 1019296 h 1757124"/>
              <a:gd name="connsiteX153" fmla="*/ 467591 w 3730337"/>
              <a:gd name="connsiteY153" fmla="*/ 998514 h 1757124"/>
              <a:gd name="connsiteX154" fmla="*/ 436418 w 3730337"/>
              <a:gd name="connsiteY154" fmla="*/ 988123 h 1757124"/>
              <a:gd name="connsiteX155" fmla="*/ 322118 w 3730337"/>
              <a:gd name="connsiteY155" fmla="*/ 977733 h 1757124"/>
              <a:gd name="connsiteX156" fmla="*/ 228600 w 3730337"/>
              <a:gd name="connsiteY156" fmla="*/ 956951 h 1757124"/>
              <a:gd name="connsiteX157" fmla="*/ 197428 w 3730337"/>
              <a:gd name="connsiteY157" fmla="*/ 946560 h 1757124"/>
              <a:gd name="connsiteX158" fmla="*/ 166255 w 3730337"/>
              <a:gd name="connsiteY158" fmla="*/ 925778 h 1757124"/>
              <a:gd name="connsiteX159" fmla="*/ 103909 w 3730337"/>
              <a:gd name="connsiteY159" fmla="*/ 904996 h 1757124"/>
              <a:gd name="connsiteX160" fmla="*/ 41564 w 3730337"/>
              <a:gd name="connsiteY160" fmla="*/ 863433 h 1757124"/>
              <a:gd name="connsiteX161" fmla="*/ 0 w 3730337"/>
              <a:gd name="connsiteY161" fmla="*/ 801087 h 1757124"/>
              <a:gd name="connsiteX162" fmla="*/ 31173 w 3730337"/>
              <a:gd name="connsiteY162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026228 w 3730337"/>
              <a:gd name="connsiteY37" fmla="*/ 84114 h 1757124"/>
              <a:gd name="connsiteX38" fmla="*/ 2109355 w 3730337"/>
              <a:gd name="connsiteY38" fmla="*/ 63333 h 1757124"/>
              <a:gd name="connsiteX39" fmla="*/ 2244437 w 3730337"/>
              <a:gd name="connsiteY39" fmla="*/ 32160 h 1757124"/>
              <a:gd name="connsiteX40" fmla="*/ 2337955 w 3730337"/>
              <a:gd name="connsiteY40" fmla="*/ 21769 h 1757124"/>
              <a:gd name="connsiteX41" fmla="*/ 2441864 w 3730337"/>
              <a:gd name="connsiteY41" fmla="*/ 987 h 1757124"/>
              <a:gd name="connsiteX42" fmla="*/ 2544475 w 3730337"/>
              <a:gd name="connsiteY42" fmla="*/ 6616 h 1757124"/>
              <a:gd name="connsiteX43" fmla="*/ 2618509 w 3730337"/>
              <a:gd name="connsiteY43" fmla="*/ 21769 h 1757124"/>
              <a:gd name="connsiteX44" fmla="*/ 2680855 w 3730337"/>
              <a:gd name="connsiteY44" fmla="*/ 32160 h 1757124"/>
              <a:gd name="connsiteX45" fmla="*/ 2784764 w 3730337"/>
              <a:gd name="connsiteY45" fmla="*/ 63333 h 1757124"/>
              <a:gd name="connsiteX46" fmla="*/ 2815937 w 3730337"/>
              <a:gd name="connsiteY46" fmla="*/ 73723 h 1757124"/>
              <a:gd name="connsiteX47" fmla="*/ 2847109 w 3730337"/>
              <a:gd name="connsiteY47" fmla="*/ 84114 h 1757124"/>
              <a:gd name="connsiteX48" fmla="*/ 2878282 w 3730337"/>
              <a:gd name="connsiteY48" fmla="*/ 94505 h 1757124"/>
              <a:gd name="connsiteX49" fmla="*/ 2971800 w 3730337"/>
              <a:gd name="connsiteY49" fmla="*/ 136069 h 1757124"/>
              <a:gd name="connsiteX50" fmla="*/ 3002973 w 3730337"/>
              <a:gd name="connsiteY50" fmla="*/ 146460 h 1757124"/>
              <a:gd name="connsiteX51" fmla="*/ 3054062 w 3730337"/>
              <a:gd name="connsiteY51" fmla="*/ 188023 h 1757124"/>
              <a:gd name="connsiteX52" fmla="*/ 3106882 w 3730337"/>
              <a:gd name="connsiteY52" fmla="*/ 229587 h 1757124"/>
              <a:gd name="connsiteX53" fmla="*/ 3158837 w 3730337"/>
              <a:gd name="connsiteY53" fmla="*/ 271151 h 1757124"/>
              <a:gd name="connsiteX54" fmla="*/ 3246726 w 3730337"/>
              <a:gd name="connsiteY54" fmla="*/ 323971 h 1757124"/>
              <a:gd name="connsiteX55" fmla="*/ 3304309 w 3730337"/>
              <a:gd name="connsiteY55" fmla="*/ 375060 h 1757124"/>
              <a:gd name="connsiteX56" fmla="*/ 3335482 w 3730337"/>
              <a:gd name="connsiteY56" fmla="*/ 395842 h 1757124"/>
              <a:gd name="connsiteX57" fmla="*/ 3366655 w 3730337"/>
              <a:gd name="connsiteY57" fmla="*/ 416623 h 1757124"/>
              <a:gd name="connsiteX58" fmla="*/ 3397828 w 3730337"/>
              <a:gd name="connsiteY58" fmla="*/ 437405 h 1757124"/>
              <a:gd name="connsiteX59" fmla="*/ 3439391 w 3730337"/>
              <a:gd name="connsiteY59" fmla="*/ 489360 h 1757124"/>
              <a:gd name="connsiteX60" fmla="*/ 3480955 w 3730337"/>
              <a:gd name="connsiteY60" fmla="*/ 551705 h 1757124"/>
              <a:gd name="connsiteX61" fmla="*/ 3505633 w 3730337"/>
              <a:gd name="connsiteY61" fmla="*/ 587641 h 1757124"/>
              <a:gd name="connsiteX62" fmla="*/ 3552825 w 3730337"/>
              <a:gd name="connsiteY62" fmla="*/ 645223 h 1757124"/>
              <a:gd name="connsiteX63" fmla="*/ 3595255 w 3730337"/>
              <a:gd name="connsiteY63" fmla="*/ 738742 h 1757124"/>
              <a:gd name="connsiteX64" fmla="*/ 3616037 w 3730337"/>
              <a:gd name="connsiteY64" fmla="*/ 769914 h 1757124"/>
              <a:gd name="connsiteX65" fmla="*/ 3667991 w 3730337"/>
              <a:gd name="connsiteY65" fmla="*/ 863433 h 1757124"/>
              <a:gd name="connsiteX66" fmla="*/ 3688773 w 3730337"/>
              <a:gd name="connsiteY66" fmla="*/ 894605 h 1757124"/>
              <a:gd name="connsiteX67" fmla="*/ 3719946 w 3730337"/>
              <a:gd name="connsiteY67" fmla="*/ 988123 h 1757124"/>
              <a:gd name="connsiteX68" fmla="*/ 3730337 w 3730337"/>
              <a:gd name="connsiteY68" fmla="*/ 1019296 h 1757124"/>
              <a:gd name="connsiteX69" fmla="*/ 3719946 w 3730337"/>
              <a:gd name="connsiteY69" fmla="*/ 1123205 h 1757124"/>
              <a:gd name="connsiteX70" fmla="*/ 3666259 w 3730337"/>
              <a:gd name="connsiteY70" fmla="*/ 1199839 h 1757124"/>
              <a:gd name="connsiteX71" fmla="*/ 3616037 w 3730337"/>
              <a:gd name="connsiteY71" fmla="*/ 1289460 h 1757124"/>
              <a:gd name="connsiteX72" fmla="*/ 3574473 w 3730337"/>
              <a:gd name="connsiteY72" fmla="*/ 1351805 h 1757124"/>
              <a:gd name="connsiteX73" fmla="*/ 3522518 w 3730337"/>
              <a:gd name="connsiteY73" fmla="*/ 1414151 h 1757124"/>
              <a:gd name="connsiteX74" fmla="*/ 3491346 w 3730337"/>
              <a:gd name="connsiteY74" fmla="*/ 1434933 h 1757124"/>
              <a:gd name="connsiteX75" fmla="*/ 3449782 w 3730337"/>
              <a:gd name="connsiteY75" fmla="*/ 1476496 h 1757124"/>
              <a:gd name="connsiteX76" fmla="*/ 3387437 w 3730337"/>
              <a:gd name="connsiteY76" fmla="*/ 1518060 h 1757124"/>
              <a:gd name="connsiteX77" fmla="*/ 3356264 w 3730337"/>
              <a:gd name="connsiteY77" fmla="*/ 1538842 h 1757124"/>
              <a:gd name="connsiteX78" fmla="*/ 3325091 w 3730337"/>
              <a:gd name="connsiteY78" fmla="*/ 1570014 h 1757124"/>
              <a:gd name="connsiteX79" fmla="*/ 3241964 w 3730337"/>
              <a:gd name="connsiteY79" fmla="*/ 1601187 h 1757124"/>
              <a:gd name="connsiteX80" fmla="*/ 3210791 w 3730337"/>
              <a:gd name="connsiteY80" fmla="*/ 1621969 h 1757124"/>
              <a:gd name="connsiteX81" fmla="*/ 3127664 w 3730337"/>
              <a:gd name="connsiteY81" fmla="*/ 1642751 h 1757124"/>
              <a:gd name="connsiteX82" fmla="*/ 3096491 w 3730337"/>
              <a:gd name="connsiteY82" fmla="*/ 1653142 h 1757124"/>
              <a:gd name="connsiteX83" fmla="*/ 2971800 w 3730337"/>
              <a:gd name="connsiteY83" fmla="*/ 1642751 h 1757124"/>
              <a:gd name="connsiteX84" fmla="*/ 2940628 w 3730337"/>
              <a:gd name="connsiteY84" fmla="*/ 1632360 h 1757124"/>
              <a:gd name="connsiteX85" fmla="*/ 2763982 w 3730337"/>
              <a:gd name="connsiteY85" fmla="*/ 1621969 h 1757124"/>
              <a:gd name="connsiteX86" fmla="*/ 2608118 w 3730337"/>
              <a:gd name="connsiteY86" fmla="*/ 1632360 h 1757124"/>
              <a:gd name="connsiteX87" fmla="*/ 2545773 w 3730337"/>
              <a:gd name="connsiteY87" fmla="*/ 1673923 h 1757124"/>
              <a:gd name="connsiteX88" fmla="*/ 2524991 w 3730337"/>
              <a:gd name="connsiteY88" fmla="*/ 1705096 h 1757124"/>
              <a:gd name="connsiteX89" fmla="*/ 2421082 w 3730337"/>
              <a:gd name="connsiteY89" fmla="*/ 1736269 h 1757124"/>
              <a:gd name="connsiteX90" fmla="*/ 2389909 w 3730337"/>
              <a:gd name="connsiteY90" fmla="*/ 1757051 h 1757124"/>
              <a:gd name="connsiteX91" fmla="*/ 2310246 w 3730337"/>
              <a:gd name="connsiteY91" fmla="*/ 1751855 h 1757124"/>
              <a:gd name="connsiteX92" fmla="*/ 2369128 w 3730337"/>
              <a:gd name="connsiteY92" fmla="*/ 1736269 h 1757124"/>
              <a:gd name="connsiteX93" fmla="*/ 2379518 w 3730337"/>
              <a:gd name="connsiteY93" fmla="*/ 1705096 h 1757124"/>
              <a:gd name="connsiteX94" fmla="*/ 2348346 w 3730337"/>
              <a:gd name="connsiteY94" fmla="*/ 1715487 h 1757124"/>
              <a:gd name="connsiteX95" fmla="*/ 2306782 w 3730337"/>
              <a:gd name="connsiteY95" fmla="*/ 1725878 h 1757124"/>
              <a:gd name="connsiteX96" fmla="*/ 2275609 w 3730337"/>
              <a:gd name="connsiteY96" fmla="*/ 1725878 h 1757124"/>
              <a:gd name="connsiteX97" fmla="*/ 2244437 w 3730337"/>
              <a:gd name="connsiteY97" fmla="*/ 1673923 h 1757124"/>
              <a:gd name="connsiteX98" fmla="*/ 2209367 w 3730337"/>
              <a:gd name="connsiteY98" fmla="*/ 1705096 h 1757124"/>
              <a:gd name="connsiteX99" fmla="*/ 2213264 w 3730337"/>
              <a:gd name="connsiteY99" fmla="*/ 1673923 h 1757124"/>
              <a:gd name="connsiteX100" fmla="*/ 2265218 w 3730337"/>
              <a:gd name="connsiteY100" fmla="*/ 1632360 h 1757124"/>
              <a:gd name="connsiteX101" fmla="*/ 2296391 w 3730337"/>
              <a:gd name="connsiteY101" fmla="*/ 1601187 h 1757124"/>
              <a:gd name="connsiteX102" fmla="*/ 2327564 w 3730337"/>
              <a:gd name="connsiteY102" fmla="*/ 1580405 h 1757124"/>
              <a:gd name="connsiteX103" fmla="*/ 2369128 w 3730337"/>
              <a:gd name="connsiteY103" fmla="*/ 1538842 h 1757124"/>
              <a:gd name="connsiteX104" fmla="*/ 2389909 w 3730337"/>
              <a:gd name="connsiteY104" fmla="*/ 1476496 h 1757124"/>
              <a:gd name="connsiteX105" fmla="*/ 2317173 w 3730337"/>
              <a:gd name="connsiteY105" fmla="*/ 1497278 h 1757124"/>
              <a:gd name="connsiteX106" fmla="*/ 2223655 w 3730337"/>
              <a:gd name="connsiteY106" fmla="*/ 1549233 h 1757124"/>
              <a:gd name="connsiteX107" fmla="*/ 2109355 w 3730337"/>
              <a:gd name="connsiteY107" fmla="*/ 1538842 h 1757124"/>
              <a:gd name="connsiteX108" fmla="*/ 2078182 w 3730337"/>
              <a:gd name="connsiteY108" fmla="*/ 1528451 h 1757124"/>
              <a:gd name="connsiteX109" fmla="*/ 2036618 w 3730337"/>
              <a:gd name="connsiteY109" fmla="*/ 1518060 h 1757124"/>
              <a:gd name="connsiteX110" fmla="*/ 1974273 w 3730337"/>
              <a:gd name="connsiteY110" fmla="*/ 1497278 h 1757124"/>
              <a:gd name="connsiteX111" fmla="*/ 1943100 w 3730337"/>
              <a:gd name="connsiteY111" fmla="*/ 1486887 h 1757124"/>
              <a:gd name="connsiteX112" fmla="*/ 1901537 w 3730337"/>
              <a:gd name="connsiteY112" fmla="*/ 1476496 h 1757124"/>
              <a:gd name="connsiteX113" fmla="*/ 1870364 w 3730337"/>
              <a:gd name="connsiteY113" fmla="*/ 1486887 h 1757124"/>
              <a:gd name="connsiteX114" fmla="*/ 1776846 w 3730337"/>
              <a:gd name="connsiteY114" fmla="*/ 1538842 h 1757124"/>
              <a:gd name="connsiteX115" fmla="*/ 1766455 w 3730337"/>
              <a:gd name="connsiteY115" fmla="*/ 1570014 h 1757124"/>
              <a:gd name="connsiteX116" fmla="*/ 1735282 w 3730337"/>
              <a:gd name="connsiteY116" fmla="*/ 1601187 h 1757124"/>
              <a:gd name="connsiteX117" fmla="*/ 1704109 w 3730337"/>
              <a:gd name="connsiteY117" fmla="*/ 1611578 h 1757124"/>
              <a:gd name="connsiteX118" fmla="*/ 1454728 w 3730337"/>
              <a:gd name="connsiteY118" fmla="*/ 1621969 h 1757124"/>
              <a:gd name="connsiteX119" fmla="*/ 1153391 w 3730337"/>
              <a:gd name="connsiteY119" fmla="*/ 1611578 h 1757124"/>
              <a:gd name="connsiteX120" fmla="*/ 1091046 w 3730337"/>
              <a:gd name="connsiteY120" fmla="*/ 1601187 h 1757124"/>
              <a:gd name="connsiteX121" fmla="*/ 987137 w 3730337"/>
              <a:gd name="connsiteY121" fmla="*/ 1590796 h 1757124"/>
              <a:gd name="connsiteX122" fmla="*/ 1039091 w 3730337"/>
              <a:gd name="connsiteY122" fmla="*/ 1549233 h 1757124"/>
              <a:gd name="connsiteX123" fmla="*/ 1007918 w 3730337"/>
              <a:gd name="connsiteY123" fmla="*/ 1528451 h 1757124"/>
              <a:gd name="connsiteX124" fmla="*/ 883228 w 3730337"/>
              <a:gd name="connsiteY124" fmla="*/ 1549233 h 1757124"/>
              <a:gd name="connsiteX125" fmla="*/ 945573 w 3730337"/>
              <a:gd name="connsiteY125" fmla="*/ 1507669 h 1757124"/>
              <a:gd name="connsiteX126" fmla="*/ 966355 w 3730337"/>
              <a:gd name="connsiteY126" fmla="*/ 1476496 h 1757124"/>
              <a:gd name="connsiteX127" fmla="*/ 1059873 w 3730337"/>
              <a:gd name="connsiteY127" fmla="*/ 1424542 h 1757124"/>
              <a:gd name="connsiteX128" fmla="*/ 1070264 w 3730337"/>
              <a:gd name="connsiteY128" fmla="*/ 1393369 h 1757124"/>
              <a:gd name="connsiteX129" fmla="*/ 1101437 w 3730337"/>
              <a:gd name="connsiteY129" fmla="*/ 1382978 h 1757124"/>
              <a:gd name="connsiteX130" fmla="*/ 1163782 w 3730337"/>
              <a:gd name="connsiteY130" fmla="*/ 1403760 h 1757124"/>
              <a:gd name="connsiteX131" fmla="*/ 1278082 w 3730337"/>
              <a:gd name="connsiteY131" fmla="*/ 1414151 h 1757124"/>
              <a:gd name="connsiteX132" fmla="*/ 1340428 w 3730337"/>
              <a:gd name="connsiteY132" fmla="*/ 1434933 h 1757124"/>
              <a:gd name="connsiteX133" fmla="*/ 1371600 w 3730337"/>
              <a:gd name="connsiteY133" fmla="*/ 1445323 h 1757124"/>
              <a:gd name="connsiteX134" fmla="*/ 1413164 w 3730337"/>
              <a:gd name="connsiteY134" fmla="*/ 1434933 h 1757124"/>
              <a:gd name="connsiteX135" fmla="*/ 1381991 w 3730337"/>
              <a:gd name="connsiteY135" fmla="*/ 1424542 h 1757124"/>
              <a:gd name="connsiteX136" fmla="*/ 1288473 w 3730337"/>
              <a:gd name="connsiteY136" fmla="*/ 1403760 h 1757124"/>
              <a:gd name="connsiteX137" fmla="*/ 1257300 w 3730337"/>
              <a:gd name="connsiteY137" fmla="*/ 1382978 h 1757124"/>
              <a:gd name="connsiteX138" fmla="*/ 1236518 w 3730337"/>
              <a:gd name="connsiteY138" fmla="*/ 1351805 h 1757124"/>
              <a:gd name="connsiteX139" fmla="*/ 1205346 w 3730337"/>
              <a:gd name="connsiteY139" fmla="*/ 1341414 h 1757124"/>
              <a:gd name="connsiteX140" fmla="*/ 1143000 w 3730337"/>
              <a:gd name="connsiteY140" fmla="*/ 1310242 h 1757124"/>
              <a:gd name="connsiteX141" fmla="*/ 1111828 w 3730337"/>
              <a:gd name="connsiteY141" fmla="*/ 1289460 h 1757124"/>
              <a:gd name="connsiteX142" fmla="*/ 1080655 w 3730337"/>
              <a:gd name="connsiteY142" fmla="*/ 1279069 h 1757124"/>
              <a:gd name="connsiteX143" fmla="*/ 1028700 w 3730337"/>
              <a:gd name="connsiteY143" fmla="*/ 1237505 h 1757124"/>
              <a:gd name="connsiteX144" fmla="*/ 966355 w 3730337"/>
              <a:gd name="connsiteY144" fmla="*/ 1195942 h 1757124"/>
              <a:gd name="connsiteX145" fmla="*/ 904009 w 3730337"/>
              <a:gd name="connsiteY145" fmla="*/ 1154378 h 1757124"/>
              <a:gd name="connsiteX146" fmla="*/ 841664 w 3730337"/>
              <a:gd name="connsiteY146" fmla="*/ 1133596 h 1757124"/>
              <a:gd name="connsiteX147" fmla="*/ 810491 w 3730337"/>
              <a:gd name="connsiteY147" fmla="*/ 1123205 h 1757124"/>
              <a:gd name="connsiteX148" fmla="*/ 727364 w 3730337"/>
              <a:gd name="connsiteY148" fmla="*/ 1102423 h 1757124"/>
              <a:gd name="connsiteX149" fmla="*/ 654628 w 3730337"/>
              <a:gd name="connsiteY149" fmla="*/ 1060860 h 1757124"/>
              <a:gd name="connsiteX150" fmla="*/ 592282 w 3730337"/>
              <a:gd name="connsiteY150" fmla="*/ 1040078 h 1757124"/>
              <a:gd name="connsiteX151" fmla="*/ 529937 w 3730337"/>
              <a:gd name="connsiteY151" fmla="*/ 1019296 h 1757124"/>
              <a:gd name="connsiteX152" fmla="*/ 467591 w 3730337"/>
              <a:gd name="connsiteY152" fmla="*/ 998514 h 1757124"/>
              <a:gd name="connsiteX153" fmla="*/ 436418 w 3730337"/>
              <a:gd name="connsiteY153" fmla="*/ 988123 h 1757124"/>
              <a:gd name="connsiteX154" fmla="*/ 322118 w 3730337"/>
              <a:gd name="connsiteY154" fmla="*/ 977733 h 1757124"/>
              <a:gd name="connsiteX155" fmla="*/ 228600 w 3730337"/>
              <a:gd name="connsiteY155" fmla="*/ 956951 h 1757124"/>
              <a:gd name="connsiteX156" fmla="*/ 197428 w 3730337"/>
              <a:gd name="connsiteY156" fmla="*/ 946560 h 1757124"/>
              <a:gd name="connsiteX157" fmla="*/ 166255 w 3730337"/>
              <a:gd name="connsiteY157" fmla="*/ 925778 h 1757124"/>
              <a:gd name="connsiteX158" fmla="*/ 103909 w 3730337"/>
              <a:gd name="connsiteY158" fmla="*/ 904996 h 1757124"/>
              <a:gd name="connsiteX159" fmla="*/ 41564 w 3730337"/>
              <a:gd name="connsiteY159" fmla="*/ 863433 h 1757124"/>
              <a:gd name="connsiteX160" fmla="*/ 0 w 3730337"/>
              <a:gd name="connsiteY160" fmla="*/ 801087 h 1757124"/>
              <a:gd name="connsiteX161" fmla="*/ 31173 w 3730337"/>
              <a:gd name="connsiteY161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026228 w 3730337"/>
              <a:gd name="connsiteY37" fmla="*/ 84114 h 1757124"/>
              <a:gd name="connsiteX38" fmla="*/ 2109355 w 3730337"/>
              <a:gd name="connsiteY38" fmla="*/ 63333 h 1757124"/>
              <a:gd name="connsiteX39" fmla="*/ 2244437 w 3730337"/>
              <a:gd name="connsiteY39" fmla="*/ 32160 h 1757124"/>
              <a:gd name="connsiteX40" fmla="*/ 2337955 w 3730337"/>
              <a:gd name="connsiteY40" fmla="*/ 21769 h 1757124"/>
              <a:gd name="connsiteX41" fmla="*/ 2441864 w 3730337"/>
              <a:gd name="connsiteY41" fmla="*/ 987 h 1757124"/>
              <a:gd name="connsiteX42" fmla="*/ 2544475 w 3730337"/>
              <a:gd name="connsiteY42" fmla="*/ 6616 h 1757124"/>
              <a:gd name="connsiteX43" fmla="*/ 2618509 w 3730337"/>
              <a:gd name="connsiteY43" fmla="*/ 21769 h 1757124"/>
              <a:gd name="connsiteX44" fmla="*/ 2680855 w 3730337"/>
              <a:gd name="connsiteY44" fmla="*/ 32160 h 1757124"/>
              <a:gd name="connsiteX45" fmla="*/ 2784764 w 3730337"/>
              <a:gd name="connsiteY45" fmla="*/ 63333 h 1757124"/>
              <a:gd name="connsiteX46" fmla="*/ 2815937 w 3730337"/>
              <a:gd name="connsiteY46" fmla="*/ 73723 h 1757124"/>
              <a:gd name="connsiteX47" fmla="*/ 2847109 w 3730337"/>
              <a:gd name="connsiteY47" fmla="*/ 84114 h 1757124"/>
              <a:gd name="connsiteX48" fmla="*/ 2878282 w 3730337"/>
              <a:gd name="connsiteY48" fmla="*/ 94505 h 1757124"/>
              <a:gd name="connsiteX49" fmla="*/ 2971800 w 3730337"/>
              <a:gd name="connsiteY49" fmla="*/ 136069 h 1757124"/>
              <a:gd name="connsiteX50" fmla="*/ 3002973 w 3730337"/>
              <a:gd name="connsiteY50" fmla="*/ 146460 h 1757124"/>
              <a:gd name="connsiteX51" fmla="*/ 3054062 w 3730337"/>
              <a:gd name="connsiteY51" fmla="*/ 188023 h 1757124"/>
              <a:gd name="connsiteX52" fmla="*/ 3106882 w 3730337"/>
              <a:gd name="connsiteY52" fmla="*/ 229587 h 1757124"/>
              <a:gd name="connsiteX53" fmla="*/ 3246726 w 3730337"/>
              <a:gd name="connsiteY53" fmla="*/ 323971 h 1757124"/>
              <a:gd name="connsiteX54" fmla="*/ 3304309 w 3730337"/>
              <a:gd name="connsiteY54" fmla="*/ 375060 h 1757124"/>
              <a:gd name="connsiteX55" fmla="*/ 3335482 w 3730337"/>
              <a:gd name="connsiteY55" fmla="*/ 395842 h 1757124"/>
              <a:gd name="connsiteX56" fmla="*/ 3366655 w 3730337"/>
              <a:gd name="connsiteY56" fmla="*/ 416623 h 1757124"/>
              <a:gd name="connsiteX57" fmla="*/ 3397828 w 3730337"/>
              <a:gd name="connsiteY57" fmla="*/ 437405 h 1757124"/>
              <a:gd name="connsiteX58" fmla="*/ 3439391 w 3730337"/>
              <a:gd name="connsiteY58" fmla="*/ 489360 h 1757124"/>
              <a:gd name="connsiteX59" fmla="*/ 3480955 w 3730337"/>
              <a:gd name="connsiteY59" fmla="*/ 551705 h 1757124"/>
              <a:gd name="connsiteX60" fmla="*/ 3505633 w 3730337"/>
              <a:gd name="connsiteY60" fmla="*/ 587641 h 1757124"/>
              <a:gd name="connsiteX61" fmla="*/ 3552825 w 3730337"/>
              <a:gd name="connsiteY61" fmla="*/ 645223 h 1757124"/>
              <a:gd name="connsiteX62" fmla="*/ 3595255 w 3730337"/>
              <a:gd name="connsiteY62" fmla="*/ 738742 h 1757124"/>
              <a:gd name="connsiteX63" fmla="*/ 3616037 w 3730337"/>
              <a:gd name="connsiteY63" fmla="*/ 769914 h 1757124"/>
              <a:gd name="connsiteX64" fmla="*/ 3667991 w 3730337"/>
              <a:gd name="connsiteY64" fmla="*/ 863433 h 1757124"/>
              <a:gd name="connsiteX65" fmla="*/ 3688773 w 3730337"/>
              <a:gd name="connsiteY65" fmla="*/ 894605 h 1757124"/>
              <a:gd name="connsiteX66" fmla="*/ 3719946 w 3730337"/>
              <a:gd name="connsiteY66" fmla="*/ 988123 h 1757124"/>
              <a:gd name="connsiteX67" fmla="*/ 3730337 w 3730337"/>
              <a:gd name="connsiteY67" fmla="*/ 1019296 h 1757124"/>
              <a:gd name="connsiteX68" fmla="*/ 3719946 w 3730337"/>
              <a:gd name="connsiteY68" fmla="*/ 1123205 h 1757124"/>
              <a:gd name="connsiteX69" fmla="*/ 3666259 w 3730337"/>
              <a:gd name="connsiteY69" fmla="*/ 1199839 h 1757124"/>
              <a:gd name="connsiteX70" fmla="*/ 3616037 w 3730337"/>
              <a:gd name="connsiteY70" fmla="*/ 1289460 h 1757124"/>
              <a:gd name="connsiteX71" fmla="*/ 3574473 w 3730337"/>
              <a:gd name="connsiteY71" fmla="*/ 1351805 h 1757124"/>
              <a:gd name="connsiteX72" fmla="*/ 3522518 w 3730337"/>
              <a:gd name="connsiteY72" fmla="*/ 1414151 h 1757124"/>
              <a:gd name="connsiteX73" fmla="*/ 3491346 w 3730337"/>
              <a:gd name="connsiteY73" fmla="*/ 1434933 h 1757124"/>
              <a:gd name="connsiteX74" fmla="*/ 3449782 w 3730337"/>
              <a:gd name="connsiteY74" fmla="*/ 1476496 h 1757124"/>
              <a:gd name="connsiteX75" fmla="*/ 3387437 w 3730337"/>
              <a:gd name="connsiteY75" fmla="*/ 1518060 h 1757124"/>
              <a:gd name="connsiteX76" fmla="*/ 3356264 w 3730337"/>
              <a:gd name="connsiteY76" fmla="*/ 1538842 h 1757124"/>
              <a:gd name="connsiteX77" fmla="*/ 3325091 w 3730337"/>
              <a:gd name="connsiteY77" fmla="*/ 1570014 h 1757124"/>
              <a:gd name="connsiteX78" fmla="*/ 3241964 w 3730337"/>
              <a:gd name="connsiteY78" fmla="*/ 1601187 h 1757124"/>
              <a:gd name="connsiteX79" fmla="*/ 3210791 w 3730337"/>
              <a:gd name="connsiteY79" fmla="*/ 1621969 h 1757124"/>
              <a:gd name="connsiteX80" fmla="*/ 3127664 w 3730337"/>
              <a:gd name="connsiteY80" fmla="*/ 1642751 h 1757124"/>
              <a:gd name="connsiteX81" fmla="*/ 3096491 w 3730337"/>
              <a:gd name="connsiteY81" fmla="*/ 1653142 h 1757124"/>
              <a:gd name="connsiteX82" fmla="*/ 2971800 w 3730337"/>
              <a:gd name="connsiteY82" fmla="*/ 1642751 h 1757124"/>
              <a:gd name="connsiteX83" fmla="*/ 2940628 w 3730337"/>
              <a:gd name="connsiteY83" fmla="*/ 1632360 h 1757124"/>
              <a:gd name="connsiteX84" fmla="*/ 2763982 w 3730337"/>
              <a:gd name="connsiteY84" fmla="*/ 1621969 h 1757124"/>
              <a:gd name="connsiteX85" fmla="*/ 2608118 w 3730337"/>
              <a:gd name="connsiteY85" fmla="*/ 1632360 h 1757124"/>
              <a:gd name="connsiteX86" fmla="*/ 2545773 w 3730337"/>
              <a:gd name="connsiteY86" fmla="*/ 1673923 h 1757124"/>
              <a:gd name="connsiteX87" fmla="*/ 2524991 w 3730337"/>
              <a:gd name="connsiteY87" fmla="*/ 1705096 h 1757124"/>
              <a:gd name="connsiteX88" fmla="*/ 2421082 w 3730337"/>
              <a:gd name="connsiteY88" fmla="*/ 1736269 h 1757124"/>
              <a:gd name="connsiteX89" fmla="*/ 2389909 w 3730337"/>
              <a:gd name="connsiteY89" fmla="*/ 1757051 h 1757124"/>
              <a:gd name="connsiteX90" fmla="*/ 2310246 w 3730337"/>
              <a:gd name="connsiteY90" fmla="*/ 1751855 h 1757124"/>
              <a:gd name="connsiteX91" fmla="*/ 2369128 w 3730337"/>
              <a:gd name="connsiteY91" fmla="*/ 1736269 h 1757124"/>
              <a:gd name="connsiteX92" fmla="*/ 2379518 w 3730337"/>
              <a:gd name="connsiteY92" fmla="*/ 1705096 h 1757124"/>
              <a:gd name="connsiteX93" fmla="*/ 2348346 w 3730337"/>
              <a:gd name="connsiteY93" fmla="*/ 1715487 h 1757124"/>
              <a:gd name="connsiteX94" fmla="*/ 2306782 w 3730337"/>
              <a:gd name="connsiteY94" fmla="*/ 1725878 h 1757124"/>
              <a:gd name="connsiteX95" fmla="*/ 2275609 w 3730337"/>
              <a:gd name="connsiteY95" fmla="*/ 1725878 h 1757124"/>
              <a:gd name="connsiteX96" fmla="*/ 2244437 w 3730337"/>
              <a:gd name="connsiteY96" fmla="*/ 1673923 h 1757124"/>
              <a:gd name="connsiteX97" fmla="*/ 2209367 w 3730337"/>
              <a:gd name="connsiteY97" fmla="*/ 1705096 h 1757124"/>
              <a:gd name="connsiteX98" fmla="*/ 2213264 w 3730337"/>
              <a:gd name="connsiteY98" fmla="*/ 1673923 h 1757124"/>
              <a:gd name="connsiteX99" fmla="*/ 2265218 w 3730337"/>
              <a:gd name="connsiteY99" fmla="*/ 1632360 h 1757124"/>
              <a:gd name="connsiteX100" fmla="*/ 2296391 w 3730337"/>
              <a:gd name="connsiteY100" fmla="*/ 1601187 h 1757124"/>
              <a:gd name="connsiteX101" fmla="*/ 2327564 w 3730337"/>
              <a:gd name="connsiteY101" fmla="*/ 1580405 h 1757124"/>
              <a:gd name="connsiteX102" fmla="*/ 2369128 w 3730337"/>
              <a:gd name="connsiteY102" fmla="*/ 1538842 h 1757124"/>
              <a:gd name="connsiteX103" fmla="*/ 2389909 w 3730337"/>
              <a:gd name="connsiteY103" fmla="*/ 1476496 h 1757124"/>
              <a:gd name="connsiteX104" fmla="*/ 2317173 w 3730337"/>
              <a:gd name="connsiteY104" fmla="*/ 1497278 h 1757124"/>
              <a:gd name="connsiteX105" fmla="*/ 2223655 w 3730337"/>
              <a:gd name="connsiteY105" fmla="*/ 1549233 h 1757124"/>
              <a:gd name="connsiteX106" fmla="*/ 2109355 w 3730337"/>
              <a:gd name="connsiteY106" fmla="*/ 1538842 h 1757124"/>
              <a:gd name="connsiteX107" fmla="*/ 2078182 w 3730337"/>
              <a:gd name="connsiteY107" fmla="*/ 1528451 h 1757124"/>
              <a:gd name="connsiteX108" fmla="*/ 2036618 w 3730337"/>
              <a:gd name="connsiteY108" fmla="*/ 1518060 h 1757124"/>
              <a:gd name="connsiteX109" fmla="*/ 1974273 w 3730337"/>
              <a:gd name="connsiteY109" fmla="*/ 1497278 h 1757124"/>
              <a:gd name="connsiteX110" fmla="*/ 1943100 w 3730337"/>
              <a:gd name="connsiteY110" fmla="*/ 1486887 h 1757124"/>
              <a:gd name="connsiteX111" fmla="*/ 1901537 w 3730337"/>
              <a:gd name="connsiteY111" fmla="*/ 1476496 h 1757124"/>
              <a:gd name="connsiteX112" fmla="*/ 1870364 w 3730337"/>
              <a:gd name="connsiteY112" fmla="*/ 1486887 h 1757124"/>
              <a:gd name="connsiteX113" fmla="*/ 1776846 w 3730337"/>
              <a:gd name="connsiteY113" fmla="*/ 1538842 h 1757124"/>
              <a:gd name="connsiteX114" fmla="*/ 1766455 w 3730337"/>
              <a:gd name="connsiteY114" fmla="*/ 1570014 h 1757124"/>
              <a:gd name="connsiteX115" fmla="*/ 1735282 w 3730337"/>
              <a:gd name="connsiteY115" fmla="*/ 1601187 h 1757124"/>
              <a:gd name="connsiteX116" fmla="*/ 1704109 w 3730337"/>
              <a:gd name="connsiteY116" fmla="*/ 1611578 h 1757124"/>
              <a:gd name="connsiteX117" fmla="*/ 1454728 w 3730337"/>
              <a:gd name="connsiteY117" fmla="*/ 1621969 h 1757124"/>
              <a:gd name="connsiteX118" fmla="*/ 1153391 w 3730337"/>
              <a:gd name="connsiteY118" fmla="*/ 1611578 h 1757124"/>
              <a:gd name="connsiteX119" fmla="*/ 1091046 w 3730337"/>
              <a:gd name="connsiteY119" fmla="*/ 1601187 h 1757124"/>
              <a:gd name="connsiteX120" fmla="*/ 987137 w 3730337"/>
              <a:gd name="connsiteY120" fmla="*/ 1590796 h 1757124"/>
              <a:gd name="connsiteX121" fmla="*/ 1039091 w 3730337"/>
              <a:gd name="connsiteY121" fmla="*/ 1549233 h 1757124"/>
              <a:gd name="connsiteX122" fmla="*/ 1007918 w 3730337"/>
              <a:gd name="connsiteY122" fmla="*/ 1528451 h 1757124"/>
              <a:gd name="connsiteX123" fmla="*/ 883228 w 3730337"/>
              <a:gd name="connsiteY123" fmla="*/ 1549233 h 1757124"/>
              <a:gd name="connsiteX124" fmla="*/ 945573 w 3730337"/>
              <a:gd name="connsiteY124" fmla="*/ 1507669 h 1757124"/>
              <a:gd name="connsiteX125" fmla="*/ 966355 w 3730337"/>
              <a:gd name="connsiteY125" fmla="*/ 1476496 h 1757124"/>
              <a:gd name="connsiteX126" fmla="*/ 1059873 w 3730337"/>
              <a:gd name="connsiteY126" fmla="*/ 1424542 h 1757124"/>
              <a:gd name="connsiteX127" fmla="*/ 1070264 w 3730337"/>
              <a:gd name="connsiteY127" fmla="*/ 1393369 h 1757124"/>
              <a:gd name="connsiteX128" fmla="*/ 1101437 w 3730337"/>
              <a:gd name="connsiteY128" fmla="*/ 1382978 h 1757124"/>
              <a:gd name="connsiteX129" fmla="*/ 1163782 w 3730337"/>
              <a:gd name="connsiteY129" fmla="*/ 1403760 h 1757124"/>
              <a:gd name="connsiteX130" fmla="*/ 1278082 w 3730337"/>
              <a:gd name="connsiteY130" fmla="*/ 1414151 h 1757124"/>
              <a:gd name="connsiteX131" fmla="*/ 1340428 w 3730337"/>
              <a:gd name="connsiteY131" fmla="*/ 1434933 h 1757124"/>
              <a:gd name="connsiteX132" fmla="*/ 1371600 w 3730337"/>
              <a:gd name="connsiteY132" fmla="*/ 1445323 h 1757124"/>
              <a:gd name="connsiteX133" fmla="*/ 1413164 w 3730337"/>
              <a:gd name="connsiteY133" fmla="*/ 1434933 h 1757124"/>
              <a:gd name="connsiteX134" fmla="*/ 1381991 w 3730337"/>
              <a:gd name="connsiteY134" fmla="*/ 1424542 h 1757124"/>
              <a:gd name="connsiteX135" fmla="*/ 1288473 w 3730337"/>
              <a:gd name="connsiteY135" fmla="*/ 1403760 h 1757124"/>
              <a:gd name="connsiteX136" fmla="*/ 1257300 w 3730337"/>
              <a:gd name="connsiteY136" fmla="*/ 1382978 h 1757124"/>
              <a:gd name="connsiteX137" fmla="*/ 1236518 w 3730337"/>
              <a:gd name="connsiteY137" fmla="*/ 1351805 h 1757124"/>
              <a:gd name="connsiteX138" fmla="*/ 1205346 w 3730337"/>
              <a:gd name="connsiteY138" fmla="*/ 1341414 h 1757124"/>
              <a:gd name="connsiteX139" fmla="*/ 1143000 w 3730337"/>
              <a:gd name="connsiteY139" fmla="*/ 1310242 h 1757124"/>
              <a:gd name="connsiteX140" fmla="*/ 1111828 w 3730337"/>
              <a:gd name="connsiteY140" fmla="*/ 1289460 h 1757124"/>
              <a:gd name="connsiteX141" fmla="*/ 1080655 w 3730337"/>
              <a:gd name="connsiteY141" fmla="*/ 1279069 h 1757124"/>
              <a:gd name="connsiteX142" fmla="*/ 1028700 w 3730337"/>
              <a:gd name="connsiteY142" fmla="*/ 1237505 h 1757124"/>
              <a:gd name="connsiteX143" fmla="*/ 966355 w 3730337"/>
              <a:gd name="connsiteY143" fmla="*/ 1195942 h 1757124"/>
              <a:gd name="connsiteX144" fmla="*/ 904009 w 3730337"/>
              <a:gd name="connsiteY144" fmla="*/ 1154378 h 1757124"/>
              <a:gd name="connsiteX145" fmla="*/ 841664 w 3730337"/>
              <a:gd name="connsiteY145" fmla="*/ 1133596 h 1757124"/>
              <a:gd name="connsiteX146" fmla="*/ 810491 w 3730337"/>
              <a:gd name="connsiteY146" fmla="*/ 1123205 h 1757124"/>
              <a:gd name="connsiteX147" fmla="*/ 727364 w 3730337"/>
              <a:gd name="connsiteY147" fmla="*/ 1102423 h 1757124"/>
              <a:gd name="connsiteX148" fmla="*/ 654628 w 3730337"/>
              <a:gd name="connsiteY148" fmla="*/ 1060860 h 1757124"/>
              <a:gd name="connsiteX149" fmla="*/ 592282 w 3730337"/>
              <a:gd name="connsiteY149" fmla="*/ 1040078 h 1757124"/>
              <a:gd name="connsiteX150" fmla="*/ 529937 w 3730337"/>
              <a:gd name="connsiteY150" fmla="*/ 1019296 h 1757124"/>
              <a:gd name="connsiteX151" fmla="*/ 467591 w 3730337"/>
              <a:gd name="connsiteY151" fmla="*/ 998514 h 1757124"/>
              <a:gd name="connsiteX152" fmla="*/ 436418 w 3730337"/>
              <a:gd name="connsiteY152" fmla="*/ 988123 h 1757124"/>
              <a:gd name="connsiteX153" fmla="*/ 322118 w 3730337"/>
              <a:gd name="connsiteY153" fmla="*/ 977733 h 1757124"/>
              <a:gd name="connsiteX154" fmla="*/ 228600 w 3730337"/>
              <a:gd name="connsiteY154" fmla="*/ 956951 h 1757124"/>
              <a:gd name="connsiteX155" fmla="*/ 197428 w 3730337"/>
              <a:gd name="connsiteY155" fmla="*/ 946560 h 1757124"/>
              <a:gd name="connsiteX156" fmla="*/ 166255 w 3730337"/>
              <a:gd name="connsiteY156" fmla="*/ 925778 h 1757124"/>
              <a:gd name="connsiteX157" fmla="*/ 103909 w 3730337"/>
              <a:gd name="connsiteY157" fmla="*/ 904996 h 1757124"/>
              <a:gd name="connsiteX158" fmla="*/ 41564 w 3730337"/>
              <a:gd name="connsiteY158" fmla="*/ 863433 h 1757124"/>
              <a:gd name="connsiteX159" fmla="*/ 0 w 3730337"/>
              <a:gd name="connsiteY159" fmla="*/ 801087 h 1757124"/>
              <a:gd name="connsiteX160" fmla="*/ 31173 w 3730337"/>
              <a:gd name="connsiteY160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026228 w 3730337"/>
              <a:gd name="connsiteY37" fmla="*/ 84114 h 1757124"/>
              <a:gd name="connsiteX38" fmla="*/ 2109355 w 3730337"/>
              <a:gd name="connsiteY38" fmla="*/ 63333 h 1757124"/>
              <a:gd name="connsiteX39" fmla="*/ 2244437 w 3730337"/>
              <a:gd name="connsiteY39" fmla="*/ 32160 h 1757124"/>
              <a:gd name="connsiteX40" fmla="*/ 2337955 w 3730337"/>
              <a:gd name="connsiteY40" fmla="*/ 21769 h 1757124"/>
              <a:gd name="connsiteX41" fmla="*/ 2441864 w 3730337"/>
              <a:gd name="connsiteY41" fmla="*/ 987 h 1757124"/>
              <a:gd name="connsiteX42" fmla="*/ 2544475 w 3730337"/>
              <a:gd name="connsiteY42" fmla="*/ 6616 h 1757124"/>
              <a:gd name="connsiteX43" fmla="*/ 2618509 w 3730337"/>
              <a:gd name="connsiteY43" fmla="*/ 21769 h 1757124"/>
              <a:gd name="connsiteX44" fmla="*/ 2680855 w 3730337"/>
              <a:gd name="connsiteY44" fmla="*/ 32160 h 1757124"/>
              <a:gd name="connsiteX45" fmla="*/ 2784764 w 3730337"/>
              <a:gd name="connsiteY45" fmla="*/ 63333 h 1757124"/>
              <a:gd name="connsiteX46" fmla="*/ 2815937 w 3730337"/>
              <a:gd name="connsiteY46" fmla="*/ 73723 h 1757124"/>
              <a:gd name="connsiteX47" fmla="*/ 2847109 w 3730337"/>
              <a:gd name="connsiteY47" fmla="*/ 84114 h 1757124"/>
              <a:gd name="connsiteX48" fmla="*/ 2878282 w 3730337"/>
              <a:gd name="connsiteY48" fmla="*/ 94505 h 1757124"/>
              <a:gd name="connsiteX49" fmla="*/ 2971800 w 3730337"/>
              <a:gd name="connsiteY49" fmla="*/ 136069 h 1757124"/>
              <a:gd name="connsiteX50" fmla="*/ 3054062 w 3730337"/>
              <a:gd name="connsiteY50" fmla="*/ 188023 h 1757124"/>
              <a:gd name="connsiteX51" fmla="*/ 3106882 w 3730337"/>
              <a:gd name="connsiteY51" fmla="*/ 229587 h 1757124"/>
              <a:gd name="connsiteX52" fmla="*/ 3246726 w 3730337"/>
              <a:gd name="connsiteY52" fmla="*/ 323971 h 1757124"/>
              <a:gd name="connsiteX53" fmla="*/ 3304309 w 3730337"/>
              <a:gd name="connsiteY53" fmla="*/ 375060 h 1757124"/>
              <a:gd name="connsiteX54" fmla="*/ 3335482 w 3730337"/>
              <a:gd name="connsiteY54" fmla="*/ 395842 h 1757124"/>
              <a:gd name="connsiteX55" fmla="*/ 3366655 w 3730337"/>
              <a:gd name="connsiteY55" fmla="*/ 416623 h 1757124"/>
              <a:gd name="connsiteX56" fmla="*/ 3397828 w 3730337"/>
              <a:gd name="connsiteY56" fmla="*/ 437405 h 1757124"/>
              <a:gd name="connsiteX57" fmla="*/ 3439391 w 3730337"/>
              <a:gd name="connsiteY57" fmla="*/ 489360 h 1757124"/>
              <a:gd name="connsiteX58" fmla="*/ 3480955 w 3730337"/>
              <a:gd name="connsiteY58" fmla="*/ 551705 h 1757124"/>
              <a:gd name="connsiteX59" fmla="*/ 3505633 w 3730337"/>
              <a:gd name="connsiteY59" fmla="*/ 587641 h 1757124"/>
              <a:gd name="connsiteX60" fmla="*/ 3552825 w 3730337"/>
              <a:gd name="connsiteY60" fmla="*/ 645223 h 1757124"/>
              <a:gd name="connsiteX61" fmla="*/ 3595255 w 3730337"/>
              <a:gd name="connsiteY61" fmla="*/ 738742 h 1757124"/>
              <a:gd name="connsiteX62" fmla="*/ 3616037 w 3730337"/>
              <a:gd name="connsiteY62" fmla="*/ 769914 h 1757124"/>
              <a:gd name="connsiteX63" fmla="*/ 3667991 w 3730337"/>
              <a:gd name="connsiteY63" fmla="*/ 863433 h 1757124"/>
              <a:gd name="connsiteX64" fmla="*/ 3688773 w 3730337"/>
              <a:gd name="connsiteY64" fmla="*/ 894605 h 1757124"/>
              <a:gd name="connsiteX65" fmla="*/ 3719946 w 3730337"/>
              <a:gd name="connsiteY65" fmla="*/ 988123 h 1757124"/>
              <a:gd name="connsiteX66" fmla="*/ 3730337 w 3730337"/>
              <a:gd name="connsiteY66" fmla="*/ 1019296 h 1757124"/>
              <a:gd name="connsiteX67" fmla="*/ 3719946 w 3730337"/>
              <a:gd name="connsiteY67" fmla="*/ 1123205 h 1757124"/>
              <a:gd name="connsiteX68" fmla="*/ 3666259 w 3730337"/>
              <a:gd name="connsiteY68" fmla="*/ 1199839 h 1757124"/>
              <a:gd name="connsiteX69" fmla="*/ 3616037 w 3730337"/>
              <a:gd name="connsiteY69" fmla="*/ 1289460 h 1757124"/>
              <a:gd name="connsiteX70" fmla="*/ 3574473 w 3730337"/>
              <a:gd name="connsiteY70" fmla="*/ 1351805 h 1757124"/>
              <a:gd name="connsiteX71" fmla="*/ 3522518 w 3730337"/>
              <a:gd name="connsiteY71" fmla="*/ 1414151 h 1757124"/>
              <a:gd name="connsiteX72" fmla="*/ 3491346 w 3730337"/>
              <a:gd name="connsiteY72" fmla="*/ 1434933 h 1757124"/>
              <a:gd name="connsiteX73" fmla="*/ 3449782 w 3730337"/>
              <a:gd name="connsiteY73" fmla="*/ 1476496 h 1757124"/>
              <a:gd name="connsiteX74" fmla="*/ 3387437 w 3730337"/>
              <a:gd name="connsiteY74" fmla="*/ 1518060 h 1757124"/>
              <a:gd name="connsiteX75" fmla="*/ 3356264 w 3730337"/>
              <a:gd name="connsiteY75" fmla="*/ 1538842 h 1757124"/>
              <a:gd name="connsiteX76" fmla="*/ 3325091 w 3730337"/>
              <a:gd name="connsiteY76" fmla="*/ 1570014 h 1757124"/>
              <a:gd name="connsiteX77" fmla="*/ 3241964 w 3730337"/>
              <a:gd name="connsiteY77" fmla="*/ 1601187 h 1757124"/>
              <a:gd name="connsiteX78" fmla="*/ 3210791 w 3730337"/>
              <a:gd name="connsiteY78" fmla="*/ 1621969 h 1757124"/>
              <a:gd name="connsiteX79" fmla="*/ 3127664 w 3730337"/>
              <a:gd name="connsiteY79" fmla="*/ 1642751 h 1757124"/>
              <a:gd name="connsiteX80" fmla="*/ 3096491 w 3730337"/>
              <a:gd name="connsiteY80" fmla="*/ 1653142 h 1757124"/>
              <a:gd name="connsiteX81" fmla="*/ 2971800 w 3730337"/>
              <a:gd name="connsiteY81" fmla="*/ 1642751 h 1757124"/>
              <a:gd name="connsiteX82" fmla="*/ 2940628 w 3730337"/>
              <a:gd name="connsiteY82" fmla="*/ 1632360 h 1757124"/>
              <a:gd name="connsiteX83" fmla="*/ 2763982 w 3730337"/>
              <a:gd name="connsiteY83" fmla="*/ 1621969 h 1757124"/>
              <a:gd name="connsiteX84" fmla="*/ 2608118 w 3730337"/>
              <a:gd name="connsiteY84" fmla="*/ 1632360 h 1757124"/>
              <a:gd name="connsiteX85" fmla="*/ 2545773 w 3730337"/>
              <a:gd name="connsiteY85" fmla="*/ 1673923 h 1757124"/>
              <a:gd name="connsiteX86" fmla="*/ 2524991 w 3730337"/>
              <a:gd name="connsiteY86" fmla="*/ 1705096 h 1757124"/>
              <a:gd name="connsiteX87" fmla="*/ 2421082 w 3730337"/>
              <a:gd name="connsiteY87" fmla="*/ 1736269 h 1757124"/>
              <a:gd name="connsiteX88" fmla="*/ 2389909 w 3730337"/>
              <a:gd name="connsiteY88" fmla="*/ 1757051 h 1757124"/>
              <a:gd name="connsiteX89" fmla="*/ 2310246 w 3730337"/>
              <a:gd name="connsiteY89" fmla="*/ 1751855 h 1757124"/>
              <a:gd name="connsiteX90" fmla="*/ 2369128 w 3730337"/>
              <a:gd name="connsiteY90" fmla="*/ 1736269 h 1757124"/>
              <a:gd name="connsiteX91" fmla="*/ 2379518 w 3730337"/>
              <a:gd name="connsiteY91" fmla="*/ 1705096 h 1757124"/>
              <a:gd name="connsiteX92" fmla="*/ 2348346 w 3730337"/>
              <a:gd name="connsiteY92" fmla="*/ 1715487 h 1757124"/>
              <a:gd name="connsiteX93" fmla="*/ 2306782 w 3730337"/>
              <a:gd name="connsiteY93" fmla="*/ 1725878 h 1757124"/>
              <a:gd name="connsiteX94" fmla="*/ 2275609 w 3730337"/>
              <a:gd name="connsiteY94" fmla="*/ 1725878 h 1757124"/>
              <a:gd name="connsiteX95" fmla="*/ 2244437 w 3730337"/>
              <a:gd name="connsiteY95" fmla="*/ 1673923 h 1757124"/>
              <a:gd name="connsiteX96" fmla="*/ 2209367 w 3730337"/>
              <a:gd name="connsiteY96" fmla="*/ 1705096 h 1757124"/>
              <a:gd name="connsiteX97" fmla="*/ 2213264 w 3730337"/>
              <a:gd name="connsiteY97" fmla="*/ 1673923 h 1757124"/>
              <a:gd name="connsiteX98" fmla="*/ 2265218 w 3730337"/>
              <a:gd name="connsiteY98" fmla="*/ 1632360 h 1757124"/>
              <a:gd name="connsiteX99" fmla="*/ 2296391 w 3730337"/>
              <a:gd name="connsiteY99" fmla="*/ 1601187 h 1757124"/>
              <a:gd name="connsiteX100" fmla="*/ 2327564 w 3730337"/>
              <a:gd name="connsiteY100" fmla="*/ 1580405 h 1757124"/>
              <a:gd name="connsiteX101" fmla="*/ 2369128 w 3730337"/>
              <a:gd name="connsiteY101" fmla="*/ 1538842 h 1757124"/>
              <a:gd name="connsiteX102" fmla="*/ 2389909 w 3730337"/>
              <a:gd name="connsiteY102" fmla="*/ 1476496 h 1757124"/>
              <a:gd name="connsiteX103" fmla="*/ 2317173 w 3730337"/>
              <a:gd name="connsiteY103" fmla="*/ 1497278 h 1757124"/>
              <a:gd name="connsiteX104" fmla="*/ 2223655 w 3730337"/>
              <a:gd name="connsiteY104" fmla="*/ 1549233 h 1757124"/>
              <a:gd name="connsiteX105" fmla="*/ 2109355 w 3730337"/>
              <a:gd name="connsiteY105" fmla="*/ 1538842 h 1757124"/>
              <a:gd name="connsiteX106" fmla="*/ 2078182 w 3730337"/>
              <a:gd name="connsiteY106" fmla="*/ 1528451 h 1757124"/>
              <a:gd name="connsiteX107" fmla="*/ 2036618 w 3730337"/>
              <a:gd name="connsiteY107" fmla="*/ 1518060 h 1757124"/>
              <a:gd name="connsiteX108" fmla="*/ 1974273 w 3730337"/>
              <a:gd name="connsiteY108" fmla="*/ 1497278 h 1757124"/>
              <a:gd name="connsiteX109" fmla="*/ 1943100 w 3730337"/>
              <a:gd name="connsiteY109" fmla="*/ 1486887 h 1757124"/>
              <a:gd name="connsiteX110" fmla="*/ 1901537 w 3730337"/>
              <a:gd name="connsiteY110" fmla="*/ 1476496 h 1757124"/>
              <a:gd name="connsiteX111" fmla="*/ 1870364 w 3730337"/>
              <a:gd name="connsiteY111" fmla="*/ 1486887 h 1757124"/>
              <a:gd name="connsiteX112" fmla="*/ 1776846 w 3730337"/>
              <a:gd name="connsiteY112" fmla="*/ 1538842 h 1757124"/>
              <a:gd name="connsiteX113" fmla="*/ 1766455 w 3730337"/>
              <a:gd name="connsiteY113" fmla="*/ 1570014 h 1757124"/>
              <a:gd name="connsiteX114" fmla="*/ 1735282 w 3730337"/>
              <a:gd name="connsiteY114" fmla="*/ 1601187 h 1757124"/>
              <a:gd name="connsiteX115" fmla="*/ 1704109 w 3730337"/>
              <a:gd name="connsiteY115" fmla="*/ 1611578 h 1757124"/>
              <a:gd name="connsiteX116" fmla="*/ 1454728 w 3730337"/>
              <a:gd name="connsiteY116" fmla="*/ 1621969 h 1757124"/>
              <a:gd name="connsiteX117" fmla="*/ 1153391 w 3730337"/>
              <a:gd name="connsiteY117" fmla="*/ 1611578 h 1757124"/>
              <a:gd name="connsiteX118" fmla="*/ 1091046 w 3730337"/>
              <a:gd name="connsiteY118" fmla="*/ 1601187 h 1757124"/>
              <a:gd name="connsiteX119" fmla="*/ 987137 w 3730337"/>
              <a:gd name="connsiteY119" fmla="*/ 1590796 h 1757124"/>
              <a:gd name="connsiteX120" fmla="*/ 1039091 w 3730337"/>
              <a:gd name="connsiteY120" fmla="*/ 1549233 h 1757124"/>
              <a:gd name="connsiteX121" fmla="*/ 1007918 w 3730337"/>
              <a:gd name="connsiteY121" fmla="*/ 1528451 h 1757124"/>
              <a:gd name="connsiteX122" fmla="*/ 883228 w 3730337"/>
              <a:gd name="connsiteY122" fmla="*/ 1549233 h 1757124"/>
              <a:gd name="connsiteX123" fmla="*/ 945573 w 3730337"/>
              <a:gd name="connsiteY123" fmla="*/ 1507669 h 1757124"/>
              <a:gd name="connsiteX124" fmla="*/ 966355 w 3730337"/>
              <a:gd name="connsiteY124" fmla="*/ 1476496 h 1757124"/>
              <a:gd name="connsiteX125" fmla="*/ 1059873 w 3730337"/>
              <a:gd name="connsiteY125" fmla="*/ 1424542 h 1757124"/>
              <a:gd name="connsiteX126" fmla="*/ 1070264 w 3730337"/>
              <a:gd name="connsiteY126" fmla="*/ 1393369 h 1757124"/>
              <a:gd name="connsiteX127" fmla="*/ 1101437 w 3730337"/>
              <a:gd name="connsiteY127" fmla="*/ 1382978 h 1757124"/>
              <a:gd name="connsiteX128" fmla="*/ 1163782 w 3730337"/>
              <a:gd name="connsiteY128" fmla="*/ 1403760 h 1757124"/>
              <a:gd name="connsiteX129" fmla="*/ 1278082 w 3730337"/>
              <a:gd name="connsiteY129" fmla="*/ 1414151 h 1757124"/>
              <a:gd name="connsiteX130" fmla="*/ 1340428 w 3730337"/>
              <a:gd name="connsiteY130" fmla="*/ 1434933 h 1757124"/>
              <a:gd name="connsiteX131" fmla="*/ 1371600 w 3730337"/>
              <a:gd name="connsiteY131" fmla="*/ 1445323 h 1757124"/>
              <a:gd name="connsiteX132" fmla="*/ 1413164 w 3730337"/>
              <a:gd name="connsiteY132" fmla="*/ 1434933 h 1757124"/>
              <a:gd name="connsiteX133" fmla="*/ 1381991 w 3730337"/>
              <a:gd name="connsiteY133" fmla="*/ 1424542 h 1757124"/>
              <a:gd name="connsiteX134" fmla="*/ 1288473 w 3730337"/>
              <a:gd name="connsiteY134" fmla="*/ 1403760 h 1757124"/>
              <a:gd name="connsiteX135" fmla="*/ 1257300 w 3730337"/>
              <a:gd name="connsiteY135" fmla="*/ 1382978 h 1757124"/>
              <a:gd name="connsiteX136" fmla="*/ 1236518 w 3730337"/>
              <a:gd name="connsiteY136" fmla="*/ 1351805 h 1757124"/>
              <a:gd name="connsiteX137" fmla="*/ 1205346 w 3730337"/>
              <a:gd name="connsiteY137" fmla="*/ 1341414 h 1757124"/>
              <a:gd name="connsiteX138" fmla="*/ 1143000 w 3730337"/>
              <a:gd name="connsiteY138" fmla="*/ 1310242 h 1757124"/>
              <a:gd name="connsiteX139" fmla="*/ 1111828 w 3730337"/>
              <a:gd name="connsiteY139" fmla="*/ 1289460 h 1757124"/>
              <a:gd name="connsiteX140" fmla="*/ 1080655 w 3730337"/>
              <a:gd name="connsiteY140" fmla="*/ 1279069 h 1757124"/>
              <a:gd name="connsiteX141" fmla="*/ 1028700 w 3730337"/>
              <a:gd name="connsiteY141" fmla="*/ 1237505 h 1757124"/>
              <a:gd name="connsiteX142" fmla="*/ 966355 w 3730337"/>
              <a:gd name="connsiteY142" fmla="*/ 1195942 h 1757124"/>
              <a:gd name="connsiteX143" fmla="*/ 904009 w 3730337"/>
              <a:gd name="connsiteY143" fmla="*/ 1154378 h 1757124"/>
              <a:gd name="connsiteX144" fmla="*/ 841664 w 3730337"/>
              <a:gd name="connsiteY144" fmla="*/ 1133596 h 1757124"/>
              <a:gd name="connsiteX145" fmla="*/ 810491 w 3730337"/>
              <a:gd name="connsiteY145" fmla="*/ 1123205 h 1757124"/>
              <a:gd name="connsiteX146" fmla="*/ 727364 w 3730337"/>
              <a:gd name="connsiteY146" fmla="*/ 1102423 h 1757124"/>
              <a:gd name="connsiteX147" fmla="*/ 654628 w 3730337"/>
              <a:gd name="connsiteY147" fmla="*/ 1060860 h 1757124"/>
              <a:gd name="connsiteX148" fmla="*/ 592282 w 3730337"/>
              <a:gd name="connsiteY148" fmla="*/ 1040078 h 1757124"/>
              <a:gd name="connsiteX149" fmla="*/ 529937 w 3730337"/>
              <a:gd name="connsiteY149" fmla="*/ 1019296 h 1757124"/>
              <a:gd name="connsiteX150" fmla="*/ 467591 w 3730337"/>
              <a:gd name="connsiteY150" fmla="*/ 998514 h 1757124"/>
              <a:gd name="connsiteX151" fmla="*/ 436418 w 3730337"/>
              <a:gd name="connsiteY151" fmla="*/ 988123 h 1757124"/>
              <a:gd name="connsiteX152" fmla="*/ 322118 w 3730337"/>
              <a:gd name="connsiteY152" fmla="*/ 977733 h 1757124"/>
              <a:gd name="connsiteX153" fmla="*/ 228600 w 3730337"/>
              <a:gd name="connsiteY153" fmla="*/ 956951 h 1757124"/>
              <a:gd name="connsiteX154" fmla="*/ 197428 w 3730337"/>
              <a:gd name="connsiteY154" fmla="*/ 946560 h 1757124"/>
              <a:gd name="connsiteX155" fmla="*/ 166255 w 3730337"/>
              <a:gd name="connsiteY155" fmla="*/ 925778 h 1757124"/>
              <a:gd name="connsiteX156" fmla="*/ 103909 w 3730337"/>
              <a:gd name="connsiteY156" fmla="*/ 904996 h 1757124"/>
              <a:gd name="connsiteX157" fmla="*/ 41564 w 3730337"/>
              <a:gd name="connsiteY157" fmla="*/ 863433 h 1757124"/>
              <a:gd name="connsiteX158" fmla="*/ 0 w 3730337"/>
              <a:gd name="connsiteY158" fmla="*/ 801087 h 1757124"/>
              <a:gd name="connsiteX159" fmla="*/ 31173 w 3730337"/>
              <a:gd name="connsiteY159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15937 w 3730337"/>
              <a:gd name="connsiteY45" fmla="*/ 73723 h 1757124"/>
              <a:gd name="connsiteX46" fmla="*/ 2847109 w 3730337"/>
              <a:gd name="connsiteY46" fmla="*/ 84114 h 1757124"/>
              <a:gd name="connsiteX47" fmla="*/ 2878282 w 3730337"/>
              <a:gd name="connsiteY47" fmla="*/ 94505 h 1757124"/>
              <a:gd name="connsiteX48" fmla="*/ 2971800 w 3730337"/>
              <a:gd name="connsiteY48" fmla="*/ 136069 h 1757124"/>
              <a:gd name="connsiteX49" fmla="*/ 3054062 w 3730337"/>
              <a:gd name="connsiteY49" fmla="*/ 188023 h 1757124"/>
              <a:gd name="connsiteX50" fmla="*/ 3106882 w 3730337"/>
              <a:gd name="connsiteY50" fmla="*/ 229587 h 1757124"/>
              <a:gd name="connsiteX51" fmla="*/ 3246726 w 3730337"/>
              <a:gd name="connsiteY51" fmla="*/ 323971 h 1757124"/>
              <a:gd name="connsiteX52" fmla="*/ 3304309 w 3730337"/>
              <a:gd name="connsiteY52" fmla="*/ 375060 h 1757124"/>
              <a:gd name="connsiteX53" fmla="*/ 3335482 w 3730337"/>
              <a:gd name="connsiteY53" fmla="*/ 395842 h 1757124"/>
              <a:gd name="connsiteX54" fmla="*/ 3366655 w 3730337"/>
              <a:gd name="connsiteY54" fmla="*/ 416623 h 1757124"/>
              <a:gd name="connsiteX55" fmla="*/ 3397828 w 3730337"/>
              <a:gd name="connsiteY55" fmla="*/ 437405 h 1757124"/>
              <a:gd name="connsiteX56" fmla="*/ 3439391 w 3730337"/>
              <a:gd name="connsiteY56" fmla="*/ 489360 h 1757124"/>
              <a:gd name="connsiteX57" fmla="*/ 3480955 w 3730337"/>
              <a:gd name="connsiteY57" fmla="*/ 551705 h 1757124"/>
              <a:gd name="connsiteX58" fmla="*/ 3505633 w 3730337"/>
              <a:gd name="connsiteY58" fmla="*/ 587641 h 1757124"/>
              <a:gd name="connsiteX59" fmla="*/ 3552825 w 3730337"/>
              <a:gd name="connsiteY59" fmla="*/ 645223 h 1757124"/>
              <a:gd name="connsiteX60" fmla="*/ 3595255 w 3730337"/>
              <a:gd name="connsiteY60" fmla="*/ 738742 h 1757124"/>
              <a:gd name="connsiteX61" fmla="*/ 3616037 w 3730337"/>
              <a:gd name="connsiteY61" fmla="*/ 769914 h 1757124"/>
              <a:gd name="connsiteX62" fmla="*/ 3667991 w 3730337"/>
              <a:gd name="connsiteY62" fmla="*/ 863433 h 1757124"/>
              <a:gd name="connsiteX63" fmla="*/ 3688773 w 3730337"/>
              <a:gd name="connsiteY63" fmla="*/ 894605 h 1757124"/>
              <a:gd name="connsiteX64" fmla="*/ 3719946 w 3730337"/>
              <a:gd name="connsiteY64" fmla="*/ 988123 h 1757124"/>
              <a:gd name="connsiteX65" fmla="*/ 3730337 w 3730337"/>
              <a:gd name="connsiteY65" fmla="*/ 1019296 h 1757124"/>
              <a:gd name="connsiteX66" fmla="*/ 3719946 w 3730337"/>
              <a:gd name="connsiteY66" fmla="*/ 1123205 h 1757124"/>
              <a:gd name="connsiteX67" fmla="*/ 3666259 w 3730337"/>
              <a:gd name="connsiteY67" fmla="*/ 1199839 h 1757124"/>
              <a:gd name="connsiteX68" fmla="*/ 3616037 w 3730337"/>
              <a:gd name="connsiteY68" fmla="*/ 1289460 h 1757124"/>
              <a:gd name="connsiteX69" fmla="*/ 3574473 w 3730337"/>
              <a:gd name="connsiteY69" fmla="*/ 1351805 h 1757124"/>
              <a:gd name="connsiteX70" fmla="*/ 3522518 w 3730337"/>
              <a:gd name="connsiteY70" fmla="*/ 1414151 h 1757124"/>
              <a:gd name="connsiteX71" fmla="*/ 3491346 w 3730337"/>
              <a:gd name="connsiteY71" fmla="*/ 1434933 h 1757124"/>
              <a:gd name="connsiteX72" fmla="*/ 3449782 w 3730337"/>
              <a:gd name="connsiteY72" fmla="*/ 1476496 h 1757124"/>
              <a:gd name="connsiteX73" fmla="*/ 3387437 w 3730337"/>
              <a:gd name="connsiteY73" fmla="*/ 1518060 h 1757124"/>
              <a:gd name="connsiteX74" fmla="*/ 3356264 w 3730337"/>
              <a:gd name="connsiteY74" fmla="*/ 1538842 h 1757124"/>
              <a:gd name="connsiteX75" fmla="*/ 3325091 w 3730337"/>
              <a:gd name="connsiteY75" fmla="*/ 1570014 h 1757124"/>
              <a:gd name="connsiteX76" fmla="*/ 3241964 w 3730337"/>
              <a:gd name="connsiteY76" fmla="*/ 1601187 h 1757124"/>
              <a:gd name="connsiteX77" fmla="*/ 3210791 w 3730337"/>
              <a:gd name="connsiteY77" fmla="*/ 1621969 h 1757124"/>
              <a:gd name="connsiteX78" fmla="*/ 3127664 w 3730337"/>
              <a:gd name="connsiteY78" fmla="*/ 1642751 h 1757124"/>
              <a:gd name="connsiteX79" fmla="*/ 3096491 w 3730337"/>
              <a:gd name="connsiteY79" fmla="*/ 1653142 h 1757124"/>
              <a:gd name="connsiteX80" fmla="*/ 2971800 w 3730337"/>
              <a:gd name="connsiteY80" fmla="*/ 1642751 h 1757124"/>
              <a:gd name="connsiteX81" fmla="*/ 2940628 w 3730337"/>
              <a:gd name="connsiteY81" fmla="*/ 1632360 h 1757124"/>
              <a:gd name="connsiteX82" fmla="*/ 2763982 w 3730337"/>
              <a:gd name="connsiteY82" fmla="*/ 1621969 h 1757124"/>
              <a:gd name="connsiteX83" fmla="*/ 2608118 w 3730337"/>
              <a:gd name="connsiteY83" fmla="*/ 1632360 h 1757124"/>
              <a:gd name="connsiteX84" fmla="*/ 2545773 w 3730337"/>
              <a:gd name="connsiteY84" fmla="*/ 1673923 h 1757124"/>
              <a:gd name="connsiteX85" fmla="*/ 2524991 w 3730337"/>
              <a:gd name="connsiteY85" fmla="*/ 1705096 h 1757124"/>
              <a:gd name="connsiteX86" fmla="*/ 2421082 w 3730337"/>
              <a:gd name="connsiteY86" fmla="*/ 1736269 h 1757124"/>
              <a:gd name="connsiteX87" fmla="*/ 2389909 w 3730337"/>
              <a:gd name="connsiteY87" fmla="*/ 1757051 h 1757124"/>
              <a:gd name="connsiteX88" fmla="*/ 2310246 w 3730337"/>
              <a:gd name="connsiteY88" fmla="*/ 1751855 h 1757124"/>
              <a:gd name="connsiteX89" fmla="*/ 2369128 w 3730337"/>
              <a:gd name="connsiteY89" fmla="*/ 1736269 h 1757124"/>
              <a:gd name="connsiteX90" fmla="*/ 2379518 w 3730337"/>
              <a:gd name="connsiteY90" fmla="*/ 1705096 h 1757124"/>
              <a:gd name="connsiteX91" fmla="*/ 2348346 w 3730337"/>
              <a:gd name="connsiteY91" fmla="*/ 1715487 h 1757124"/>
              <a:gd name="connsiteX92" fmla="*/ 2306782 w 3730337"/>
              <a:gd name="connsiteY92" fmla="*/ 1725878 h 1757124"/>
              <a:gd name="connsiteX93" fmla="*/ 2275609 w 3730337"/>
              <a:gd name="connsiteY93" fmla="*/ 1725878 h 1757124"/>
              <a:gd name="connsiteX94" fmla="*/ 2244437 w 3730337"/>
              <a:gd name="connsiteY94" fmla="*/ 1673923 h 1757124"/>
              <a:gd name="connsiteX95" fmla="*/ 2209367 w 3730337"/>
              <a:gd name="connsiteY95" fmla="*/ 1705096 h 1757124"/>
              <a:gd name="connsiteX96" fmla="*/ 2213264 w 3730337"/>
              <a:gd name="connsiteY96" fmla="*/ 1673923 h 1757124"/>
              <a:gd name="connsiteX97" fmla="*/ 2265218 w 3730337"/>
              <a:gd name="connsiteY97" fmla="*/ 1632360 h 1757124"/>
              <a:gd name="connsiteX98" fmla="*/ 2296391 w 3730337"/>
              <a:gd name="connsiteY98" fmla="*/ 1601187 h 1757124"/>
              <a:gd name="connsiteX99" fmla="*/ 2327564 w 3730337"/>
              <a:gd name="connsiteY99" fmla="*/ 1580405 h 1757124"/>
              <a:gd name="connsiteX100" fmla="*/ 2369128 w 3730337"/>
              <a:gd name="connsiteY100" fmla="*/ 1538842 h 1757124"/>
              <a:gd name="connsiteX101" fmla="*/ 2389909 w 3730337"/>
              <a:gd name="connsiteY101" fmla="*/ 1476496 h 1757124"/>
              <a:gd name="connsiteX102" fmla="*/ 2317173 w 3730337"/>
              <a:gd name="connsiteY102" fmla="*/ 1497278 h 1757124"/>
              <a:gd name="connsiteX103" fmla="*/ 2223655 w 3730337"/>
              <a:gd name="connsiteY103" fmla="*/ 1549233 h 1757124"/>
              <a:gd name="connsiteX104" fmla="*/ 2109355 w 3730337"/>
              <a:gd name="connsiteY104" fmla="*/ 1538842 h 1757124"/>
              <a:gd name="connsiteX105" fmla="*/ 2078182 w 3730337"/>
              <a:gd name="connsiteY105" fmla="*/ 1528451 h 1757124"/>
              <a:gd name="connsiteX106" fmla="*/ 2036618 w 3730337"/>
              <a:gd name="connsiteY106" fmla="*/ 1518060 h 1757124"/>
              <a:gd name="connsiteX107" fmla="*/ 1974273 w 3730337"/>
              <a:gd name="connsiteY107" fmla="*/ 1497278 h 1757124"/>
              <a:gd name="connsiteX108" fmla="*/ 1943100 w 3730337"/>
              <a:gd name="connsiteY108" fmla="*/ 1486887 h 1757124"/>
              <a:gd name="connsiteX109" fmla="*/ 1901537 w 3730337"/>
              <a:gd name="connsiteY109" fmla="*/ 1476496 h 1757124"/>
              <a:gd name="connsiteX110" fmla="*/ 1870364 w 3730337"/>
              <a:gd name="connsiteY110" fmla="*/ 1486887 h 1757124"/>
              <a:gd name="connsiteX111" fmla="*/ 1776846 w 3730337"/>
              <a:gd name="connsiteY111" fmla="*/ 1538842 h 1757124"/>
              <a:gd name="connsiteX112" fmla="*/ 1766455 w 3730337"/>
              <a:gd name="connsiteY112" fmla="*/ 1570014 h 1757124"/>
              <a:gd name="connsiteX113" fmla="*/ 1735282 w 3730337"/>
              <a:gd name="connsiteY113" fmla="*/ 1601187 h 1757124"/>
              <a:gd name="connsiteX114" fmla="*/ 1704109 w 3730337"/>
              <a:gd name="connsiteY114" fmla="*/ 1611578 h 1757124"/>
              <a:gd name="connsiteX115" fmla="*/ 1454728 w 3730337"/>
              <a:gd name="connsiteY115" fmla="*/ 1621969 h 1757124"/>
              <a:gd name="connsiteX116" fmla="*/ 1153391 w 3730337"/>
              <a:gd name="connsiteY116" fmla="*/ 1611578 h 1757124"/>
              <a:gd name="connsiteX117" fmla="*/ 1091046 w 3730337"/>
              <a:gd name="connsiteY117" fmla="*/ 1601187 h 1757124"/>
              <a:gd name="connsiteX118" fmla="*/ 987137 w 3730337"/>
              <a:gd name="connsiteY118" fmla="*/ 1590796 h 1757124"/>
              <a:gd name="connsiteX119" fmla="*/ 1039091 w 3730337"/>
              <a:gd name="connsiteY119" fmla="*/ 1549233 h 1757124"/>
              <a:gd name="connsiteX120" fmla="*/ 1007918 w 3730337"/>
              <a:gd name="connsiteY120" fmla="*/ 1528451 h 1757124"/>
              <a:gd name="connsiteX121" fmla="*/ 883228 w 3730337"/>
              <a:gd name="connsiteY121" fmla="*/ 1549233 h 1757124"/>
              <a:gd name="connsiteX122" fmla="*/ 945573 w 3730337"/>
              <a:gd name="connsiteY122" fmla="*/ 1507669 h 1757124"/>
              <a:gd name="connsiteX123" fmla="*/ 966355 w 3730337"/>
              <a:gd name="connsiteY123" fmla="*/ 1476496 h 1757124"/>
              <a:gd name="connsiteX124" fmla="*/ 1059873 w 3730337"/>
              <a:gd name="connsiteY124" fmla="*/ 1424542 h 1757124"/>
              <a:gd name="connsiteX125" fmla="*/ 1070264 w 3730337"/>
              <a:gd name="connsiteY125" fmla="*/ 1393369 h 1757124"/>
              <a:gd name="connsiteX126" fmla="*/ 1101437 w 3730337"/>
              <a:gd name="connsiteY126" fmla="*/ 1382978 h 1757124"/>
              <a:gd name="connsiteX127" fmla="*/ 1163782 w 3730337"/>
              <a:gd name="connsiteY127" fmla="*/ 1403760 h 1757124"/>
              <a:gd name="connsiteX128" fmla="*/ 1278082 w 3730337"/>
              <a:gd name="connsiteY128" fmla="*/ 1414151 h 1757124"/>
              <a:gd name="connsiteX129" fmla="*/ 1340428 w 3730337"/>
              <a:gd name="connsiteY129" fmla="*/ 1434933 h 1757124"/>
              <a:gd name="connsiteX130" fmla="*/ 1371600 w 3730337"/>
              <a:gd name="connsiteY130" fmla="*/ 1445323 h 1757124"/>
              <a:gd name="connsiteX131" fmla="*/ 1413164 w 3730337"/>
              <a:gd name="connsiteY131" fmla="*/ 1434933 h 1757124"/>
              <a:gd name="connsiteX132" fmla="*/ 1381991 w 3730337"/>
              <a:gd name="connsiteY132" fmla="*/ 1424542 h 1757124"/>
              <a:gd name="connsiteX133" fmla="*/ 1288473 w 3730337"/>
              <a:gd name="connsiteY133" fmla="*/ 1403760 h 1757124"/>
              <a:gd name="connsiteX134" fmla="*/ 1257300 w 3730337"/>
              <a:gd name="connsiteY134" fmla="*/ 1382978 h 1757124"/>
              <a:gd name="connsiteX135" fmla="*/ 1236518 w 3730337"/>
              <a:gd name="connsiteY135" fmla="*/ 1351805 h 1757124"/>
              <a:gd name="connsiteX136" fmla="*/ 1205346 w 3730337"/>
              <a:gd name="connsiteY136" fmla="*/ 1341414 h 1757124"/>
              <a:gd name="connsiteX137" fmla="*/ 1143000 w 3730337"/>
              <a:gd name="connsiteY137" fmla="*/ 1310242 h 1757124"/>
              <a:gd name="connsiteX138" fmla="*/ 1111828 w 3730337"/>
              <a:gd name="connsiteY138" fmla="*/ 1289460 h 1757124"/>
              <a:gd name="connsiteX139" fmla="*/ 1080655 w 3730337"/>
              <a:gd name="connsiteY139" fmla="*/ 1279069 h 1757124"/>
              <a:gd name="connsiteX140" fmla="*/ 1028700 w 3730337"/>
              <a:gd name="connsiteY140" fmla="*/ 1237505 h 1757124"/>
              <a:gd name="connsiteX141" fmla="*/ 966355 w 3730337"/>
              <a:gd name="connsiteY141" fmla="*/ 1195942 h 1757124"/>
              <a:gd name="connsiteX142" fmla="*/ 904009 w 3730337"/>
              <a:gd name="connsiteY142" fmla="*/ 1154378 h 1757124"/>
              <a:gd name="connsiteX143" fmla="*/ 841664 w 3730337"/>
              <a:gd name="connsiteY143" fmla="*/ 1133596 h 1757124"/>
              <a:gd name="connsiteX144" fmla="*/ 810491 w 3730337"/>
              <a:gd name="connsiteY144" fmla="*/ 1123205 h 1757124"/>
              <a:gd name="connsiteX145" fmla="*/ 727364 w 3730337"/>
              <a:gd name="connsiteY145" fmla="*/ 1102423 h 1757124"/>
              <a:gd name="connsiteX146" fmla="*/ 654628 w 3730337"/>
              <a:gd name="connsiteY146" fmla="*/ 1060860 h 1757124"/>
              <a:gd name="connsiteX147" fmla="*/ 592282 w 3730337"/>
              <a:gd name="connsiteY147" fmla="*/ 1040078 h 1757124"/>
              <a:gd name="connsiteX148" fmla="*/ 529937 w 3730337"/>
              <a:gd name="connsiteY148" fmla="*/ 1019296 h 1757124"/>
              <a:gd name="connsiteX149" fmla="*/ 467591 w 3730337"/>
              <a:gd name="connsiteY149" fmla="*/ 998514 h 1757124"/>
              <a:gd name="connsiteX150" fmla="*/ 436418 w 3730337"/>
              <a:gd name="connsiteY150" fmla="*/ 988123 h 1757124"/>
              <a:gd name="connsiteX151" fmla="*/ 322118 w 3730337"/>
              <a:gd name="connsiteY151" fmla="*/ 977733 h 1757124"/>
              <a:gd name="connsiteX152" fmla="*/ 228600 w 3730337"/>
              <a:gd name="connsiteY152" fmla="*/ 956951 h 1757124"/>
              <a:gd name="connsiteX153" fmla="*/ 197428 w 3730337"/>
              <a:gd name="connsiteY153" fmla="*/ 946560 h 1757124"/>
              <a:gd name="connsiteX154" fmla="*/ 166255 w 3730337"/>
              <a:gd name="connsiteY154" fmla="*/ 925778 h 1757124"/>
              <a:gd name="connsiteX155" fmla="*/ 103909 w 3730337"/>
              <a:gd name="connsiteY155" fmla="*/ 904996 h 1757124"/>
              <a:gd name="connsiteX156" fmla="*/ 41564 w 3730337"/>
              <a:gd name="connsiteY156" fmla="*/ 863433 h 1757124"/>
              <a:gd name="connsiteX157" fmla="*/ 0 w 3730337"/>
              <a:gd name="connsiteY157" fmla="*/ 801087 h 1757124"/>
              <a:gd name="connsiteX158" fmla="*/ 31173 w 3730337"/>
              <a:gd name="connsiteY158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15937 w 3730337"/>
              <a:gd name="connsiteY45" fmla="*/ 73723 h 1757124"/>
              <a:gd name="connsiteX46" fmla="*/ 2878282 w 3730337"/>
              <a:gd name="connsiteY46" fmla="*/ 94505 h 1757124"/>
              <a:gd name="connsiteX47" fmla="*/ 2971800 w 3730337"/>
              <a:gd name="connsiteY47" fmla="*/ 136069 h 1757124"/>
              <a:gd name="connsiteX48" fmla="*/ 3054062 w 3730337"/>
              <a:gd name="connsiteY48" fmla="*/ 188023 h 1757124"/>
              <a:gd name="connsiteX49" fmla="*/ 3106882 w 3730337"/>
              <a:gd name="connsiteY49" fmla="*/ 229587 h 1757124"/>
              <a:gd name="connsiteX50" fmla="*/ 3246726 w 3730337"/>
              <a:gd name="connsiteY50" fmla="*/ 323971 h 1757124"/>
              <a:gd name="connsiteX51" fmla="*/ 3304309 w 3730337"/>
              <a:gd name="connsiteY51" fmla="*/ 375060 h 1757124"/>
              <a:gd name="connsiteX52" fmla="*/ 3335482 w 3730337"/>
              <a:gd name="connsiteY52" fmla="*/ 395842 h 1757124"/>
              <a:gd name="connsiteX53" fmla="*/ 3366655 w 3730337"/>
              <a:gd name="connsiteY53" fmla="*/ 416623 h 1757124"/>
              <a:gd name="connsiteX54" fmla="*/ 3397828 w 3730337"/>
              <a:gd name="connsiteY54" fmla="*/ 437405 h 1757124"/>
              <a:gd name="connsiteX55" fmla="*/ 3439391 w 3730337"/>
              <a:gd name="connsiteY55" fmla="*/ 489360 h 1757124"/>
              <a:gd name="connsiteX56" fmla="*/ 3480955 w 3730337"/>
              <a:gd name="connsiteY56" fmla="*/ 551705 h 1757124"/>
              <a:gd name="connsiteX57" fmla="*/ 3505633 w 3730337"/>
              <a:gd name="connsiteY57" fmla="*/ 587641 h 1757124"/>
              <a:gd name="connsiteX58" fmla="*/ 3552825 w 3730337"/>
              <a:gd name="connsiteY58" fmla="*/ 645223 h 1757124"/>
              <a:gd name="connsiteX59" fmla="*/ 3595255 w 3730337"/>
              <a:gd name="connsiteY59" fmla="*/ 738742 h 1757124"/>
              <a:gd name="connsiteX60" fmla="*/ 3616037 w 3730337"/>
              <a:gd name="connsiteY60" fmla="*/ 769914 h 1757124"/>
              <a:gd name="connsiteX61" fmla="*/ 3667991 w 3730337"/>
              <a:gd name="connsiteY61" fmla="*/ 863433 h 1757124"/>
              <a:gd name="connsiteX62" fmla="*/ 3688773 w 3730337"/>
              <a:gd name="connsiteY62" fmla="*/ 894605 h 1757124"/>
              <a:gd name="connsiteX63" fmla="*/ 3719946 w 3730337"/>
              <a:gd name="connsiteY63" fmla="*/ 988123 h 1757124"/>
              <a:gd name="connsiteX64" fmla="*/ 3730337 w 3730337"/>
              <a:gd name="connsiteY64" fmla="*/ 1019296 h 1757124"/>
              <a:gd name="connsiteX65" fmla="*/ 3719946 w 3730337"/>
              <a:gd name="connsiteY65" fmla="*/ 1123205 h 1757124"/>
              <a:gd name="connsiteX66" fmla="*/ 3666259 w 3730337"/>
              <a:gd name="connsiteY66" fmla="*/ 1199839 h 1757124"/>
              <a:gd name="connsiteX67" fmla="*/ 3616037 w 3730337"/>
              <a:gd name="connsiteY67" fmla="*/ 1289460 h 1757124"/>
              <a:gd name="connsiteX68" fmla="*/ 3574473 w 3730337"/>
              <a:gd name="connsiteY68" fmla="*/ 1351805 h 1757124"/>
              <a:gd name="connsiteX69" fmla="*/ 3522518 w 3730337"/>
              <a:gd name="connsiteY69" fmla="*/ 1414151 h 1757124"/>
              <a:gd name="connsiteX70" fmla="*/ 3491346 w 3730337"/>
              <a:gd name="connsiteY70" fmla="*/ 1434933 h 1757124"/>
              <a:gd name="connsiteX71" fmla="*/ 3449782 w 3730337"/>
              <a:gd name="connsiteY71" fmla="*/ 1476496 h 1757124"/>
              <a:gd name="connsiteX72" fmla="*/ 3387437 w 3730337"/>
              <a:gd name="connsiteY72" fmla="*/ 1518060 h 1757124"/>
              <a:gd name="connsiteX73" fmla="*/ 3356264 w 3730337"/>
              <a:gd name="connsiteY73" fmla="*/ 1538842 h 1757124"/>
              <a:gd name="connsiteX74" fmla="*/ 3325091 w 3730337"/>
              <a:gd name="connsiteY74" fmla="*/ 1570014 h 1757124"/>
              <a:gd name="connsiteX75" fmla="*/ 3241964 w 3730337"/>
              <a:gd name="connsiteY75" fmla="*/ 1601187 h 1757124"/>
              <a:gd name="connsiteX76" fmla="*/ 3210791 w 3730337"/>
              <a:gd name="connsiteY76" fmla="*/ 1621969 h 1757124"/>
              <a:gd name="connsiteX77" fmla="*/ 3127664 w 3730337"/>
              <a:gd name="connsiteY77" fmla="*/ 1642751 h 1757124"/>
              <a:gd name="connsiteX78" fmla="*/ 3096491 w 3730337"/>
              <a:gd name="connsiteY78" fmla="*/ 1653142 h 1757124"/>
              <a:gd name="connsiteX79" fmla="*/ 2971800 w 3730337"/>
              <a:gd name="connsiteY79" fmla="*/ 1642751 h 1757124"/>
              <a:gd name="connsiteX80" fmla="*/ 2940628 w 3730337"/>
              <a:gd name="connsiteY80" fmla="*/ 1632360 h 1757124"/>
              <a:gd name="connsiteX81" fmla="*/ 2763982 w 3730337"/>
              <a:gd name="connsiteY81" fmla="*/ 1621969 h 1757124"/>
              <a:gd name="connsiteX82" fmla="*/ 2608118 w 3730337"/>
              <a:gd name="connsiteY82" fmla="*/ 1632360 h 1757124"/>
              <a:gd name="connsiteX83" fmla="*/ 2545773 w 3730337"/>
              <a:gd name="connsiteY83" fmla="*/ 1673923 h 1757124"/>
              <a:gd name="connsiteX84" fmla="*/ 2524991 w 3730337"/>
              <a:gd name="connsiteY84" fmla="*/ 1705096 h 1757124"/>
              <a:gd name="connsiteX85" fmla="*/ 2421082 w 3730337"/>
              <a:gd name="connsiteY85" fmla="*/ 1736269 h 1757124"/>
              <a:gd name="connsiteX86" fmla="*/ 2389909 w 3730337"/>
              <a:gd name="connsiteY86" fmla="*/ 1757051 h 1757124"/>
              <a:gd name="connsiteX87" fmla="*/ 2310246 w 3730337"/>
              <a:gd name="connsiteY87" fmla="*/ 1751855 h 1757124"/>
              <a:gd name="connsiteX88" fmla="*/ 2369128 w 3730337"/>
              <a:gd name="connsiteY88" fmla="*/ 1736269 h 1757124"/>
              <a:gd name="connsiteX89" fmla="*/ 2379518 w 3730337"/>
              <a:gd name="connsiteY89" fmla="*/ 1705096 h 1757124"/>
              <a:gd name="connsiteX90" fmla="*/ 2348346 w 3730337"/>
              <a:gd name="connsiteY90" fmla="*/ 1715487 h 1757124"/>
              <a:gd name="connsiteX91" fmla="*/ 2306782 w 3730337"/>
              <a:gd name="connsiteY91" fmla="*/ 1725878 h 1757124"/>
              <a:gd name="connsiteX92" fmla="*/ 2275609 w 3730337"/>
              <a:gd name="connsiteY92" fmla="*/ 1725878 h 1757124"/>
              <a:gd name="connsiteX93" fmla="*/ 2244437 w 3730337"/>
              <a:gd name="connsiteY93" fmla="*/ 1673923 h 1757124"/>
              <a:gd name="connsiteX94" fmla="*/ 2209367 w 3730337"/>
              <a:gd name="connsiteY94" fmla="*/ 1705096 h 1757124"/>
              <a:gd name="connsiteX95" fmla="*/ 2213264 w 3730337"/>
              <a:gd name="connsiteY95" fmla="*/ 1673923 h 1757124"/>
              <a:gd name="connsiteX96" fmla="*/ 2265218 w 3730337"/>
              <a:gd name="connsiteY96" fmla="*/ 1632360 h 1757124"/>
              <a:gd name="connsiteX97" fmla="*/ 2296391 w 3730337"/>
              <a:gd name="connsiteY97" fmla="*/ 1601187 h 1757124"/>
              <a:gd name="connsiteX98" fmla="*/ 2327564 w 3730337"/>
              <a:gd name="connsiteY98" fmla="*/ 1580405 h 1757124"/>
              <a:gd name="connsiteX99" fmla="*/ 2369128 w 3730337"/>
              <a:gd name="connsiteY99" fmla="*/ 1538842 h 1757124"/>
              <a:gd name="connsiteX100" fmla="*/ 2389909 w 3730337"/>
              <a:gd name="connsiteY100" fmla="*/ 1476496 h 1757124"/>
              <a:gd name="connsiteX101" fmla="*/ 2317173 w 3730337"/>
              <a:gd name="connsiteY101" fmla="*/ 1497278 h 1757124"/>
              <a:gd name="connsiteX102" fmla="*/ 2223655 w 3730337"/>
              <a:gd name="connsiteY102" fmla="*/ 1549233 h 1757124"/>
              <a:gd name="connsiteX103" fmla="*/ 2109355 w 3730337"/>
              <a:gd name="connsiteY103" fmla="*/ 1538842 h 1757124"/>
              <a:gd name="connsiteX104" fmla="*/ 2078182 w 3730337"/>
              <a:gd name="connsiteY104" fmla="*/ 1528451 h 1757124"/>
              <a:gd name="connsiteX105" fmla="*/ 2036618 w 3730337"/>
              <a:gd name="connsiteY105" fmla="*/ 1518060 h 1757124"/>
              <a:gd name="connsiteX106" fmla="*/ 1974273 w 3730337"/>
              <a:gd name="connsiteY106" fmla="*/ 1497278 h 1757124"/>
              <a:gd name="connsiteX107" fmla="*/ 1943100 w 3730337"/>
              <a:gd name="connsiteY107" fmla="*/ 1486887 h 1757124"/>
              <a:gd name="connsiteX108" fmla="*/ 1901537 w 3730337"/>
              <a:gd name="connsiteY108" fmla="*/ 1476496 h 1757124"/>
              <a:gd name="connsiteX109" fmla="*/ 1870364 w 3730337"/>
              <a:gd name="connsiteY109" fmla="*/ 1486887 h 1757124"/>
              <a:gd name="connsiteX110" fmla="*/ 1776846 w 3730337"/>
              <a:gd name="connsiteY110" fmla="*/ 1538842 h 1757124"/>
              <a:gd name="connsiteX111" fmla="*/ 1766455 w 3730337"/>
              <a:gd name="connsiteY111" fmla="*/ 1570014 h 1757124"/>
              <a:gd name="connsiteX112" fmla="*/ 1735282 w 3730337"/>
              <a:gd name="connsiteY112" fmla="*/ 1601187 h 1757124"/>
              <a:gd name="connsiteX113" fmla="*/ 1704109 w 3730337"/>
              <a:gd name="connsiteY113" fmla="*/ 1611578 h 1757124"/>
              <a:gd name="connsiteX114" fmla="*/ 1454728 w 3730337"/>
              <a:gd name="connsiteY114" fmla="*/ 1621969 h 1757124"/>
              <a:gd name="connsiteX115" fmla="*/ 1153391 w 3730337"/>
              <a:gd name="connsiteY115" fmla="*/ 1611578 h 1757124"/>
              <a:gd name="connsiteX116" fmla="*/ 1091046 w 3730337"/>
              <a:gd name="connsiteY116" fmla="*/ 1601187 h 1757124"/>
              <a:gd name="connsiteX117" fmla="*/ 987137 w 3730337"/>
              <a:gd name="connsiteY117" fmla="*/ 1590796 h 1757124"/>
              <a:gd name="connsiteX118" fmla="*/ 1039091 w 3730337"/>
              <a:gd name="connsiteY118" fmla="*/ 1549233 h 1757124"/>
              <a:gd name="connsiteX119" fmla="*/ 1007918 w 3730337"/>
              <a:gd name="connsiteY119" fmla="*/ 1528451 h 1757124"/>
              <a:gd name="connsiteX120" fmla="*/ 883228 w 3730337"/>
              <a:gd name="connsiteY120" fmla="*/ 1549233 h 1757124"/>
              <a:gd name="connsiteX121" fmla="*/ 945573 w 3730337"/>
              <a:gd name="connsiteY121" fmla="*/ 1507669 h 1757124"/>
              <a:gd name="connsiteX122" fmla="*/ 966355 w 3730337"/>
              <a:gd name="connsiteY122" fmla="*/ 1476496 h 1757124"/>
              <a:gd name="connsiteX123" fmla="*/ 1059873 w 3730337"/>
              <a:gd name="connsiteY123" fmla="*/ 1424542 h 1757124"/>
              <a:gd name="connsiteX124" fmla="*/ 1070264 w 3730337"/>
              <a:gd name="connsiteY124" fmla="*/ 1393369 h 1757124"/>
              <a:gd name="connsiteX125" fmla="*/ 1101437 w 3730337"/>
              <a:gd name="connsiteY125" fmla="*/ 1382978 h 1757124"/>
              <a:gd name="connsiteX126" fmla="*/ 1163782 w 3730337"/>
              <a:gd name="connsiteY126" fmla="*/ 1403760 h 1757124"/>
              <a:gd name="connsiteX127" fmla="*/ 1278082 w 3730337"/>
              <a:gd name="connsiteY127" fmla="*/ 1414151 h 1757124"/>
              <a:gd name="connsiteX128" fmla="*/ 1340428 w 3730337"/>
              <a:gd name="connsiteY128" fmla="*/ 1434933 h 1757124"/>
              <a:gd name="connsiteX129" fmla="*/ 1371600 w 3730337"/>
              <a:gd name="connsiteY129" fmla="*/ 1445323 h 1757124"/>
              <a:gd name="connsiteX130" fmla="*/ 1413164 w 3730337"/>
              <a:gd name="connsiteY130" fmla="*/ 1434933 h 1757124"/>
              <a:gd name="connsiteX131" fmla="*/ 1381991 w 3730337"/>
              <a:gd name="connsiteY131" fmla="*/ 1424542 h 1757124"/>
              <a:gd name="connsiteX132" fmla="*/ 1288473 w 3730337"/>
              <a:gd name="connsiteY132" fmla="*/ 1403760 h 1757124"/>
              <a:gd name="connsiteX133" fmla="*/ 1257300 w 3730337"/>
              <a:gd name="connsiteY133" fmla="*/ 1382978 h 1757124"/>
              <a:gd name="connsiteX134" fmla="*/ 1236518 w 3730337"/>
              <a:gd name="connsiteY134" fmla="*/ 1351805 h 1757124"/>
              <a:gd name="connsiteX135" fmla="*/ 1205346 w 3730337"/>
              <a:gd name="connsiteY135" fmla="*/ 1341414 h 1757124"/>
              <a:gd name="connsiteX136" fmla="*/ 1143000 w 3730337"/>
              <a:gd name="connsiteY136" fmla="*/ 1310242 h 1757124"/>
              <a:gd name="connsiteX137" fmla="*/ 1111828 w 3730337"/>
              <a:gd name="connsiteY137" fmla="*/ 1289460 h 1757124"/>
              <a:gd name="connsiteX138" fmla="*/ 1080655 w 3730337"/>
              <a:gd name="connsiteY138" fmla="*/ 1279069 h 1757124"/>
              <a:gd name="connsiteX139" fmla="*/ 1028700 w 3730337"/>
              <a:gd name="connsiteY139" fmla="*/ 1237505 h 1757124"/>
              <a:gd name="connsiteX140" fmla="*/ 966355 w 3730337"/>
              <a:gd name="connsiteY140" fmla="*/ 1195942 h 1757124"/>
              <a:gd name="connsiteX141" fmla="*/ 904009 w 3730337"/>
              <a:gd name="connsiteY141" fmla="*/ 1154378 h 1757124"/>
              <a:gd name="connsiteX142" fmla="*/ 841664 w 3730337"/>
              <a:gd name="connsiteY142" fmla="*/ 1133596 h 1757124"/>
              <a:gd name="connsiteX143" fmla="*/ 810491 w 3730337"/>
              <a:gd name="connsiteY143" fmla="*/ 1123205 h 1757124"/>
              <a:gd name="connsiteX144" fmla="*/ 727364 w 3730337"/>
              <a:gd name="connsiteY144" fmla="*/ 1102423 h 1757124"/>
              <a:gd name="connsiteX145" fmla="*/ 654628 w 3730337"/>
              <a:gd name="connsiteY145" fmla="*/ 1060860 h 1757124"/>
              <a:gd name="connsiteX146" fmla="*/ 592282 w 3730337"/>
              <a:gd name="connsiteY146" fmla="*/ 1040078 h 1757124"/>
              <a:gd name="connsiteX147" fmla="*/ 529937 w 3730337"/>
              <a:gd name="connsiteY147" fmla="*/ 1019296 h 1757124"/>
              <a:gd name="connsiteX148" fmla="*/ 467591 w 3730337"/>
              <a:gd name="connsiteY148" fmla="*/ 998514 h 1757124"/>
              <a:gd name="connsiteX149" fmla="*/ 436418 w 3730337"/>
              <a:gd name="connsiteY149" fmla="*/ 988123 h 1757124"/>
              <a:gd name="connsiteX150" fmla="*/ 322118 w 3730337"/>
              <a:gd name="connsiteY150" fmla="*/ 977733 h 1757124"/>
              <a:gd name="connsiteX151" fmla="*/ 228600 w 3730337"/>
              <a:gd name="connsiteY151" fmla="*/ 956951 h 1757124"/>
              <a:gd name="connsiteX152" fmla="*/ 197428 w 3730337"/>
              <a:gd name="connsiteY152" fmla="*/ 946560 h 1757124"/>
              <a:gd name="connsiteX153" fmla="*/ 166255 w 3730337"/>
              <a:gd name="connsiteY153" fmla="*/ 925778 h 1757124"/>
              <a:gd name="connsiteX154" fmla="*/ 103909 w 3730337"/>
              <a:gd name="connsiteY154" fmla="*/ 904996 h 1757124"/>
              <a:gd name="connsiteX155" fmla="*/ 41564 w 3730337"/>
              <a:gd name="connsiteY155" fmla="*/ 863433 h 1757124"/>
              <a:gd name="connsiteX156" fmla="*/ 0 w 3730337"/>
              <a:gd name="connsiteY156" fmla="*/ 801087 h 1757124"/>
              <a:gd name="connsiteX157" fmla="*/ 31173 w 3730337"/>
              <a:gd name="connsiteY157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106882 w 3730337"/>
              <a:gd name="connsiteY48" fmla="*/ 229587 h 1757124"/>
              <a:gd name="connsiteX49" fmla="*/ 3246726 w 3730337"/>
              <a:gd name="connsiteY49" fmla="*/ 323971 h 1757124"/>
              <a:gd name="connsiteX50" fmla="*/ 3304309 w 3730337"/>
              <a:gd name="connsiteY50" fmla="*/ 375060 h 1757124"/>
              <a:gd name="connsiteX51" fmla="*/ 3335482 w 3730337"/>
              <a:gd name="connsiteY51" fmla="*/ 395842 h 1757124"/>
              <a:gd name="connsiteX52" fmla="*/ 3366655 w 3730337"/>
              <a:gd name="connsiteY52" fmla="*/ 416623 h 1757124"/>
              <a:gd name="connsiteX53" fmla="*/ 3397828 w 3730337"/>
              <a:gd name="connsiteY53" fmla="*/ 437405 h 1757124"/>
              <a:gd name="connsiteX54" fmla="*/ 3439391 w 3730337"/>
              <a:gd name="connsiteY54" fmla="*/ 489360 h 1757124"/>
              <a:gd name="connsiteX55" fmla="*/ 3480955 w 3730337"/>
              <a:gd name="connsiteY55" fmla="*/ 551705 h 1757124"/>
              <a:gd name="connsiteX56" fmla="*/ 3505633 w 3730337"/>
              <a:gd name="connsiteY56" fmla="*/ 587641 h 1757124"/>
              <a:gd name="connsiteX57" fmla="*/ 3552825 w 3730337"/>
              <a:gd name="connsiteY57" fmla="*/ 645223 h 1757124"/>
              <a:gd name="connsiteX58" fmla="*/ 3595255 w 3730337"/>
              <a:gd name="connsiteY58" fmla="*/ 738742 h 1757124"/>
              <a:gd name="connsiteX59" fmla="*/ 3616037 w 3730337"/>
              <a:gd name="connsiteY59" fmla="*/ 769914 h 1757124"/>
              <a:gd name="connsiteX60" fmla="*/ 3667991 w 3730337"/>
              <a:gd name="connsiteY60" fmla="*/ 863433 h 1757124"/>
              <a:gd name="connsiteX61" fmla="*/ 3688773 w 3730337"/>
              <a:gd name="connsiteY61" fmla="*/ 894605 h 1757124"/>
              <a:gd name="connsiteX62" fmla="*/ 3719946 w 3730337"/>
              <a:gd name="connsiteY62" fmla="*/ 988123 h 1757124"/>
              <a:gd name="connsiteX63" fmla="*/ 3730337 w 3730337"/>
              <a:gd name="connsiteY63" fmla="*/ 1019296 h 1757124"/>
              <a:gd name="connsiteX64" fmla="*/ 3719946 w 3730337"/>
              <a:gd name="connsiteY64" fmla="*/ 1123205 h 1757124"/>
              <a:gd name="connsiteX65" fmla="*/ 3666259 w 3730337"/>
              <a:gd name="connsiteY65" fmla="*/ 1199839 h 1757124"/>
              <a:gd name="connsiteX66" fmla="*/ 3616037 w 3730337"/>
              <a:gd name="connsiteY66" fmla="*/ 1289460 h 1757124"/>
              <a:gd name="connsiteX67" fmla="*/ 3574473 w 3730337"/>
              <a:gd name="connsiteY67" fmla="*/ 1351805 h 1757124"/>
              <a:gd name="connsiteX68" fmla="*/ 3522518 w 3730337"/>
              <a:gd name="connsiteY68" fmla="*/ 1414151 h 1757124"/>
              <a:gd name="connsiteX69" fmla="*/ 3491346 w 3730337"/>
              <a:gd name="connsiteY69" fmla="*/ 1434933 h 1757124"/>
              <a:gd name="connsiteX70" fmla="*/ 3449782 w 3730337"/>
              <a:gd name="connsiteY70" fmla="*/ 1476496 h 1757124"/>
              <a:gd name="connsiteX71" fmla="*/ 3387437 w 3730337"/>
              <a:gd name="connsiteY71" fmla="*/ 1518060 h 1757124"/>
              <a:gd name="connsiteX72" fmla="*/ 3356264 w 3730337"/>
              <a:gd name="connsiteY72" fmla="*/ 1538842 h 1757124"/>
              <a:gd name="connsiteX73" fmla="*/ 3325091 w 3730337"/>
              <a:gd name="connsiteY73" fmla="*/ 1570014 h 1757124"/>
              <a:gd name="connsiteX74" fmla="*/ 3241964 w 3730337"/>
              <a:gd name="connsiteY74" fmla="*/ 1601187 h 1757124"/>
              <a:gd name="connsiteX75" fmla="*/ 3210791 w 3730337"/>
              <a:gd name="connsiteY75" fmla="*/ 1621969 h 1757124"/>
              <a:gd name="connsiteX76" fmla="*/ 3127664 w 3730337"/>
              <a:gd name="connsiteY76" fmla="*/ 1642751 h 1757124"/>
              <a:gd name="connsiteX77" fmla="*/ 3096491 w 3730337"/>
              <a:gd name="connsiteY77" fmla="*/ 1653142 h 1757124"/>
              <a:gd name="connsiteX78" fmla="*/ 2971800 w 3730337"/>
              <a:gd name="connsiteY78" fmla="*/ 1642751 h 1757124"/>
              <a:gd name="connsiteX79" fmla="*/ 2940628 w 3730337"/>
              <a:gd name="connsiteY79" fmla="*/ 1632360 h 1757124"/>
              <a:gd name="connsiteX80" fmla="*/ 2763982 w 3730337"/>
              <a:gd name="connsiteY80" fmla="*/ 1621969 h 1757124"/>
              <a:gd name="connsiteX81" fmla="*/ 2608118 w 3730337"/>
              <a:gd name="connsiteY81" fmla="*/ 1632360 h 1757124"/>
              <a:gd name="connsiteX82" fmla="*/ 2545773 w 3730337"/>
              <a:gd name="connsiteY82" fmla="*/ 1673923 h 1757124"/>
              <a:gd name="connsiteX83" fmla="*/ 2524991 w 3730337"/>
              <a:gd name="connsiteY83" fmla="*/ 1705096 h 1757124"/>
              <a:gd name="connsiteX84" fmla="*/ 2421082 w 3730337"/>
              <a:gd name="connsiteY84" fmla="*/ 1736269 h 1757124"/>
              <a:gd name="connsiteX85" fmla="*/ 2389909 w 3730337"/>
              <a:gd name="connsiteY85" fmla="*/ 1757051 h 1757124"/>
              <a:gd name="connsiteX86" fmla="*/ 2310246 w 3730337"/>
              <a:gd name="connsiteY86" fmla="*/ 1751855 h 1757124"/>
              <a:gd name="connsiteX87" fmla="*/ 2369128 w 3730337"/>
              <a:gd name="connsiteY87" fmla="*/ 1736269 h 1757124"/>
              <a:gd name="connsiteX88" fmla="*/ 2379518 w 3730337"/>
              <a:gd name="connsiteY88" fmla="*/ 1705096 h 1757124"/>
              <a:gd name="connsiteX89" fmla="*/ 2348346 w 3730337"/>
              <a:gd name="connsiteY89" fmla="*/ 1715487 h 1757124"/>
              <a:gd name="connsiteX90" fmla="*/ 2306782 w 3730337"/>
              <a:gd name="connsiteY90" fmla="*/ 1725878 h 1757124"/>
              <a:gd name="connsiteX91" fmla="*/ 2275609 w 3730337"/>
              <a:gd name="connsiteY91" fmla="*/ 1725878 h 1757124"/>
              <a:gd name="connsiteX92" fmla="*/ 2244437 w 3730337"/>
              <a:gd name="connsiteY92" fmla="*/ 1673923 h 1757124"/>
              <a:gd name="connsiteX93" fmla="*/ 2209367 w 3730337"/>
              <a:gd name="connsiteY93" fmla="*/ 1705096 h 1757124"/>
              <a:gd name="connsiteX94" fmla="*/ 2213264 w 3730337"/>
              <a:gd name="connsiteY94" fmla="*/ 1673923 h 1757124"/>
              <a:gd name="connsiteX95" fmla="*/ 2265218 w 3730337"/>
              <a:gd name="connsiteY95" fmla="*/ 1632360 h 1757124"/>
              <a:gd name="connsiteX96" fmla="*/ 2296391 w 3730337"/>
              <a:gd name="connsiteY96" fmla="*/ 1601187 h 1757124"/>
              <a:gd name="connsiteX97" fmla="*/ 2327564 w 3730337"/>
              <a:gd name="connsiteY97" fmla="*/ 1580405 h 1757124"/>
              <a:gd name="connsiteX98" fmla="*/ 2369128 w 3730337"/>
              <a:gd name="connsiteY98" fmla="*/ 1538842 h 1757124"/>
              <a:gd name="connsiteX99" fmla="*/ 2389909 w 3730337"/>
              <a:gd name="connsiteY99" fmla="*/ 1476496 h 1757124"/>
              <a:gd name="connsiteX100" fmla="*/ 2317173 w 3730337"/>
              <a:gd name="connsiteY100" fmla="*/ 1497278 h 1757124"/>
              <a:gd name="connsiteX101" fmla="*/ 2223655 w 3730337"/>
              <a:gd name="connsiteY101" fmla="*/ 1549233 h 1757124"/>
              <a:gd name="connsiteX102" fmla="*/ 2109355 w 3730337"/>
              <a:gd name="connsiteY102" fmla="*/ 1538842 h 1757124"/>
              <a:gd name="connsiteX103" fmla="*/ 2078182 w 3730337"/>
              <a:gd name="connsiteY103" fmla="*/ 1528451 h 1757124"/>
              <a:gd name="connsiteX104" fmla="*/ 2036618 w 3730337"/>
              <a:gd name="connsiteY104" fmla="*/ 1518060 h 1757124"/>
              <a:gd name="connsiteX105" fmla="*/ 1974273 w 3730337"/>
              <a:gd name="connsiteY105" fmla="*/ 1497278 h 1757124"/>
              <a:gd name="connsiteX106" fmla="*/ 1943100 w 3730337"/>
              <a:gd name="connsiteY106" fmla="*/ 1486887 h 1757124"/>
              <a:gd name="connsiteX107" fmla="*/ 1901537 w 3730337"/>
              <a:gd name="connsiteY107" fmla="*/ 1476496 h 1757124"/>
              <a:gd name="connsiteX108" fmla="*/ 1870364 w 3730337"/>
              <a:gd name="connsiteY108" fmla="*/ 1486887 h 1757124"/>
              <a:gd name="connsiteX109" fmla="*/ 1776846 w 3730337"/>
              <a:gd name="connsiteY109" fmla="*/ 1538842 h 1757124"/>
              <a:gd name="connsiteX110" fmla="*/ 1766455 w 3730337"/>
              <a:gd name="connsiteY110" fmla="*/ 1570014 h 1757124"/>
              <a:gd name="connsiteX111" fmla="*/ 1735282 w 3730337"/>
              <a:gd name="connsiteY111" fmla="*/ 1601187 h 1757124"/>
              <a:gd name="connsiteX112" fmla="*/ 1704109 w 3730337"/>
              <a:gd name="connsiteY112" fmla="*/ 1611578 h 1757124"/>
              <a:gd name="connsiteX113" fmla="*/ 1454728 w 3730337"/>
              <a:gd name="connsiteY113" fmla="*/ 1621969 h 1757124"/>
              <a:gd name="connsiteX114" fmla="*/ 1153391 w 3730337"/>
              <a:gd name="connsiteY114" fmla="*/ 1611578 h 1757124"/>
              <a:gd name="connsiteX115" fmla="*/ 1091046 w 3730337"/>
              <a:gd name="connsiteY115" fmla="*/ 1601187 h 1757124"/>
              <a:gd name="connsiteX116" fmla="*/ 987137 w 3730337"/>
              <a:gd name="connsiteY116" fmla="*/ 1590796 h 1757124"/>
              <a:gd name="connsiteX117" fmla="*/ 1039091 w 3730337"/>
              <a:gd name="connsiteY117" fmla="*/ 1549233 h 1757124"/>
              <a:gd name="connsiteX118" fmla="*/ 1007918 w 3730337"/>
              <a:gd name="connsiteY118" fmla="*/ 1528451 h 1757124"/>
              <a:gd name="connsiteX119" fmla="*/ 883228 w 3730337"/>
              <a:gd name="connsiteY119" fmla="*/ 1549233 h 1757124"/>
              <a:gd name="connsiteX120" fmla="*/ 945573 w 3730337"/>
              <a:gd name="connsiteY120" fmla="*/ 1507669 h 1757124"/>
              <a:gd name="connsiteX121" fmla="*/ 966355 w 3730337"/>
              <a:gd name="connsiteY121" fmla="*/ 1476496 h 1757124"/>
              <a:gd name="connsiteX122" fmla="*/ 1059873 w 3730337"/>
              <a:gd name="connsiteY122" fmla="*/ 1424542 h 1757124"/>
              <a:gd name="connsiteX123" fmla="*/ 1070264 w 3730337"/>
              <a:gd name="connsiteY123" fmla="*/ 1393369 h 1757124"/>
              <a:gd name="connsiteX124" fmla="*/ 1101437 w 3730337"/>
              <a:gd name="connsiteY124" fmla="*/ 1382978 h 1757124"/>
              <a:gd name="connsiteX125" fmla="*/ 1163782 w 3730337"/>
              <a:gd name="connsiteY125" fmla="*/ 1403760 h 1757124"/>
              <a:gd name="connsiteX126" fmla="*/ 1278082 w 3730337"/>
              <a:gd name="connsiteY126" fmla="*/ 1414151 h 1757124"/>
              <a:gd name="connsiteX127" fmla="*/ 1340428 w 3730337"/>
              <a:gd name="connsiteY127" fmla="*/ 1434933 h 1757124"/>
              <a:gd name="connsiteX128" fmla="*/ 1371600 w 3730337"/>
              <a:gd name="connsiteY128" fmla="*/ 1445323 h 1757124"/>
              <a:gd name="connsiteX129" fmla="*/ 1413164 w 3730337"/>
              <a:gd name="connsiteY129" fmla="*/ 1434933 h 1757124"/>
              <a:gd name="connsiteX130" fmla="*/ 1381991 w 3730337"/>
              <a:gd name="connsiteY130" fmla="*/ 1424542 h 1757124"/>
              <a:gd name="connsiteX131" fmla="*/ 1288473 w 3730337"/>
              <a:gd name="connsiteY131" fmla="*/ 1403760 h 1757124"/>
              <a:gd name="connsiteX132" fmla="*/ 1257300 w 3730337"/>
              <a:gd name="connsiteY132" fmla="*/ 1382978 h 1757124"/>
              <a:gd name="connsiteX133" fmla="*/ 1236518 w 3730337"/>
              <a:gd name="connsiteY133" fmla="*/ 1351805 h 1757124"/>
              <a:gd name="connsiteX134" fmla="*/ 1205346 w 3730337"/>
              <a:gd name="connsiteY134" fmla="*/ 1341414 h 1757124"/>
              <a:gd name="connsiteX135" fmla="*/ 1143000 w 3730337"/>
              <a:gd name="connsiteY135" fmla="*/ 1310242 h 1757124"/>
              <a:gd name="connsiteX136" fmla="*/ 1111828 w 3730337"/>
              <a:gd name="connsiteY136" fmla="*/ 1289460 h 1757124"/>
              <a:gd name="connsiteX137" fmla="*/ 1080655 w 3730337"/>
              <a:gd name="connsiteY137" fmla="*/ 1279069 h 1757124"/>
              <a:gd name="connsiteX138" fmla="*/ 1028700 w 3730337"/>
              <a:gd name="connsiteY138" fmla="*/ 1237505 h 1757124"/>
              <a:gd name="connsiteX139" fmla="*/ 966355 w 3730337"/>
              <a:gd name="connsiteY139" fmla="*/ 1195942 h 1757124"/>
              <a:gd name="connsiteX140" fmla="*/ 904009 w 3730337"/>
              <a:gd name="connsiteY140" fmla="*/ 1154378 h 1757124"/>
              <a:gd name="connsiteX141" fmla="*/ 841664 w 3730337"/>
              <a:gd name="connsiteY141" fmla="*/ 1133596 h 1757124"/>
              <a:gd name="connsiteX142" fmla="*/ 810491 w 3730337"/>
              <a:gd name="connsiteY142" fmla="*/ 1123205 h 1757124"/>
              <a:gd name="connsiteX143" fmla="*/ 727364 w 3730337"/>
              <a:gd name="connsiteY143" fmla="*/ 1102423 h 1757124"/>
              <a:gd name="connsiteX144" fmla="*/ 654628 w 3730337"/>
              <a:gd name="connsiteY144" fmla="*/ 1060860 h 1757124"/>
              <a:gd name="connsiteX145" fmla="*/ 592282 w 3730337"/>
              <a:gd name="connsiteY145" fmla="*/ 1040078 h 1757124"/>
              <a:gd name="connsiteX146" fmla="*/ 529937 w 3730337"/>
              <a:gd name="connsiteY146" fmla="*/ 1019296 h 1757124"/>
              <a:gd name="connsiteX147" fmla="*/ 467591 w 3730337"/>
              <a:gd name="connsiteY147" fmla="*/ 998514 h 1757124"/>
              <a:gd name="connsiteX148" fmla="*/ 436418 w 3730337"/>
              <a:gd name="connsiteY148" fmla="*/ 988123 h 1757124"/>
              <a:gd name="connsiteX149" fmla="*/ 322118 w 3730337"/>
              <a:gd name="connsiteY149" fmla="*/ 977733 h 1757124"/>
              <a:gd name="connsiteX150" fmla="*/ 228600 w 3730337"/>
              <a:gd name="connsiteY150" fmla="*/ 956951 h 1757124"/>
              <a:gd name="connsiteX151" fmla="*/ 197428 w 3730337"/>
              <a:gd name="connsiteY151" fmla="*/ 946560 h 1757124"/>
              <a:gd name="connsiteX152" fmla="*/ 166255 w 3730337"/>
              <a:gd name="connsiteY152" fmla="*/ 925778 h 1757124"/>
              <a:gd name="connsiteX153" fmla="*/ 103909 w 3730337"/>
              <a:gd name="connsiteY153" fmla="*/ 904996 h 1757124"/>
              <a:gd name="connsiteX154" fmla="*/ 41564 w 3730337"/>
              <a:gd name="connsiteY154" fmla="*/ 863433 h 1757124"/>
              <a:gd name="connsiteX155" fmla="*/ 0 w 3730337"/>
              <a:gd name="connsiteY155" fmla="*/ 801087 h 1757124"/>
              <a:gd name="connsiteX156" fmla="*/ 31173 w 3730337"/>
              <a:gd name="connsiteY156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106882 w 3730337"/>
              <a:gd name="connsiteY48" fmla="*/ 229587 h 1757124"/>
              <a:gd name="connsiteX49" fmla="*/ 3246726 w 3730337"/>
              <a:gd name="connsiteY49" fmla="*/ 323971 h 1757124"/>
              <a:gd name="connsiteX50" fmla="*/ 3304309 w 3730337"/>
              <a:gd name="connsiteY50" fmla="*/ 375060 h 1757124"/>
              <a:gd name="connsiteX51" fmla="*/ 3335482 w 3730337"/>
              <a:gd name="connsiteY51" fmla="*/ 395842 h 1757124"/>
              <a:gd name="connsiteX52" fmla="*/ 3397828 w 3730337"/>
              <a:gd name="connsiteY52" fmla="*/ 437405 h 1757124"/>
              <a:gd name="connsiteX53" fmla="*/ 3439391 w 3730337"/>
              <a:gd name="connsiteY53" fmla="*/ 489360 h 1757124"/>
              <a:gd name="connsiteX54" fmla="*/ 3480955 w 3730337"/>
              <a:gd name="connsiteY54" fmla="*/ 551705 h 1757124"/>
              <a:gd name="connsiteX55" fmla="*/ 3505633 w 3730337"/>
              <a:gd name="connsiteY55" fmla="*/ 587641 h 1757124"/>
              <a:gd name="connsiteX56" fmla="*/ 3552825 w 3730337"/>
              <a:gd name="connsiteY56" fmla="*/ 645223 h 1757124"/>
              <a:gd name="connsiteX57" fmla="*/ 3595255 w 3730337"/>
              <a:gd name="connsiteY57" fmla="*/ 738742 h 1757124"/>
              <a:gd name="connsiteX58" fmla="*/ 3616037 w 3730337"/>
              <a:gd name="connsiteY58" fmla="*/ 769914 h 1757124"/>
              <a:gd name="connsiteX59" fmla="*/ 3667991 w 3730337"/>
              <a:gd name="connsiteY59" fmla="*/ 863433 h 1757124"/>
              <a:gd name="connsiteX60" fmla="*/ 3688773 w 3730337"/>
              <a:gd name="connsiteY60" fmla="*/ 894605 h 1757124"/>
              <a:gd name="connsiteX61" fmla="*/ 3719946 w 3730337"/>
              <a:gd name="connsiteY61" fmla="*/ 988123 h 1757124"/>
              <a:gd name="connsiteX62" fmla="*/ 3730337 w 3730337"/>
              <a:gd name="connsiteY62" fmla="*/ 1019296 h 1757124"/>
              <a:gd name="connsiteX63" fmla="*/ 3719946 w 3730337"/>
              <a:gd name="connsiteY63" fmla="*/ 1123205 h 1757124"/>
              <a:gd name="connsiteX64" fmla="*/ 3666259 w 3730337"/>
              <a:gd name="connsiteY64" fmla="*/ 1199839 h 1757124"/>
              <a:gd name="connsiteX65" fmla="*/ 3616037 w 3730337"/>
              <a:gd name="connsiteY65" fmla="*/ 1289460 h 1757124"/>
              <a:gd name="connsiteX66" fmla="*/ 3574473 w 3730337"/>
              <a:gd name="connsiteY66" fmla="*/ 1351805 h 1757124"/>
              <a:gd name="connsiteX67" fmla="*/ 3522518 w 3730337"/>
              <a:gd name="connsiteY67" fmla="*/ 1414151 h 1757124"/>
              <a:gd name="connsiteX68" fmla="*/ 3491346 w 3730337"/>
              <a:gd name="connsiteY68" fmla="*/ 1434933 h 1757124"/>
              <a:gd name="connsiteX69" fmla="*/ 3449782 w 3730337"/>
              <a:gd name="connsiteY69" fmla="*/ 1476496 h 1757124"/>
              <a:gd name="connsiteX70" fmla="*/ 3387437 w 3730337"/>
              <a:gd name="connsiteY70" fmla="*/ 1518060 h 1757124"/>
              <a:gd name="connsiteX71" fmla="*/ 3356264 w 3730337"/>
              <a:gd name="connsiteY71" fmla="*/ 1538842 h 1757124"/>
              <a:gd name="connsiteX72" fmla="*/ 3325091 w 3730337"/>
              <a:gd name="connsiteY72" fmla="*/ 1570014 h 1757124"/>
              <a:gd name="connsiteX73" fmla="*/ 3241964 w 3730337"/>
              <a:gd name="connsiteY73" fmla="*/ 1601187 h 1757124"/>
              <a:gd name="connsiteX74" fmla="*/ 3210791 w 3730337"/>
              <a:gd name="connsiteY74" fmla="*/ 1621969 h 1757124"/>
              <a:gd name="connsiteX75" fmla="*/ 3127664 w 3730337"/>
              <a:gd name="connsiteY75" fmla="*/ 1642751 h 1757124"/>
              <a:gd name="connsiteX76" fmla="*/ 3096491 w 3730337"/>
              <a:gd name="connsiteY76" fmla="*/ 1653142 h 1757124"/>
              <a:gd name="connsiteX77" fmla="*/ 2971800 w 3730337"/>
              <a:gd name="connsiteY77" fmla="*/ 1642751 h 1757124"/>
              <a:gd name="connsiteX78" fmla="*/ 2940628 w 3730337"/>
              <a:gd name="connsiteY78" fmla="*/ 1632360 h 1757124"/>
              <a:gd name="connsiteX79" fmla="*/ 2763982 w 3730337"/>
              <a:gd name="connsiteY79" fmla="*/ 1621969 h 1757124"/>
              <a:gd name="connsiteX80" fmla="*/ 2608118 w 3730337"/>
              <a:gd name="connsiteY80" fmla="*/ 1632360 h 1757124"/>
              <a:gd name="connsiteX81" fmla="*/ 2545773 w 3730337"/>
              <a:gd name="connsiteY81" fmla="*/ 1673923 h 1757124"/>
              <a:gd name="connsiteX82" fmla="*/ 2524991 w 3730337"/>
              <a:gd name="connsiteY82" fmla="*/ 1705096 h 1757124"/>
              <a:gd name="connsiteX83" fmla="*/ 2421082 w 3730337"/>
              <a:gd name="connsiteY83" fmla="*/ 1736269 h 1757124"/>
              <a:gd name="connsiteX84" fmla="*/ 2389909 w 3730337"/>
              <a:gd name="connsiteY84" fmla="*/ 1757051 h 1757124"/>
              <a:gd name="connsiteX85" fmla="*/ 2310246 w 3730337"/>
              <a:gd name="connsiteY85" fmla="*/ 1751855 h 1757124"/>
              <a:gd name="connsiteX86" fmla="*/ 2369128 w 3730337"/>
              <a:gd name="connsiteY86" fmla="*/ 1736269 h 1757124"/>
              <a:gd name="connsiteX87" fmla="*/ 2379518 w 3730337"/>
              <a:gd name="connsiteY87" fmla="*/ 1705096 h 1757124"/>
              <a:gd name="connsiteX88" fmla="*/ 2348346 w 3730337"/>
              <a:gd name="connsiteY88" fmla="*/ 1715487 h 1757124"/>
              <a:gd name="connsiteX89" fmla="*/ 2306782 w 3730337"/>
              <a:gd name="connsiteY89" fmla="*/ 1725878 h 1757124"/>
              <a:gd name="connsiteX90" fmla="*/ 2275609 w 3730337"/>
              <a:gd name="connsiteY90" fmla="*/ 1725878 h 1757124"/>
              <a:gd name="connsiteX91" fmla="*/ 2244437 w 3730337"/>
              <a:gd name="connsiteY91" fmla="*/ 1673923 h 1757124"/>
              <a:gd name="connsiteX92" fmla="*/ 2209367 w 3730337"/>
              <a:gd name="connsiteY92" fmla="*/ 1705096 h 1757124"/>
              <a:gd name="connsiteX93" fmla="*/ 2213264 w 3730337"/>
              <a:gd name="connsiteY93" fmla="*/ 1673923 h 1757124"/>
              <a:gd name="connsiteX94" fmla="*/ 2265218 w 3730337"/>
              <a:gd name="connsiteY94" fmla="*/ 1632360 h 1757124"/>
              <a:gd name="connsiteX95" fmla="*/ 2296391 w 3730337"/>
              <a:gd name="connsiteY95" fmla="*/ 1601187 h 1757124"/>
              <a:gd name="connsiteX96" fmla="*/ 2327564 w 3730337"/>
              <a:gd name="connsiteY96" fmla="*/ 1580405 h 1757124"/>
              <a:gd name="connsiteX97" fmla="*/ 2369128 w 3730337"/>
              <a:gd name="connsiteY97" fmla="*/ 1538842 h 1757124"/>
              <a:gd name="connsiteX98" fmla="*/ 2389909 w 3730337"/>
              <a:gd name="connsiteY98" fmla="*/ 1476496 h 1757124"/>
              <a:gd name="connsiteX99" fmla="*/ 2317173 w 3730337"/>
              <a:gd name="connsiteY99" fmla="*/ 1497278 h 1757124"/>
              <a:gd name="connsiteX100" fmla="*/ 2223655 w 3730337"/>
              <a:gd name="connsiteY100" fmla="*/ 1549233 h 1757124"/>
              <a:gd name="connsiteX101" fmla="*/ 2109355 w 3730337"/>
              <a:gd name="connsiteY101" fmla="*/ 1538842 h 1757124"/>
              <a:gd name="connsiteX102" fmla="*/ 2078182 w 3730337"/>
              <a:gd name="connsiteY102" fmla="*/ 1528451 h 1757124"/>
              <a:gd name="connsiteX103" fmla="*/ 2036618 w 3730337"/>
              <a:gd name="connsiteY103" fmla="*/ 1518060 h 1757124"/>
              <a:gd name="connsiteX104" fmla="*/ 1974273 w 3730337"/>
              <a:gd name="connsiteY104" fmla="*/ 1497278 h 1757124"/>
              <a:gd name="connsiteX105" fmla="*/ 1943100 w 3730337"/>
              <a:gd name="connsiteY105" fmla="*/ 1486887 h 1757124"/>
              <a:gd name="connsiteX106" fmla="*/ 1901537 w 3730337"/>
              <a:gd name="connsiteY106" fmla="*/ 1476496 h 1757124"/>
              <a:gd name="connsiteX107" fmla="*/ 1870364 w 3730337"/>
              <a:gd name="connsiteY107" fmla="*/ 1486887 h 1757124"/>
              <a:gd name="connsiteX108" fmla="*/ 1776846 w 3730337"/>
              <a:gd name="connsiteY108" fmla="*/ 1538842 h 1757124"/>
              <a:gd name="connsiteX109" fmla="*/ 1766455 w 3730337"/>
              <a:gd name="connsiteY109" fmla="*/ 1570014 h 1757124"/>
              <a:gd name="connsiteX110" fmla="*/ 1735282 w 3730337"/>
              <a:gd name="connsiteY110" fmla="*/ 1601187 h 1757124"/>
              <a:gd name="connsiteX111" fmla="*/ 1704109 w 3730337"/>
              <a:gd name="connsiteY111" fmla="*/ 1611578 h 1757124"/>
              <a:gd name="connsiteX112" fmla="*/ 1454728 w 3730337"/>
              <a:gd name="connsiteY112" fmla="*/ 1621969 h 1757124"/>
              <a:gd name="connsiteX113" fmla="*/ 1153391 w 3730337"/>
              <a:gd name="connsiteY113" fmla="*/ 1611578 h 1757124"/>
              <a:gd name="connsiteX114" fmla="*/ 1091046 w 3730337"/>
              <a:gd name="connsiteY114" fmla="*/ 1601187 h 1757124"/>
              <a:gd name="connsiteX115" fmla="*/ 987137 w 3730337"/>
              <a:gd name="connsiteY115" fmla="*/ 1590796 h 1757124"/>
              <a:gd name="connsiteX116" fmla="*/ 1039091 w 3730337"/>
              <a:gd name="connsiteY116" fmla="*/ 1549233 h 1757124"/>
              <a:gd name="connsiteX117" fmla="*/ 1007918 w 3730337"/>
              <a:gd name="connsiteY117" fmla="*/ 1528451 h 1757124"/>
              <a:gd name="connsiteX118" fmla="*/ 883228 w 3730337"/>
              <a:gd name="connsiteY118" fmla="*/ 1549233 h 1757124"/>
              <a:gd name="connsiteX119" fmla="*/ 945573 w 3730337"/>
              <a:gd name="connsiteY119" fmla="*/ 1507669 h 1757124"/>
              <a:gd name="connsiteX120" fmla="*/ 966355 w 3730337"/>
              <a:gd name="connsiteY120" fmla="*/ 1476496 h 1757124"/>
              <a:gd name="connsiteX121" fmla="*/ 1059873 w 3730337"/>
              <a:gd name="connsiteY121" fmla="*/ 1424542 h 1757124"/>
              <a:gd name="connsiteX122" fmla="*/ 1070264 w 3730337"/>
              <a:gd name="connsiteY122" fmla="*/ 1393369 h 1757124"/>
              <a:gd name="connsiteX123" fmla="*/ 1101437 w 3730337"/>
              <a:gd name="connsiteY123" fmla="*/ 1382978 h 1757124"/>
              <a:gd name="connsiteX124" fmla="*/ 1163782 w 3730337"/>
              <a:gd name="connsiteY124" fmla="*/ 1403760 h 1757124"/>
              <a:gd name="connsiteX125" fmla="*/ 1278082 w 3730337"/>
              <a:gd name="connsiteY125" fmla="*/ 1414151 h 1757124"/>
              <a:gd name="connsiteX126" fmla="*/ 1340428 w 3730337"/>
              <a:gd name="connsiteY126" fmla="*/ 1434933 h 1757124"/>
              <a:gd name="connsiteX127" fmla="*/ 1371600 w 3730337"/>
              <a:gd name="connsiteY127" fmla="*/ 1445323 h 1757124"/>
              <a:gd name="connsiteX128" fmla="*/ 1413164 w 3730337"/>
              <a:gd name="connsiteY128" fmla="*/ 1434933 h 1757124"/>
              <a:gd name="connsiteX129" fmla="*/ 1381991 w 3730337"/>
              <a:gd name="connsiteY129" fmla="*/ 1424542 h 1757124"/>
              <a:gd name="connsiteX130" fmla="*/ 1288473 w 3730337"/>
              <a:gd name="connsiteY130" fmla="*/ 1403760 h 1757124"/>
              <a:gd name="connsiteX131" fmla="*/ 1257300 w 3730337"/>
              <a:gd name="connsiteY131" fmla="*/ 1382978 h 1757124"/>
              <a:gd name="connsiteX132" fmla="*/ 1236518 w 3730337"/>
              <a:gd name="connsiteY132" fmla="*/ 1351805 h 1757124"/>
              <a:gd name="connsiteX133" fmla="*/ 1205346 w 3730337"/>
              <a:gd name="connsiteY133" fmla="*/ 1341414 h 1757124"/>
              <a:gd name="connsiteX134" fmla="*/ 1143000 w 3730337"/>
              <a:gd name="connsiteY134" fmla="*/ 1310242 h 1757124"/>
              <a:gd name="connsiteX135" fmla="*/ 1111828 w 3730337"/>
              <a:gd name="connsiteY135" fmla="*/ 1289460 h 1757124"/>
              <a:gd name="connsiteX136" fmla="*/ 1080655 w 3730337"/>
              <a:gd name="connsiteY136" fmla="*/ 1279069 h 1757124"/>
              <a:gd name="connsiteX137" fmla="*/ 1028700 w 3730337"/>
              <a:gd name="connsiteY137" fmla="*/ 1237505 h 1757124"/>
              <a:gd name="connsiteX138" fmla="*/ 966355 w 3730337"/>
              <a:gd name="connsiteY138" fmla="*/ 1195942 h 1757124"/>
              <a:gd name="connsiteX139" fmla="*/ 904009 w 3730337"/>
              <a:gd name="connsiteY139" fmla="*/ 1154378 h 1757124"/>
              <a:gd name="connsiteX140" fmla="*/ 841664 w 3730337"/>
              <a:gd name="connsiteY140" fmla="*/ 1133596 h 1757124"/>
              <a:gd name="connsiteX141" fmla="*/ 810491 w 3730337"/>
              <a:gd name="connsiteY141" fmla="*/ 1123205 h 1757124"/>
              <a:gd name="connsiteX142" fmla="*/ 727364 w 3730337"/>
              <a:gd name="connsiteY142" fmla="*/ 1102423 h 1757124"/>
              <a:gd name="connsiteX143" fmla="*/ 654628 w 3730337"/>
              <a:gd name="connsiteY143" fmla="*/ 1060860 h 1757124"/>
              <a:gd name="connsiteX144" fmla="*/ 592282 w 3730337"/>
              <a:gd name="connsiteY144" fmla="*/ 1040078 h 1757124"/>
              <a:gd name="connsiteX145" fmla="*/ 529937 w 3730337"/>
              <a:gd name="connsiteY145" fmla="*/ 1019296 h 1757124"/>
              <a:gd name="connsiteX146" fmla="*/ 467591 w 3730337"/>
              <a:gd name="connsiteY146" fmla="*/ 998514 h 1757124"/>
              <a:gd name="connsiteX147" fmla="*/ 436418 w 3730337"/>
              <a:gd name="connsiteY147" fmla="*/ 988123 h 1757124"/>
              <a:gd name="connsiteX148" fmla="*/ 322118 w 3730337"/>
              <a:gd name="connsiteY148" fmla="*/ 977733 h 1757124"/>
              <a:gd name="connsiteX149" fmla="*/ 228600 w 3730337"/>
              <a:gd name="connsiteY149" fmla="*/ 956951 h 1757124"/>
              <a:gd name="connsiteX150" fmla="*/ 197428 w 3730337"/>
              <a:gd name="connsiteY150" fmla="*/ 946560 h 1757124"/>
              <a:gd name="connsiteX151" fmla="*/ 166255 w 3730337"/>
              <a:gd name="connsiteY151" fmla="*/ 925778 h 1757124"/>
              <a:gd name="connsiteX152" fmla="*/ 103909 w 3730337"/>
              <a:gd name="connsiteY152" fmla="*/ 904996 h 1757124"/>
              <a:gd name="connsiteX153" fmla="*/ 41564 w 3730337"/>
              <a:gd name="connsiteY153" fmla="*/ 863433 h 1757124"/>
              <a:gd name="connsiteX154" fmla="*/ 0 w 3730337"/>
              <a:gd name="connsiteY154" fmla="*/ 801087 h 1757124"/>
              <a:gd name="connsiteX155" fmla="*/ 31173 w 3730337"/>
              <a:gd name="connsiteY155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106882 w 3730337"/>
              <a:gd name="connsiteY48" fmla="*/ 229587 h 1757124"/>
              <a:gd name="connsiteX49" fmla="*/ 3246726 w 3730337"/>
              <a:gd name="connsiteY49" fmla="*/ 323971 h 1757124"/>
              <a:gd name="connsiteX50" fmla="*/ 3304309 w 3730337"/>
              <a:gd name="connsiteY50" fmla="*/ 375060 h 1757124"/>
              <a:gd name="connsiteX51" fmla="*/ 3397828 w 3730337"/>
              <a:gd name="connsiteY51" fmla="*/ 437405 h 1757124"/>
              <a:gd name="connsiteX52" fmla="*/ 3439391 w 3730337"/>
              <a:gd name="connsiteY52" fmla="*/ 489360 h 1757124"/>
              <a:gd name="connsiteX53" fmla="*/ 3480955 w 3730337"/>
              <a:gd name="connsiteY53" fmla="*/ 551705 h 1757124"/>
              <a:gd name="connsiteX54" fmla="*/ 3505633 w 3730337"/>
              <a:gd name="connsiteY54" fmla="*/ 587641 h 1757124"/>
              <a:gd name="connsiteX55" fmla="*/ 3552825 w 3730337"/>
              <a:gd name="connsiteY55" fmla="*/ 645223 h 1757124"/>
              <a:gd name="connsiteX56" fmla="*/ 3595255 w 3730337"/>
              <a:gd name="connsiteY56" fmla="*/ 738742 h 1757124"/>
              <a:gd name="connsiteX57" fmla="*/ 3616037 w 3730337"/>
              <a:gd name="connsiteY57" fmla="*/ 769914 h 1757124"/>
              <a:gd name="connsiteX58" fmla="*/ 3667991 w 3730337"/>
              <a:gd name="connsiteY58" fmla="*/ 863433 h 1757124"/>
              <a:gd name="connsiteX59" fmla="*/ 3688773 w 3730337"/>
              <a:gd name="connsiteY59" fmla="*/ 894605 h 1757124"/>
              <a:gd name="connsiteX60" fmla="*/ 3719946 w 3730337"/>
              <a:gd name="connsiteY60" fmla="*/ 988123 h 1757124"/>
              <a:gd name="connsiteX61" fmla="*/ 3730337 w 3730337"/>
              <a:gd name="connsiteY61" fmla="*/ 1019296 h 1757124"/>
              <a:gd name="connsiteX62" fmla="*/ 3719946 w 3730337"/>
              <a:gd name="connsiteY62" fmla="*/ 1123205 h 1757124"/>
              <a:gd name="connsiteX63" fmla="*/ 3666259 w 3730337"/>
              <a:gd name="connsiteY63" fmla="*/ 1199839 h 1757124"/>
              <a:gd name="connsiteX64" fmla="*/ 3616037 w 3730337"/>
              <a:gd name="connsiteY64" fmla="*/ 1289460 h 1757124"/>
              <a:gd name="connsiteX65" fmla="*/ 3574473 w 3730337"/>
              <a:gd name="connsiteY65" fmla="*/ 1351805 h 1757124"/>
              <a:gd name="connsiteX66" fmla="*/ 3522518 w 3730337"/>
              <a:gd name="connsiteY66" fmla="*/ 1414151 h 1757124"/>
              <a:gd name="connsiteX67" fmla="*/ 3491346 w 3730337"/>
              <a:gd name="connsiteY67" fmla="*/ 1434933 h 1757124"/>
              <a:gd name="connsiteX68" fmla="*/ 3449782 w 3730337"/>
              <a:gd name="connsiteY68" fmla="*/ 1476496 h 1757124"/>
              <a:gd name="connsiteX69" fmla="*/ 3387437 w 3730337"/>
              <a:gd name="connsiteY69" fmla="*/ 1518060 h 1757124"/>
              <a:gd name="connsiteX70" fmla="*/ 3356264 w 3730337"/>
              <a:gd name="connsiteY70" fmla="*/ 1538842 h 1757124"/>
              <a:gd name="connsiteX71" fmla="*/ 3325091 w 3730337"/>
              <a:gd name="connsiteY71" fmla="*/ 1570014 h 1757124"/>
              <a:gd name="connsiteX72" fmla="*/ 3241964 w 3730337"/>
              <a:gd name="connsiteY72" fmla="*/ 1601187 h 1757124"/>
              <a:gd name="connsiteX73" fmla="*/ 3210791 w 3730337"/>
              <a:gd name="connsiteY73" fmla="*/ 1621969 h 1757124"/>
              <a:gd name="connsiteX74" fmla="*/ 3127664 w 3730337"/>
              <a:gd name="connsiteY74" fmla="*/ 1642751 h 1757124"/>
              <a:gd name="connsiteX75" fmla="*/ 3096491 w 3730337"/>
              <a:gd name="connsiteY75" fmla="*/ 1653142 h 1757124"/>
              <a:gd name="connsiteX76" fmla="*/ 2971800 w 3730337"/>
              <a:gd name="connsiteY76" fmla="*/ 1642751 h 1757124"/>
              <a:gd name="connsiteX77" fmla="*/ 2940628 w 3730337"/>
              <a:gd name="connsiteY77" fmla="*/ 1632360 h 1757124"/>
              <a:gd name="connsiteX78" fmla="*/ 2763982 w 3730337"/>
              <a:gd name="connsiteY78" fmla="*/ 1621969 h 1757124"/>
              <a:gd name="connsiteX79" fmla="*/ 2608118 w 3730337"/>
              <a:gd name="connsiteY79" fmla="*/ 1632360 h 1757124"/>
              <a:gd name="connsiteX80" fmla="*/ 2545773 w 3730337"/>
              <a:gd name="connsiteY80" fmla="*/ 1673923 h 1757124"/>
              <a:gd name="connsiteX81" fmla="*/ 2524991 w 3730337"/>
              <a:gd name="connsiteY81" fmla="*/ 1705096 h 1757124"/>
              <a:gd name="connsiteX82" fmla="*/ 2421082 w 3730337"/>
              <a:gd name="connsiteY82" fmla="*/ 1736269 h 1757124"/>
              <a:gd name="connsiteX83" fmla="*/ 2389909 w 3730337"/>
              <a:gd name="connsiteY83" fmla="*/ 1757051 h 1757124"/>
              <a:gd name="connsiteX84" fmla="*/ 2310246 w 3730337"/>
              <a:gd name="connsiteY84" fmla="*/ 1751855 h 1757124"/>
              <a:gd name="connsiteX85" fmla="*/ 2369128 w 3730337"/>
              <a:gd name="connsiteY85" fmla="*/ 1736269 h 1757124"/>
              <a:gd name="connsiteX86" fmla="*/ 2379518 w 3730337"/>
              <a:gd name="connsiteY86" fmla="*/ 1705096 h 1757124"/>
              <a:gd name="connsiteX87" fmla="*/ 2348346 w 3730337"/>
              <a:gd name="connsiteY87" fmla="*/ 1715487 h 1757124"/>
              <a:gd name="connsiteX88" fmla="*/ 2306782 w 3730337"/>
              <a:gd name="connsiteY88" fmla="*/ 1725878 h 1757124"/>
              <a:gd name="connsiteX89" fmla="*/ 2275609 w 3730337"/>
              <a:gd name="connsiteY89" fmla="*/ 1725878 h 1757124"/>
              <a:gd name="connsiteX90" fmla="*/ 2244437 w 3730337"/>
              <a:gd name="connsiteY90" fmla="*/ 1673923 h 1757124"/>
              <a:gd name="connsiteX91" fmla="*/ 2209367 w 3730337"/>
              <a:gd name="connsiteY91" fmla="*/ 1705096 h 1757124"/>
              <a:gd name="connsiteX92" fmla="*/ 2213264 w 3730337"/>
              <a:gd name="connsiteY92" fmla="*/ 1673923 h 1757124"/>
              <a:gd name="connsiteX93" fmla="*/ 2265218 w 3730337"/>
              <a:gd name="connsiteY93" fmla="*/ 1632360 h 1757124"/>
              <a:gd name="connsiteX94" fmla="*/ 2296391 w 3730337"/>
              <a:gd name="connsiteY94" fmla="*/ 1601187 h 1757124"/>
              <a:gd name="connsiteX95" fmla="*/ 2327564 w 3730337"/>
              <a:gd name="connsiteY95" fmla="*/ 1580405 h 1757124"/>
              <a:gd name="connsiteX96" fmla="*/ 2369128 w 3730337"/>
              <a:gd name="connsiteY96" fmla="*/ 1538842 h 1757124"/>
              <a:gd name="connsiteX97" fmla="*/ 2389909 w 3730337"/>
              <a:gd name="connsiteY97" fmla="*/ 1476496 h 1757124"/>
              <a:gd name="connsiteX98" fmla="*/ 2317173 w 3730337"/>
              <a:gd name="connsiteY98" fmla="*/ 1497278 h 1757124"/>
              <a:gd name="connsiteX99" fmla="*/ 2223655 w 3730337"/>
              <a:gd name="connsiteY99" fmla="*/ 1549233 h 1757124"/>
              <a:gd name="connsiteX100" fmla="*/ 2109355 w 3730337"/>
              <a:gd name="connsiteY100" fmla="*/ 1538842 h 1757124"/>
              <a:gd name="connsiteX101" fmla="*/ 2078182 w 3730337"/>
              <a:gd name="connsiteY101" fmla="*/ 1528451 h 1757124"/>
              <a:gd name="connsiteX102" fmla="*/ 2036618 w 3730337"/>
              <a:gd name="connsiteY102" fmla="*/ 1518060 h 1757124"/>
              <a:gd name="connsiteX103" fmla="*/ 1974273 w 3730337"/>
              <a:gd name="connsiteY103" fmla="*/ 1497278 h 1757124"/>
              <a:gd name="connsiteX104" fmla="*/ 1943100 w 3730337"/>
              <a:gd name="connsiteY104" fmla="*/ 1486887 h 1757124"/>
              <a:gd name="connsiteX105" fmla="*/ 1901537 w 3730337"/>
              <a:gd name="connsiteY105" fmla="*/ 1476496 h 1757124"/>
              <a:gd name="connsiteX106" fmla="*/ 1870364 w 3730337"/>
              <a:gd name="connsiteY106" fmla="*/ 1486887 h 1757124"/>
              <a:gd name="connsiteX107" fmla="*/ 1776846 w 3730337"/>
              <a:gd name="connsiteY107" fmla="*/ 1538842 h 1757124"/>
              <a:gd name="connsiteX108" fmla="*/ 1766455 w 3730337"/>
              <a:gd name="connsiteY108" fmla="*/ 1570014 h 1757124"/>
              <a:gd name="connsiteX109" fmla="*/ 1735282 w 3730337"/>
              <a:gd name="connsiteY109" fmla="*/ 1601187 h 1757124"/>
              <a:gd name="connsiteX110" fmla="*/ 1704109 w 3730337"/>
              <a:gd name="connsiteY110" fmla="*/ 1611578 h 1757124"/>
              <a:gd name="connsiteX111" fmla="*/ 1454728 w 3730337"/>
              <a:gd name="connsiteY111" fmla="*/ 1621969 h 1757124"/>
              <a:gd name="connsiteX112" fmla="*/ 1153391 w 3730337"/>
              <a:gd name="connsiteY112" fmla="*/ 1611578 h 1757124"/>
              <a:gd name="connsiteX113" fmla="*/ 1091046 w 3730337"/>
              <a:gd name="connsiteY113" fmla="*/ 1601187 h 1757124"/>
              <a:gd name="connsiteX114" fmla="*/ 987137 w 3730337"/>
              <a:gd name="connsiteY114" fmla="*/ 1590796 h 1757124"/>
              <a:gd name="connsiteX115" fmla="*/ 1039091 w 3730337"/>
              <a:gd name="connsiteY115" fmla="*/ 1549233 h 1757124"/>
              <a:gd name="connsiteX116" fmla="*/ 1007918 w 3730337"/>
              <a:gd name="connsiteY116" fmla="*/ 1528451 h 1757124"/>
              <a:gd name="connsiteX117" fmla="*/ 883228 w 3730337"/>
              <a:gd name="connsiteY117" fmla="*/ 1549233 h 1757124"/>
              <a:gd name="connsiteX118" fmla="*/ 945573 w 3730337"/>
              <a:gd name="connsiteY118" fmla="*/ 1507669 h 1757124"/>
              <a:gd name="connsiteX119" fmla="*/ 966355 w 3730337"/>
              <a:gd name="connsiteY119" fmla="*/ 1476496 h 1757124"/>
              <a:gd name="connsiteX120" fmla="*/ 1059873 w 3730337"/>
              <a:gd name="connsiteY120" fmla="*/ 1424542 h 1757124"/>
              <a:gd name="connsiteX121" fmla="*/ 1070264 w 3730337"/>
              <a:gd name="connsiteY121" fmla="*/ 1393369 h 1757124"/>
              <a:gd name="connsiteX122" fmla="*/ 1101437 w 3730337"/>
              <a:gd name="connsiteY122" fmla="*/ 1382978 h 1757124"/>
              <a:gd name="connsiteX123" fmla="*/ 1163782 w 3730337"/>
              <a:gd name="connsiteY123" fmla="*/ 1403760 h 1757124"/>
              <a:gd name="connsiteX124" fmla="*/ 1278082 w 3730337"/>
              <a:gd name="connsiteY124" fmla="*/ 1414151 h 1757124"/>
              <a:gd name="connsiteX125" fmla="*/ 1340428 w 3730337"/>
              <a:gd name="connsiteY125" fmla="*/ 1434933 h 1757124"/>
              <a:gd name="connsiteX126" fmla="*/ 1371600 w 3730337"/>
              <a:gd name="connsiteY126" fmla="*/ 1445323 h 1757124"/>
              <a:gd name="connsiteX127" fmla="*/ 1413164 w 3730337"/>
              <a:gd name="connsiteY127" fmla="*/ 1434933 h 1757124"/>
              <a:gd name="connsiteX128" fmla="*/ 1381991 w 3730337"/>
              <a:gd name="connsiteY128" fmla="*/ 1424542 h 1757124"/>
              <a:gd name="connsiteX129" fmla="*/ 1288473 w 3730337"/>
              <a:gd name="connsiteY129" fmla="*/ 1403760 h 1757124"/>
              <a:gd name="connsiteX130" fmla="*/ 1257300 w 3730337"/>
              <a:gd name="connsiteY130" fmla="*/ 1382978 h 1757124"/>
              <a:gd name="connsiteX131" fmla="*/ 1236518 w 3730337"/>
              <a:gd name="connsiteY131" fmla="*/ 1351805 h 1757124"/>
              <a:gd name="connsiteX132" fmla="*/ 1205346 w 3730337"/>
              <a:gd name="connsiteY132" fmla="*/ 1341414 h 1757124"/>
              <a:gd name="connsiteX133" fmla="*/ 1143000 w 3730337"/>
              <a:gd name="connsiteY133" fmla="*/ 1310242 h 1757124"/>
              <a:gd name="connsiteX134" fmla="*/ 1111828 w 3730337"/>
              <a:gd name="connsiteY134" fmla="*/ 1289460 h 1757124"/>
              <a:gd name="connsiteX135" fmla="*/ 1080655 w 3730337"/>
              <a:gd name="connsiteY135" fmla="*/ 1279069 h 1757124"/>
              <a:gd name="connsiteX136" fmla="*/ 1028700 w 3730337"/>
              <a:gd name="connsiteY136" fmla="*/ 1237505 h 1757124"/>
              <a:gd name="connsiteX137" fmla="*/ 966355 w 3730337"/>
              <a:gd name="connsiteY137" fmla="*/ 1195942 h 1757124"/>
              <a:gd name="connsiteX138" fmla="*/ 904009 w 3730337"/>
              <a:gd name="connsiteY138" fmla="*/ 1154378 h 1757124"/>
              <a:gd name="connsiteX139" fmla="*/ 841664 w 3730337"/>
              <a:gd name="connsiteY139" fmla="*/ 1133596 h 1757124"/>
              <a:gd name="connsiteX140" fmla="*/ 810491 w 3730337"/>
              <a:gd name="connsiteY140" fmla="*/ 1123205 h 1757124"/>
              <a:gd name="connsiteX141" fmla="*/ 727364 w 3730337"/>
              <a:gd name="connsiteY141" fmla="*/ 1102423 h 1757124"/>
              <a:gd name="connsiteX142" fmla="*/ 654628 w 3730337"/>
              <a:gd name="connsiteY142" fmla="*/ 1060860 h 1757124"/>
              <a:gd name="connsiteX143" fmla="*/ 592282 w 3730337"/>
              <a:gd name="connsiteY143" fmla="*/ 1040078 h 1757124"/>
              <a:gd name="connsiteX144" fmla="*/ 529937 w 3730337"/>
              <a:gd name="connsiteY144" fmla="*/ 1019296 h 1757124"/>
              <a:gd name="connsiteX145" fmla="*/ 467591 w 3730337"/>
              <a:gd name="connsiteY145" fmla="*/ 998514 h 1757124"/>
              <a:gd name="connsiteX146" fmla="*/ 436418 w 3730337"/>
              <a:gd name="connsiteY146" fmla="*/ 988123 h 1757124"/>
              <a:gd name="connsiteX147" fmla="*/ 322118 w 3730337"/>
              <a:gd name="connsiteY147" fmla="*/ 977733 h 1757124"/>
              <a:gd name="connsiteX148" fmla="*/ 228600 w 3730337"/>
              <a:gd name="connsiteY148" fmla="*/ 956951 h 1757124"/>
              <a:gd name="connsiteX149" fmla="*/ 197428 w 3730337"/>
              <a:gd name="connsiteY149" fmla="*/ 946560 h 1757124"/>
              <a:gd name="connsiteX150" fmla="*/ 166255 w 3730337"/>
              <a:gd name="connsiteY150" fmla="*/ 925778 h 1757124"/>
              <a:gd name="connsiteX151" fmla="*/ 103909 w 3730337"/>
              <a:gd name="connsiteY151" fmla="*/ 904996 h 1757124"/>
              <a:gd name="connsiteX152" fmla="*/ 41564 w 3730337"/>
              <a:gd name="connsiteY152" fmla="*/ 863433 h 1757124"/>
              <a:gd name="connsiteX153" fmla="*/ 0 w 3730337"/>
              <a:gd name="connsiteY153" fmla="*/ 801087 h 1757124"/>
              <a:gd name="connsiteX154" fmla="*/ 31173 w 3730337"/>
              <a:gd name="connsiteY154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106882 w 3730337"/>
              <a:gd name="connsiteY48" fmla="*/ 229587 h 1757124"/>
              <a:gd name="connsiteX49" fmla="*/ 3246726 w 3730337"/>
              <a:gd name="connsiteY49" fmla="*/ 323971 h 1757124"/>
              <a:gd name="connsiteX50" fmla="*/ 3313834 w 3730337"/>
              <a:gd name="connsiteY50" fmla="*/ 360772 h 1757124"/>
              <a:gd name="connsiteX51" fmla="*/ 3397828 w 3730337"/>
              <a:gd name="connsiteY51" fmla="*/ 437405 h 1757124"/>
              <a:gd name="connsiteX52" fmla="*/ 3439391 w 3730337"/>
              <a:gd name="connsiteY52" fmla="*/ 489360 h 1757124"/>
              <a:gd name="connsiteX53" fmla="*/ 3480955 w 3730337"/>
              <a:gd name="connsiteY53" fmla="*/ 551705 h 1757124"/>
              <a:gd name="connsiteX54" fmla="*/ 3505633 w 3730337"/>
              <a:gd name="connsiteY54" fmla="*/ 587641 h 1757124"/>
              <a:gd name="connsiteX55" fmla="*/ 3552825 w 3730337"/>
              <a:gd name="connsiteY55" fmla="*/ 645223 h 1757124"/>
              <a:gd name="connsiteX56" fmla="*/ 3595255 w 3730337"/>
              <a:gd name="connsiteY56" fmla="*/ 738742 h 1757124"/>
              <a:gd name="connsiteX57" fmla="*/ 3616037 w 3730337"/>
              <a:gd name="connsiteY57" fmla="*/ 769914 h 1757124"/>
              <a:gd name="connsiteX58" fmla="*/ 3667991 w 3730337"/>
              <a:gd name="connsiteY58" fmla="*/ 863433 h 1757124"/>
              <a:gd name="connsiteX59" fmla="*/ 3688773 w 3730337"/>
              <a:gd name="connsiteY59" fmla="*/ 894605 h 1757124"/>
              <a:gd name="connsiteX60" fmla="*/ 3719946 w 3730337"/>
              <a:gd name="connsiteY60" fmla="*/ 988123 h 1757124"/>
              <a:gd name="connsiteX61" fmla="*/ 3730337 w 3730337"/>
              <a:gd name="connsiteY61" fmla="*/ 1019296 h 1757124"/>
              <a:gd name="connsiteX62" fmla="*/ 3719946 w 3730337"/>
              <a:gd name="connsiteY62" fmla="*/ 1123205 h 1757124"/>
              <a:gd name="connsiteX63" fmla="*/ 3666259 w 3730337"/>
              <a:gd name="connsiteY63" fmla="*/ 1199839 h 1757124"/>
              <a:gd name="connsiteX64" fmla="*/ 3616037 w 3730337"/>
              <a:gd name="connsiteY64" fmla="*/ 1289460 h 1757124"/>
              <a:gd name="connsiteX65" fmla="*/ 3574473 w 3730337"/>
              <a:gd name="connsiteY65" fmla="*/ 1351805 h 1757124"/>
              <a:gd name="connsiteX66" fmla="*/ 3522518 w 3730337"/>
              <a:gd name="connsiteY66" fmla="*/ 1414151 h 1757124"/>
              <a:gd name="connsiteX67" fmla="*/ 3491346 w 3730337"/>
              <a:gd name="connsiteY67" fmla="*/ 1434933 h 1757124"/>
              <a:gd name="connsiteX68" fmla="*/ 3449782 w 3730337"/>
              <a:gd name="connsiteY68" fmla="*/ 1476496 h 1757124"/>
              <a:gd name="connsiteX69" fmla="*/ 3387437 w 3730337"/>
              <a:gd name="connsiteY69" fmla="*/ 1518060 h 1757124"/>
              <a:gd name="connsiteX70" fmla="*/ 3356264 w 3730337"/>
              <a:gd name="connsiteY70" fmla="*/ 1538842 h 1757124"/>
              <a:gd name="connsiteX71" fmla="*/ 3325091 w 3730337"/>
              <a:gd name="connsiteY71" fmla="*/ 1570014 h 1757124"/>
              <a:gd name="connsiteX72" fmla="*/ 3241964 w 3730337"/>
              <a:gd name="connsiteY72" fmla="*/ 1601187 h 1757124"/>
              <a:gd name="connsiteX73" fmla="*/ 3210791 w 3730337"/>
              <a:gd name="connsiteY73" fmla="*/ 1621969 h 1757124"/>
              <a:gd name="connsiteX74" fmla="*/ 3127664 w 3730337"/>
              <a:gd name="connsiteY74" fmla="*/ 1642751 h 1757124"/>
              <a:gd name="connsiteX75" fmla="*/ 3096491 w 3730337"/>
              <a:gd name="connsiteY75" fmla="*/ 1653142 h 1757124"/>
              <a:gd name="connsiteX76" fmla="*/ 2971800 w 3730337"/>
              <a:gd name="connsiteY76" fmla="*/ 1642751 h 1757124"/>
              <a:gd name="connsiteX77" fmla="*/ 2940628 w 3730337"/>
              <a:gd name="connsiteY77" fmla="*/ 1632360 h 1757124"/>
              <a:gd name="connsiteX78" fmla="*/ 2763982 w 3730337"/>
              <a:gd name="connsiteY78" fmla="*/ 1621969 h 1757124"/>
              <a:gd name="connsiteX79" fmla="*/ 2608118 w 3730337"/>
              <a:gd name="connsiteY79" fmla="*/ 1632360 h 1757124"/>
              <a:gd name="connsiteX80" fmla="*/ 2545773 w 3730337"/>
              <a:gd name="connsiteY80" fmla="*/ 1673923 h 1757124"/>
              <a:gd name="connsiteX81" fmla="*/ 2524991 w 3730337"/>
              <a:gd name="connsiteY81" fmla="*/ 1705096 h 1757124"/>
              <a:gd name="connsiteX82" fmla="*/ 2421082 w 3730337"/>
              <a:gd name="connsiteY82" fmla="*/ 1736269 h 1757124"/>
              <a:gd name="connsiteX83" fmla="*/ 2389909 w 3730337"/>
              <a:gd name="connsiteY83" fmla="*/ 1757051 h 1757124"/>
              <a:gd name="connsiteX84" fmla="*/ 2310246 w 3730337"/>
              <a:gd name="connsiteY84" fmla="*/ 1751855 h 1757124"/>
              <a:gd name="connsiteX85" fmla="*/ 2369128 w 3730337"/>
              <a:gd name="connsiteY85" fmla="*/ 1736269 h 1757124"/>
              <a:gd name="connsiteX86" fmla="*/ 2379518 w 3730337"/>
              <a:gd name="connsiteY86" fmla="*/ 1705096 h 1757124"/>
              <a:gd name="connsiteX87" fmla="*/ 2348346 w 3730337"/>
              <a:gd name="connsiteY87" fmla="*/ 1715487 h 1757124"/>
              <a:gd name="connsiteX88" fmla="*/ 2306782 w 3730337"/>
              <a:gd name="connsiteY88" fmla="*/ 1725878 h 1757124"/>
              <a:gd name="connsiteX89" fmla="*/ 2275609 w 3730337"/>
              <a:gd name="connsiteY89" fmla="*/ 1725878 h 1757124"/>
              <a:gd name="connsiteX90" fmla="*/ 2244437 w 3730337"/>
              <a:gd name="connsiteY90" fmla="*/ 1673923 h 1757124"/>
              <a:gd name="connsiteX91" fmla="*/ 2209367 w 3730337"/>
              <a:gd name="connsiteY91" fmla="*/ 1705096 h 1757124"/>
              <a:gd name="connsiteX92" fmla="*/ 2213264 w 3730337"/>
              <a:gd name="connsiteY92" fmla="*/ 1673923 h 1757124"/>
              <a:gd name="connsiteX93" fmla="*/ 2265218 w 3730337"/>
              <a:gd name="connsiteY93" fmla="*/ 1632360 h 1757124"/>
              <a:gd name="connsiteX94" fmla="*/ 2296391 w 3730337"/>
              <a:gd name="connsiteY94" fmla="*/ 1601187 h 1757124"/>
              <a:gd name="connsiteX95" fmla="*/ 2327564 w 3730337"/>
              <a:gd name="connsiteY95" fmla="*/ 1580405 h 1757124"/>
              <a:gd name="connsiteX96" fmla="*/ 2369128 w 3730337"/>
              <a:gd name="connsiteY96" fmla="*/ 1538842 h 1757124"/>
              <a:gd name="connsiteX97" fmla="*/ 2389909 w 3730337"/>
              <a:gd name="connsiteY97" fmla="*/ 1476496 h 1757124"/>
              <a:gd name="connsiteX98" fmla="*/ 2317173 w 3730337"/>
              <a:gd name="connsiteY98" fmla="*/ 1497278 h 1757124"/>
              <a:gd name="connsiteX99" fmla="*/ 2223655 w 3730337"/>
              <a:gd name="connsiteY99" fmla="*/ 1549233 h 1757124"/>
              <a:gd name="connsiteX100" fmla="*/ 2109355 w 3730337"/>
              <a:gd name="connsiteY100" fmla="*/ 1538842 h 1757124"/>
              <a:gd name="connsiteX101" fmla="*/ 2078182 w 3730337"/>
              <a:gd name="connsiteY101" fmla="*/ 1528451 h 1757124"/>
              <a:gd name="connsiteX102" fmla="*/ 2036618 w 3730337"/>
              <a:gd name="connsiteY102" fmla="*/ 1518060 h 1757124"/>
              <a:gd name="connsiteX103" fmla="*/ 1974273 w 3730337"/>
              <a:gd name="connsiteY103" fmla="*/ 1497278 h 1757124"/>
              <a:gd name="connsiteX104" fmla="*/ 1943100 w 3730337"/>
              <a:gd name="connsiteY104" fmla="*/ 1486887 h 1757124"/>
              <a:gd name="connsiteX105" fmla="*/ 1901537 w 3730337"/>
              <a:gd name="connsiteY105" fmla="*/ 1476496 h 1757124"/>
              <a:gd name="connsiteX106" fmla="*/ 1870364 w 3730337"/>
              <a:gd name="connsiteY106" fmla="*/ 1486887 h 1757124"/>
              <a:gd name="connsiteX107" fmla="*/ 1776846 w 3730337"/>
              <a:gd name="connsiteY107" fmla="*/ 1538842 h 1757124"/>
              <a:gd name="connsiteX108" fmla="*/ 1766455 w 3730337"/>
              <a:gd name="connsiteY108" fmla="*/ 1570014 h 1757124"/>
              <a:gd name="connsiteX109" fmla="*/ 1735282 w 3730337"/>
              <a:gd name="connsiteY109" fmla="*/ 1601187 h 1757124"/>
              <a:gd name="connsiteX110" fmla="*/ 1704109 w 3730337"/>
              <a:gd name="connsiteY110" fmla="*/ 1611578 h 1757124"/>
              <a:gd name="connsiteX111" fmla="*/ 1454728 w 3730337"/>
              <a:gd name="connsiteY111" fmla="*/ 1621969 h 1757124"/>
              <a:gd name="connsiteX112" fmla="*/ 1153391 w 3730337"/>
              <a:gd name="connsiteY112" fmla="*/ 1611578 h 1757124"/>
              <a:gd name="connsiteX113" fmla="*/ 1091046 w 3730337"/>
              <a:gd name="connsiteY113" fmla="*/ 1601187 h 1757124"/>
              <a:gd name="connsiteX114" fmla="*/ 987137 w 3730337"/>
              <a:gd name="connsiteY114" fmla="*/ 1590796 h 1757124"/>
              <a:gd name="connsiteX115" fmla="*/ 1039091 w 3730337"/>
              <a:gd name="connsiteY115" fmla="*/ 1549233 h 1757124"/>
              <a:gd name="connsiteX116" fmla="*/ 1007918 w 3730337"/>
              <a:gd name="connsiteY116" fmla="*/ 1528451 h 1757124"/>
              <a:gd name="connsiteX117" fmla="*/ 883228 w 3730337"/>
              <a:gd name="connsiteY117" fmla="*/ 1549233 h 1757124"/>
              <a:gd name="connsiteX118" fmla="*/ 945573 w 3730337"/>
              <a:gd name="connsiteY118" fmla="*/ 1507669 h 1757124"/>
              <a:gd name="connsiteX119" fmla="*/ 966355 w 3730337"/>
              <a:gd name="connsiteY119" fmla="*/ 1476496 h 1757124"/>
              <a:gd name="connsiteX120" fmla="*/ 1059873 w 3730337"/>
              <a:gd name="connsiteY120" fmla="*/ 1424542 h 1757124"/>
              <a:gd name="connsiteX121" fmla="*/ 1070264 w 3730337"/>
              <a:gd name="connsiteY121" fmla="*/ 1393369 h 1757124"/>
              <a:gd name="connsiteX122" fmla="*/ 1101437 w 3730337"/>
              <a:gd name="connsiteY122" fmla="*/ 1382978 h 1757124"/>
              <a:gd name="connsiteX123" fmla="*/ 1163782 w 3730337"/>
              <a:gd name="connsiteY123" fmla="*/ 1403760 h 1757124"/>
              <a:gd name="connsiteX124" fmla="*/ 1278082 w 3730337"/>
              <a:gd name="connsiteY124" fmla="*/ 1414151 h 1757124"/>
              <a:gd name="connsiteX125" fmla="*/ 1340428 w 3730337"/>
              <a:gd name="connsiteY125" fmla="*/ 1434933 h 1757124"/>
              <a:gd name="connsiteX126" fmla="*/ 1371600 w 3730337"/>
              <a:gd name="connsiteY126" fmla="*/ 1445323 h 1757124"/>
              <a:gd name="connsiteX127" fmla="*/ 1413164 w 3730337"/>
              <a:gd name="connsiteY127" fmla="*/ 1434933 h 1757124"/>
              <a:gd name="connsiteX128" fmla="*/ 1381991 w 3730337"/>
              <a:gd name="connsiteY128" fmla="*/ 1424542 h 1757124"/>
              <a:gd name="connsiteX129" fmla="*/ 1288473 w 3730337"/>
              <a:gd name="connsiteY129" fmla="*/ 1403760 h 1757124"/>
              <a:gd name="connsiteX130" fmla="*/ 1257300 w 3730337"/>
              <a:gd name="connsiteY130" fmla="*/ 1382978 h 1757124"/>
              <a:gd name="connsiteX131" fmla="*/ 1236518 w 3730337"/>
              <a:gd name="connsiteY131" fmla="*/ 1351805 h 1757124"/>
              <a:gd name="connsiteX132" fmla="*/ 1205346 w 3730337"/>
              <a:gd name="connsiteY132" fmla="*/ 1341414 h 1757124"/>
              <a:gd name="connsiteX133" fmla="*/ 1143000 w 3730337"/>
              <a:gd name="connsiteY133" fmla="*/ 1310242 h 1757124"/>
              <a:gd name="connsiteX134" fmla="*/ 1111828 w 3730337"/>
              <a:gd name="connsiteY134" fmla="*/ 1289460 h 1757124"/>
              <a:gd name="connsiteX135" fmla="*/ 1080655 w 3730337"/>
              <a:gd name="connsiteY135" fmla="*/ 1279069 h 1757124"/>
              <a:gd name="connsiteX136" fmla="*/ 1028700 w 3730337"/>
              <a:gd name="connsiteY136" fmla="*/ 1237505 h 1757124"/>
              <a:gd name="connsiteX137" fmla="*/ 966355 w 3730337"/>
              <a:gd name="connsiteY137" fmla="*/ 1195942 h 1757124"/>
              <a:gd name="connsiteX138" fmla="*/ 904009 w 3730337"/>
              <a:gd name="connsiteY138" fmla="*/ 1154378 h 1757124"/>
              <a:gd name="connsiteX139" fmla="*/ 841664 w 3730337"/>
              <a:gd name="connsiteY139" fmla="*/ 1133596 h 1757124"/>
              <a:gd name="connsiteX140" fmla="*/ 810491 w 3730337"/>
              <a:gd name="connsiteY140" fmla="*/ 1123205 h 1757124"/>
              <a:gd name="connsiteX141" fmla="*/ 727364 w 3730337"/>
              <a:gd name="connsiteY141" fmla="*/ 1102423 h 1757124"/>
              <a:gd name="connsiteX142" fmla="*/ 654628 w 3730337"/>
              <a:gd name="connsiteY142" fmla="*/ 1060860 h 1757124"/>
              <a:gd name="connsiteX143" fmla="*/ 592282 w 3730337"/>
              <a:gd name="connsiteY143" fmla="*/ 1040078 h 1757124"/>
              <a:gd name="connsiteX144" fmla="*/ 529937 w 3730337"/>
              <a:gd name="connsiteY144" fmla="*/ 1019296 h 1757124"/>
              <a:gd name="connsiteX145" fmla="*/ 467591 w 3730337"/>
              <a:gd name="connsiteY145" fmla="*/ 998514 h 1757124"/>
              <a:gd name="connsiteX146" fmla="*/ 436418 w 3730337"/>
              <a:gd name="connsiteY146" fmla="*/ 988123 h 1757124"/>
              <a:gd name="connsiteX147" fmla="*/ 322118 w 3730337"/>
              <a:gd name="connsiteY147" fmla="*/ 977733 h 1757124"/>
              <a:gd name="connsiteX148" fmla="*/ 228600 w 3730337"/>
              <a:gd name="connsiteY148" fmla="*/ 956951 h 1757124"/>
              <a:gd name="connsiteX149" fmla="*/ 197428 w 3730337"/>
              <a:gd name="connsiteY149" fmla="*/ 946560 h 1757124"/>
              <a:gd name="connsiteX150" fmla="*/ 166255 w 3730337"/>
              <a:gd name="connsiteY150" fmla="*/ 925778 h 1757124"/>
              <a:gd name="connsiteX151" fmla="*/ 103909 w 3730337"/>
              <a:gd name="connsiteY151" fmla="*/ 904996 h 1757124"/>
              <a:gd name="connsiteX152" fmla="*/ 41564 w 3730337"/>
              <a:gd name="connsiteY152" fmla="*/ 863433 h 1757124"/>
              <a:gd name="connsiteX153" fmla="*/ 0 w 3730337"/>
              <a:gd name="connsiteY153" fmla="*/ 801087 h 1757124"/>
              <a:gd name="connsiteX154" fmla="*/ 31173 w 3730337"/>
              <a:gd name="connsiteY154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106882 w 3730337"/>
              <a:gd name="connsiteY48" fmla="*/ 229587 h 1757124"/>
              <a:gd name="connsiteX49" fmla="*/ 3213389 w 3730337"/>
              <a:gd name="connsiteY49" fmla="*/ 290634 h 1757124"/>
              <a:gd name="connsiteX50" fmla="*/ 3313834 w 3730337"/>
              <a:gd name="connsiteY50" fmla="*/ 360772 h 1757124"/>
              <a:gd name="connsiteX51" fmla="*/ 3397828 w 3730337"/>
              <a:gd name="connsiteY51" fmla="*/ 437405 h 1757124"/>
              <a:gd name="connsiteX52" fmla="*/ 3439391 w 3730337"/>
              <a:gd name="connsiteY52" fmla="*/ 489360 h 1757124"/>
              <a:gd name="connsiteX53" fmla="*/ 3480955 w 3730337"/>
              <a:gd name="connsiteY53" fmla="*/ 551705 h 1757124"/>
              <a:gd name="connsiteX54" fmla="*/ 3505633 w 3730337"/>
              <a:gd name="connsiteY54" fmla="*/ 587641 h 1757124"/>
              <a:gd name="connsiteX55" fmla="*/ 3552825 w 3730337"/>
              <a:gd name="connsiteY55" fmla="*/ 645223 h 1757124"/>
              <a:gd name="connsiteX56" fmla="*/ 3595255 w 3730337"/>
              <a:gd name="connsiteY56" fmla="*/ 738742 h 1757124"/>
              <a:gd name="connsiteX57" fmla="*/ 3616037 w 3730337"/>
              <a:gd name="connsiteY57" fmla="*/ 769914 h 1757124"/>
              <a:gd name="connsiteX58" fmla="*/ 3667991 w 3730337"/>
              <a:gd name="connsiteY58" fmla="*/ 863433 h 1757124"/>
              <a:gd name="connsiteX59" fmla="*/ 3688773 w 3730337"/>
              <a:gd name="connsiteY59" fmla="*/ 894605 h 1757124"/>
              <a:gd name="connsiteX60" fmla="*/ 3719946 w 3730337"/>
              <a:gd name="connsiteY60" fmla="*/ 988123 h 1757124"/>
              <a:gd name="connsiteX61" fmla="*/ 3730337 w 3730337"/>
              <a:gd name="connsiteY61" fmla="*/ 1019296 h 1757124"/>
              <a:gd name="connsiteX62" fmla="*/ 3719946 w 3730337"/>
              <a:gd name="connsiteY62" fmla="*/ 1123205 h 1757124"/>
              <a:gd name="connsiteX63" fmla="*/ 3666259 w 3730337"/>
              <a:gd name="connsiteY63" fmla="*/ 1199839 h 1757124"/>
              <a:gd name="connsiteX64" fmla="*/ 3616037 w 3730337"/>
              <a:gd name="connsiteY64" fmla="*/ 1289460 h 1757124"/>
              <a:gd name="connsiteX65" fmla="*/ 3574473 w 3730337"/>
              <a:gd name="connsiteY65" fmla="*/ 1351805 h 1757124"/>
              <a:gd name="connsiteX66" fmla="*/ 3522518 w 3730337"/>
              <a:gd name="connsiteY66" fmla="*/ 1414151 h 1757124"/>
              <a:gd name="connsiteX67" fmla="*/ 3491346 w 3730337"/>
              <a:gd name="connsiteY67" fmla="*/ 1434933 h 1757124"/>
              <a:gd name="connsiteX68" fmla="*/ 3449782 w 3730337"/>
              <a:gd name="connsiteY68" fmla="*/ 1476496 h 1757124"/>
              <a:gd name="connsiteX69" fmla="*/ 3387437 w 3730337"/>
              <a:gd name="connsiteY69" fmla="*/ 1518060 h 1757124"/>
              <a:gd name="connsiteX70" fmla="*/ 3356264 w 3730337"/>
              <a:gd name="connsiteY70" fmla="*/ 1538842 h 1757124"/>
              <a:gd name="connsiteX71" fmla="*/ 3325091 w 3730337"/>
              <a:gd name="connsiteY71" fmla="*/ 1570014 h 1757124"/>
              <a:gd name="connsiteX72" fmla="*/ 3241964 w 3730337"/>
              <a:gd name="connsiteY72" fmla="*/ 1601187 h 1757124"/>
              <a:gd name="connsiteX73" fmla="*/ 3210791 w 3730337"/>
              <a:gd name="connsiteY73" fmla="*/ 1621969 h 1757124"/>
              <a:gd name="connsiteX74" fmla="*/ 3127664 w 3730337"/>
              <a:gd name="connsiteY74" fmla="*/ 1642751 h 1757124"/>
              <a:gd name="connsiteX75" fmla="*/ 3096491 w 3730337"/>
              <a:gd name="connsiteY75" fmla="*/ 1653142 h 1757124"/>
              <a:gd name="connsiteX76" fmla="*/ 2971800 w 3730337"/>
              <a:gd name="connsiteY76" fmla="*/ 1642751 h 1757124"/>
              <a:gd name="connsiteX77" fmla="*/ 2940628 w 3730337"/>
              <a:gd name="connsiteY77" fmla="*/ 1632360 h 1757124"/>
              <a:gd name="connsiteX78" fmla="*/ 2763982 w 3730337"/>
              <a:gd name="connsiteY78" fmla="*/ 1621969 h 1757124"/>
              <a:gd name="connsiteX79" fmla="*/ 2608118 w 3730337"/>
              <a:gd name="connsiteY79" fmla="*/ 1632360 h 1757124"/>
              <a:gd name="connsiteX80" fmla="*/ 2545773 w 3730337"/>
              <a:gd name="connsiteY80" fmla="*/ 1673923 h 1757124"/>
              <a:gd name="connsiteX81" fmla="*/ 2524991 w 3730337"/>
              <a:gd name="connsiteY81" fmla="*/ 1705096 h 1757124"/>
              <a:gd name="connsiteX82" fmla="*/ 2421082 w 3730337"/>
              <a:gd name="connsiteY82" fmla="*/ 1736269 h 1757124"/>
              <a:gd name="connsiteX83" fmla="*/ 2389909 w 3730337"/>
              <a:gd name="connsiteY83" fmla="*/ 1757051 h 1757124"/>
              <a:gd name="connsiteX84" fmla="*/ 2310246 w 3730337"/>
              <a:gd name="connsiteY84" fmla="*/ 1751855 h 1757124"/>
              <a:gd name="connsiteX85" fmla="*/ 2369128 w 3730337"/>
              <a:gd name="connsiteY85" fmla="*/ 1736269 h 1757124"/>
              <a:gd name="connsiteX86" fmla="*/ 2379518 w 3730337"/>
              <a:gd name="connsiteY86" fmla="*/ 1705096 h 1757124"/>
              <a:gd name="connsiteX87" fmla="*/ 2348346 w 3730337"/>
              <a:gd name="connsiteY87" fmla="*/ 1715487 h 1757124"/>
              <a:gd name="connsiteX88" fmla="*/ 2306782 w 3730337"/>
              <a:gd name="connsiteY88" fmla="*/ 1725878 h 1757124"/>
              <a:gd name="connsiteX89" fmla="*/ 2275609 w 3730337"/>
              <a:gd name="connsiteY89" fmla="*/ 1725878 h 1757124"/>
              <a:gd name="connsiteX90" fmla="*/ 2244437 w 3730337"/>
              <a:gd name="connsiteY90" fmla="*/ 1673923 h 1757124"/>
              <a:gd name="connsiteX91" fmla="*/ 2209367 w 3730337"/>
              <a:gd name="connsiteY91" fmla="*/ 1705096 h 1757124"/>
              <a:gd name="connsiteX92" fmla="*/ 2213264 w 3730337"/>
              <a:gd name="connsiteY92" fmla="*/ 1673923 h 1757124"/>
              <a:gd name="connsiteX93" fmla="*/ 2265218 w 3730337"/>
              <a:gd name="connsiteY93" fmla="*/ 1632360 h 1757124"/>
              <a:gd name="connsiteX94" fmla="*/ 2296391 w 3730337"/>
              <a:gd name="connsiteY94" fmla="*/ 1601187 h 1757124"/>
              <a:gd name="connsiteX95" fmla="*/ 2327564 w 3730337"/>
              <a:gd name="connsiteY95" fmla="*/ 1580405 h 1757124"/>
              <a:gd name="connsiteX96" fmla="*/ 2369128 w 3730337"/>
              <a:gd name="connsiteY96" fmla="*/ 1538842 h 1757124"/>
              <a:gd name="connsiteX97" fmla="*/ 2389909 w 3730337"/>
              <a:gd name="connsiteY97" fmla="*/ 1476496 h 1757124"/>
              <a:gd name="connsiteX98" fmla="*/ 2317173 w 3730337"/>
              <a:gd name="connsiteY98" fmla="*/ 1497278 h 1757124"/>
              <a:gd name="connsiteX99" fmla="*/ 2223655 w 3730337"/>
              <a:gd name="connsiteY99" fmla="*/ 1549233 h 1757124"/>
              <a:gd name="connsiteX100" fmla="*/ 2109355 w 3730337"/>
              <a:gd name="connsiteY100" fmla="*/ 1538842 h 1757124"/>
              <a:gd name="connsiteX101" fmla="*/ 2078182 w 3730337"/>
              <a:gd name="connsiteY101" fmla="*/ 1528451 h 1757124"/>
              <a:gd name="connsiteX102" fmla="*/ 2036618 w 3730337"/>
              <a:gd name="connsiteY102" fmla="*/ 1518060 h 1757124"/>
              <a:gd name="connsiteX103" fmla="*/ 1974273 w 3730337"/>
              <a:gd name="connsiteY103" fmla="*/ 1497278 h 1757124"/>
              <a:gd name="connsiteX104" fmla="*/ 1943100 w 3730337"/>
              <a:gd name="connsiteY104" fmla="*/ 1486887 h 1757124"/>
              <a:gd name="connsiteX105" fmla="*/ 1901537 w 3730337"/>
              <a:gd name="connsiteY105" fmla="*/ 1476496 h 1757124"/>
              <a:gd name="connsiteX106" fmla="*/ 1870364 w 3730337"/>
              <a:gd name="connsiteY106" fmla="*/ 1486887 h 1757124"/>
              <a:gd name="connsiteX107" fmla="*/ 1776846 w 3730337"/>
              <a:gd name="connsiteY107" fmla="*/ 1538842 h 1757124"/>
              <a:gd name="connsiteX108" fmla="*/ 1766455 w 3730337"/>
              <a:gd name="connsiteY108" fmla="*/ 1570014 h 1757124"/>
              <a:gd name="connsiteX109" fmla="*/ 1735282 w 3730337"/>
              <a:gd name="connsiteY109" fmla="*/ 1601187 h 1757124"/>
              <a:gd name="connsiteX110" fmla="*/ 1704109 w 3730337"/>
              <a:gd name="connsiteY110" fmla="*/ 1611578 h 1757124"/>
              <a:gd name="connsiteX111" fmla="*/ 1454728 w 3730337"/>
              <a:gd name="connsiteY111" fmla="*/ 1621969 h 1757124"/>
              <a:gd name="connsiteX112" fmla="*/ 1153391 w 3730337"/>
              <a:gd name="connsiteY112" fmla="*/ 1611578 h 1757124"/>
              <a:gd name="connsiteX113" fmla="*/ 1091046 w 3730337"/>
              <a:gd name="connsiteY113" fmla="*/ 1601187 h 1757124"/>
              <a:gd name="connsiteX114" fmla="*/ 987137 w 3730337"/>
              <a:gd name="connsiteY114" fmla="*/ 1590796 h 1757124"/>
              <a:gd name="connsiteX115" fmla="*/ 1039091 w 3730337"/>
              <a:gd name="connsiteY115" fmla="*/ 1549233 h 1757124"/>
              <a:gd name="connsiteX116" fmla="*/ 1007918 w 3730337"/>
              <a:gd name="connsiteY116" fmla="*/ 1528451 h 1757124"/>
              <a:gd name="connsiteX117" fmla="*/ 883228 w 3730337"/>
              <a:gd name="connsiteY117" fmla="*/ 1549233 h 1757124"/>
              <a:gd name="connsiteX118" fmla="*/ 945573 w 3730337"/>
              <a:gd name="connsiteY118" fmla="*/ 1507669 h 1757124"/>
              <a:gd name="connsiteX119" fmla="*/ 966355 w 3730337"/>
              <a:gd name="connsiteY119" fmla="*/ 1476496 h 1757124"/>
              <a:gd name="connsiteX120" fmla="*/ 1059873 w 3730337"/>
              <a:gd name="connsiteY120" fmla="*/ 1424542 h 1757124"/>
              <a:gd name="connsiteX121" fmla="*/ 1070264 w 3730337"/>
              <a:gd name="connsiteY121" fmla="*/ 1393369 h 1757124"/>
              <a:gd name="connsiteX122" fmla="*/ 1101437 w 3730337"/>
              <a:gd name="connsiteY122" fmla="*/ 1382978 h 1757124"/>
              <a:gd name="connsiteX123" fmla="*/ 1163782 w 3730337"/>
              <a:gd name="connsiteY123" fmla="*/ 1403760 h 1757124"/>
              <a:gd name="connsiteX124" fmla="*/ 1278082 w 3730337"/>
              <a:gd name="connsiteY124" fmla="*/ 1414151 h 1757124"/>
              <a:gd name="connsiteX125" fmla="*/ 1340428 w 3730337"/>
              <a:gd name="connsiteY125" fmla="*/ 1434933 h 1757124"/>
              <a:gd name="connsiteX126" fmla="*/ 1371600 w 3730337"/>
              <a:gd name="connsiteY126" fmla="*/ 1445323 h 1757124"/>
              <a:gd name="connsiteX127" fmla="*/ 1413164 w 3730337"/>
              <a:gd name="connsiteY127" fmla="*/ 1434933 h 1757124"/>
              <a:gd name="connsiteX128" fmla="*/ 1381991 w 3730337"/>
              <a:gd name="connsiteY128" fmla="*/ 1424542 h 1757124"/>
              <a:gd name="connsiteX129" fmla="*/ 1288473 w 3730337"/>
              <a:gd name="connsiteY129" fmla="*/ 1403760 h 1757124"/>
              <a:gd name="connsiteX130" fmla="*/ 1257300 w 3730337"/>
              <a:gd name="connsiteY130" fmla="*/ 1382978 h 1757124"/>
              <a:gd name="connsiteX131" fmla="*/ 1236518 w 3730337"/>
              <a:gd name="connsiteY131" fmla="*/ 1351805 h 1757124"/>
              <a:gd name="connsiteX132" fmla="*/ 1205346 w 3730337"/>
              <a:gd name="connsiteY132" fmla="*/ 1341414 h 1757124"/>
              <a:gd name="connsiteX133" fmla="*/ 1143000 w 3730337"/>
              <a:gd name="connsiteY133" fmla="*/ 1310242 h 1757124"/>
              <a:gd name="connsiteX134" fmla="*/ 1111828 w 3730337"/>
              <a:gd name="connsiteY134" fmla="*/ 1289460 h 1757124"/>
              <a:gd name="connsiteX135" fmla="*/ 1080655 w 3730337"/>
              <a:gd name="connsiteY135" fmla="*/ 1279069 h 1757124"/>
              <a:gd name="connsiteX136" fmla="*/ 1028700 w 3730337"/>
              <a:gd name="connsiteY136" fmla="*/ 1237505 h 1757124"/>
              <a:gd name="connsiteX137" fmla="*/ 966355 w 3730337"/>
              <a:gd name="connsiteY137" fmla="*/ 1195942 h 1757124"/>
              <a:gd name="connsiteX138" fmla="*/ 904009 w 3730337"/>
              <a:gd name="connsiteY138" fmla="*/ 1154378 h 1757124"/>
              <a:gd name="connsiteX139" fmla="*/ 841664 w 3730337"/>
              <a:gd name="connsiteY139" fmla="*/ 1133596 h 1757124"/>
              <a:gd name="connsiteX140" fmla="*/ 810491 w 3730337"/>
              <a:gd name="connsiteY140" fmla="*/ 1123205 h 1757124"/>
              <a:gd name="connsiteX141" fmla="*/ 727364 w 3730337"/>
              <a:gd name="connsiteY141" fmla="*/ 1102423 h 1757124"/>
              <a:gd name="connsiteX142" fmla="*/ 654628 w 3730337"/>
              <a:gd name="connsiteY142" fmla="*/ 1060860 h 1757124"/>
              <a:gd name="connsiteX143" fmla="*/ 592282 w 3730337"/>
              <a:gd name="connsiteY143" fmla="*/ 1040078 h 1757124"/>
              <a:gd name="connsiteX144" fmla="*/ 529937 w 3730337"/>
              <a:gd name="connsiteY144" fmla="*/ 1019296 h 1757124"/>
              <a:gd name="connsiteX145" fmla="*/ 467591 w 3730337"/>
              <a:gd name="connsiteY145" fmla="*/ 998514 h 1757124"/>
              <a:gd name="connsiteX146" fmla="*/ 436418 w 3730337"/>
              <a:gd name="connsiteY146" fmla="*/ 988123 h 1757124"/>
              <a:gd name="connsiteX147" fmla="*/ 322118 w 3730337"/>
              <a:gd name="connsiteY147" fmla="*/ 977733 h 1757124"/>
              <a:gd name="connsiteX148" fmla="*/ 228600 w 3730337"/>
              <a:gd name="connsiteY148" fmla="*/ 956951 h 1757124"/>
              <a:gd name="connsiteX149" fmla="*/ 197428 w 3730337"/>
              <a:gd name="connsiteY149" fmla="*/ 946560 h 1757124"/>
              <a:gd name="connsiteX150" fmla="*/ 166255 w 3730337"/>
              <a:gd name="connsiteY150" fmla="*/ 925778 h 1757124"/>
              <a:gd name="connsiteX151" fmla="*/ 103909 w 3730337"/>
              <a:gd name="connsiteY151" fmla="*/ 904996 h 1757124"/>
              <a:gd name="connsiteX152" fmla="*/ 41564 w 3730337"/>
              <a:gd name="connsiteY152" fmla="*/ 863433 h 1757124"/>
              <a:gd name="connsiteX153" fmla="*/ 0 w 3730337"/>
              <a:gd name="connsiteY153" fmla="*/ 801087 h 1757124"/>
              <a:gd name="connsiteX154" fmla="*/ 31173 w 3730337"/>
              <a:gd name="connsiteY154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121169 w 3730337"/>
              <a:gd name="connsiteY48" fmla="*/ 215299 h 1757124"/>
              <a:gd name="connsiteX49" fmla="*/ 3213389 w 3730337"/>
              <a:gd name="connsiteY49" fmla="*/ 290634 h 1757124"/>
              <a:gd name="connsiteX50" fmla="*/ 3313834 w 3730337"/>
              <a:gd name="connsiteY50" fmla="*/ 360772 h 1757124"/>
              <a:gd name="connsiteX51" fmla="*/ 3397828 w 3730337"/>
              <a:gd name="connsiteY51" fmla="*/ 437405 h 1757124"/>
              <a:gd name="connsiteX52" fmla="*/ 3439391 w 3730337"/>
              <a:gd name="connsiteY52" fmla="*/ 489360 h 1757124"/>
              <a:gd name="connsiteX53" fmla="*/ 3480955 w 3730337"/>
              <a:gd name="connsiteY53" fmla="*/ 551705 h 1757124"/>
              <a:gd name="connsiteX54" fmla="*/ 3505633 w 3730337"/>
              <a:gd name="connsiteY54" fmla="*/ 587641 h 1757124"/>
              <a:gd name="connsiteX55" fmla="*/ 3552825 w 3730337"/>
              <a:gd name="connsiteY55" fmla="*/ 645223 h 1757124"/>
              <a:gd name="connsiteX56" fmla="*/ 3595255 w 3730337"/>
              <a:gd name="connsiteY56" fmla="*/ 738742 h 1757124"/>
              <a:gd name="connsiteX57" fmla="*/ 3616037 w 3730337"/>
              <a:gd name="connsiteY57" fmla="*/ 769914 h 1757124"/>
              <a:gd name="connsiteX58" fmla="*/ 3667991 w 3730337"/>
              <a:gd name="connsiteY58" fmla="*/ 863433 h 1757124"/>
              <a:gd name="connsiteX59" fmla="*/ 3688773 w 3730337"/>
              <a:gd name="connsiteY59" fmla="*/ 894605 h 1757124"/>
              <a:gd name="connsiteX60" fmla="*/ 3719946 w 3730337"/>
              <a:gd name="connsiteY60" fmla="*/ 988123 h 1757124"/>
              <a:gd name="connsiteX61" fmla="*/ 3730337 w 3730337"/>
              <a:gd name="connsiteY61" fmla="*/ 1019296 h 1757124"/>
              <a:gd name="connsiteX62" fmla="*/ 3719946 w 3730337"/>
              <a:gd name="connsiteY62" fmla="*/ 1123205 h 1757124"/>
              <a:gd name="connsiteX63" fmla="*/ 3666259 w 3730337"/>
              <a:gd name="connsiteY63" fmla="*/ 1199839 h 1757124"/>
              <a:gd name="connsiteX64" fmla="*/ 3616037 w 3730337"/>
              <a:gd name="connsiteY64" fmla="*/ 1289460 h 1757124"/>
              <a:gd name="connsiteX65" fmla="*/ 3574473 w 3730337"/>
              <a:gd name="connsiteY65" fmla="*/ 1351805 h 1757124"/>
              <a:gd name="connsiteX66" fmla="*/ 3522518 w 3730337"/>
              <a:gd name="connsiteY66" fmla="*/ 1414151 h 1757124"/>
              <a:gd name="connsiteX67" fmla="*/ 3491346 w 3730337"/>
              <a:gd name="connsiteY67" fmla="*/ 1434933 h 1757124"/>
              <a:gd name="connsiteX68" fmla="*/ 3449782 w 3730337"/>
              <a:gd name="connsiteY68" fmla="*/ 1476496 h 1757124"/>
              <a:gd name="connsiteX69" fmla="*/ 3387437 w 3730337"/>
              <a:gd name="connsiteY69" fmla="*/ 1518060 h 1757124"/>
              <a:gd name="connsiteX70" fmla="*/ 3356264 w 3730337"/>
              <a:gd name="connsiteY70" fmla="*/ 1538842 h 1757124"/>
              <a:gd name="connsiteX71" fmla="*/ 3325091 w 3730337"/>
              <a:gd name="connsiteY71" fmla="*/ 1570014 h 1757124"/>
              <a:gd name="connsiteX72" fmla="*/ 3241964 w 3730337"/>
              <a:gd name="connsiteY72" fmla="*/ 1601187 h 1757124"/>
              <a:gd name="connsiteX73" fmla="*/ 3210791 w 3730337"/>
              <a:gd name="connsiteY73" fmla="*/ 1621969 h 1757124"/>
              <a:gd name="connsiteX74" fmla="*/ 3127664 w 3730337"/>
              <a:gd name="connsiteY74" fmla="*/ 1642751 h 1757124"/>
              <a:gd name="connsiteX75" fmla="*/ 3096491 w 3730337"/>
              <a:gd name="connsiteY75" fmla="*/ 1653142 h 1757124"/>
              <a:gd name="connsiteX76" fmla="*/ 2971800 w 3730337"/>
              <a:gd name="connsiteY76" fmla="*/ 1642751 h 1757124"/>
              <a:gd name="connsiteX77" fmla="*/ 2940628 w 3730337"/>
              <a:gd name="connsiteY77" fmla="*/ 1632360 h 1757124"/>
              <a:gd name="connsiteX78" fmla="*/ 2763982 w 3730337"/>
              <a:gd name="connsiteY78" fmla="*/ 1621969 h 1757124"/>
              <a:gd name="connsiteX79" fmla="*/ 2608118 w 3730337"/>
              <a:gd name="connsiteY79" fmla="*/ 1632360 h 1757124"/>
              <a:gd name="connsiteX80" fmla="*/ 2545773 w 3730337"/>
              <a:gd name="connsiteY80" fmla="*/ 1673923 h 1757124"/>
              <a:gd name="connsiteX81" fmla="*/ 2524991 w 3730337"/>
              <a:gd name="connsiteY81" fmla="*/ 1705096 h 1757124"/>
              <a:gd name="connsiteX82" fmla="*/ 2421082 w 3730337"/>
              <a:gd name="connsiteY82" fmla="*/ 1736269 h 1757124"/>
              <a:gd name="connsiteX83" fmla="*/ 2389909 w 3730337"/>
              <a:gd name="connsiteY83" fmla="*/ 1757051 h 1757124"/>
              <a:gd name="connsiteX84" fmla="*/ 2310246 w 3730337"/>
              <a:gd name="connsiteY84" fmla="*/ 1751855 h 1757124"/>
              <a:gd name="connsiteX85" fmla="*/ 2369128 w 3730337"/>
              <a:gd name="connsiteY85" fmla="*/ 1736269 h 1757124"/>
              <a:gd name="connsiteX86" fmla="*/ 2379518 w 3730337"/>
              <a:gd name="connsiteY86" fmla="*/ 1705096 h 1757124"/>
              <a:gd name="connsiteX87" fmla="*/ 2348346 w 3730337"/>
              <a:gd name="connsiteY87" fmla="*/ 1715487 h 1757124"/>
              <a:gd name="connsiteX88" fmla="*/ 2306782 w 3730337"/>
              <a:gd name="connsiteY88" fmla="*/ 1725878 h 1757124"/>
              <a:gd name="connsiteX89" fmla="*/ 2275609 w 3730337"/>
              <a:gd name="connsiteY89" fmla="*/ 1725878 h 1757124"/>
              <a:gd name="connsiteX90" fmla="*/ 2244437 w 3730337"/>
              <a:gd name="connsiteY90" fmla="*/ 1673923 h 1757124"/>
              <a:gd name="connsiteX91" fmla="*/ 2209367 w 3730337"/>
              <a:gd name="connsiteY91" fmla="*/ 1705096 h 1757124"/>
              <a:gd name="connsiteX92" fmla="*/ 2213264 w 3730337"/>
              <a:gd name="connsiteY92" fmla="*/ 1673923 h 1757124"/>
              <a:gd name="connsiteX93" fmla="*/ 2265218 w 3730337"/>
              <a:gd name="connsiteY93" fmla="*/ 1632360 h 1757124"/>
              <a:gd name="connsiteX94" fmla="*/ 2296391 w 3730337"/>
              <a:gd name="connsiteY94" fmla="*/ 1601187 h 1757124"/>
              <a:gd name="connsiteX95" fmla="*/ 2327564 w 3730337"/>
              <a:gd name="connsiteY95" fmla="*/ 1580405 h 1757124"/>
              <a:gd name="connsiteX96" fmla="*/ 2369128 w 3730337"/>
              <a:gd name="connsiteY96" fmla="*/ 1538842 h 1757124"/>
              <a:gd name="connsiteX97" fmla="*/ 2389909 w 3730337"/>
              <a:gd name="connsiteY97" fmla="*/ 1476496 h 1757124"/>
              <a:gd name="connsiteX98" fmla="*/ 2317173 w 3730337"/>
              <a:gd name="connsiteY98" fmla="*/ 1497278 h 1757124"/>
              <a:gd name="connsiteX99" fmla="*/ 2223655 w 3730337"/>
              <a:gd name="connsiteY99" fmla="*/ 1549233 h 1757124"/>
              <a:gd name="connsiteX100" fmla="*/ 2109355 w 3730337"/>
              <a:gd name="connsiteY100" fmla="*/ 1538842 h 1757124"/>
              <a:gd name="connsiteX101" fmla="*/ 2078182 w 3730337"/>
              <a:gd name="connsiteY101" fmla="*/ 1528451 h 1757124"/>
              <a:gd name="connsiteX102" fmla="*/ 2036618 w 3730337"/>
              <a:gd name="connsiteY102" fmla="*/ 1518060 h 1757124"/>
              <a:gd name="connsiteX103" fmla="*/ 1974273 w 3730337"/>
              <a:gd name="connsiteY103" fmla="*/ 1497278 h 1757124"/>
              <a:gd name="connsiteX104" fmla="*/ 1943100 w 3730337"/>
              <a:gd name="connsiteY104" fmla="*/ 1486887 h 1757124"/>
              <a:gd name="connsiteX105" fmla="*/ 1901537 w 3730337"/>
              <a:gd name="connsiteY105" fmla="*/ 1476496 h 1757124"/>
              <a:gd name="connsiteX106" fmla="*/ 1870364 w 3730337"/>
              <a:gd name="connsiteY106" fmla="*/ 1486887 h 1757124"/>
              <a:gd name="connsiteX107" fmla="*/ 1776846 w 3730337"/>
              <a:gd name="connsiteY107" fmla="*/ 1538842 h 1757124"/>
              <a:gd name="connsiteX108" fmla="*/ 1766455 w 3730337"/>
              <a:gd name="connsiteY108" fmla="*/ 1570014 h 1757124"/>
              <a:gd name="connsiteX109" fmla="*/ 1735282 w 3730337"/>
              <a:gd name="connsiteY109" fmla="*/ 1601187 h 1757124"/>
              <a:gd name="connsiteX110" fmla="*/ 1704109 w 3730337"/>
              <a:gd name="connsiteY110" fmla="*/ 1611578 h 1757124"/>
              <a:gd name="connsiteX111" fmla="*/ 1454728 w 3730337"/>
              <a:gd name="connsiteY111" fmla="*/ 1621969 h 1757124"/>
              <a:gd name="connsiteX112" fmla="*/ 1153391 w 3730337"/>
              <a:gd name="connsiteY112" fmla="*/ 1611578 h 1757124"/>
              <a:gd name="connsiteX113" fmla="*/ 1091046 w 3730337"/>
              <a:gd name="connsiteY113" fmla="*/ 1601187 h 1757124"/>
              <a:gd name="connsiteX114" fmla="*/ 987137 w 3730337"/>
              <a:gd name="connsiteY114" fmla="*/ 1590796 h 1757124"/>
              <a:gd name="connsiteX115" fmla="*/ 1039091 w 3730337"/>
              <a:gd name="connsiteY115" fmla="*/ 1549233 h 1757124"/>
              <a:gd name="connsiteX116" fmla="*/ 1007918 w 3730337"/>
              <a:gd name="connsiteY116" fmla="*/ 1528451 h 1757124"/>
              <a:gd name="connsiteX117" fmla="*/ 883228 w 3730337"/>
              <a:gd name="connsiteY117" fmla="*/ 1549233 h 1757124"/>
              <a:gd name="connsiteX118" fmla="*/ 945573 w 3730337"/>
              <a:gd name="connsiteY118" fmla="*/ 1507669 h 1757124"/>
              <a:gd name="connsiteX119" fmla="*/ 966355 w 3730337"/>
              <a:gd name="connsiteY119" fmla="*/ 1476496 h 1757124"/>
              <a:gd name="connsiteX120" fmla="*/ 1059873 w 3730337"/>
              <a:gd name="connsiteY120" fmla="*/ 1424542 h 1757124"/>
              <a:gd name="connsiteX121" fmla="*/ 1070264 w 3730337"/>
              <a:gd name="connsiteY121" fmla="*/ 1393369 h 1757124"/>
              <a:gd name="connsiteX122" fmla="*/ 1101437 w 3730337"/>
              <a:gd name="connsiteY122" fmla="*/ 1382978 h 1757124"/>
              <a:gd name="connsiteX123" fmla="*/ 1163782 w 3730337"/>
              <a:gd name="connsiteY123" fmla="*/ 1403760 h 1757124"/>
              <a:gd name="connsiteX124" fmla="*/ 1278082 w 3730337"/>
              <a:gd name="connsiteY124" fmla="*/ 1414151 h 1757124"/>
              <a:gd name="connsiteX125" fmla="*/ 1340428 w 3730337"/>
              <a:gd name="connsiteY125" fmla="*/ 1434933 h 1757124"/>
              <a:gd name="connsiteX126" fmla="*/ 1371600 w 3730337"/>
              <a:gd name="connsiteY126" fmla="*/ 1445323 h 1757124"/>
              <a:gd name="connsiteX127" fmla="*/ 1413164 w 3730337"/>
              <a:gd name="connsiteY127" fmla="*/ 1434933 h 1757124"/>
              <a:gd name="connsiteX128" fmla="*/ 1381991 w 3730337"/>
              <a:gd name="connsiteY128" fmla="*/ 1424542 h 1757124"/>
              <a:gd name="connsiteX129" fmla="*/ 1288473 w 3730337"/>
              <a:gd name="connsiteY129" fmla="*/ 1403760 h 1757124"/>
              <a:gd name="connsiteX130" fmla="*/ 1257300 w 3730337"/>
              <a:gd name="connsiteY130" fmla="*/ 1382978 h 1757124"/>
              <a:gd name="connsiteX131" fmla="*/ 1236518 w 3730337"/>
              <a:gd name="connsiteY131" fmla="*/ 1351805 h 1757124"/>
              <a:gd name="connsiteX132" fmla="*/ 1205346 w 3730337"/>
              <a:gd name="connsiteY132" fmla="*/ 1341414 h 1757124"/>
              <a:gd name="connsiteX133" fmla="*/ 1143000 w 3730337"/>
              <a:gd name="connsiteY133" fmla="*/ 1310242 h 1757124"/>
              <a:gd name="connsiteX134" fmla="*/ 1111828 w 3730337"/>
              <a:gd name="connsiteY134" fmla="*/ 1289460 h 1757124"/>
              <a:gd name="connsiteX135" fmla="*/ 1080655 w 3730337"/>
              <a:gd name="connsiteY135" fmla="*/ 1279069 h 1757124"/>
              <a:gd name="connsiteX136" fmla="*/ 1028700 w 3730337"/>
              <a:gd name="connsiteY136" fmla="*/ 1237505 h 1757124"/>
              <a:gd name="connsiteX137" fmla="*/ 966355 w 3730337"/>
              <a:gd name="connsiteY137" fmla="*/ 1195942 h 1757124"/>
              <a:gd name="connsiteX138" fmla="*/ 904009 w 3730337"/>
              <a:gd name="connsiteY138" fmla="*/ 1154378 h 1757124"/>
              <a:gd name="connsiteX139" fmla="*/ 841664 w 3730337"/>
              <a:gd name="connsiteY139" fmla="*/ 1133596 h 1757124"/>
              <a:gd name="connsiteX140" fmla="*/ 810491 w 3730337"/>
              <a:gd name="connsiteY140" fmla="*/ 1123205 h 1757124"/>
              <a:gd name="connsiteX141" fmla="*/ 727364 w 3730337"/>
              <a:gd name="connsiteY141" fmla="*/ 1102423 h 1757124"/>
              <a:gd name="connsiteX142" fmla="*/ 654628 w 3730337"/>
              <a:gd name="connsiteY142" fmla="*/ 1060860 h 1757124"/>
              <a:gd name="connsiteX143" fmla="*/ 592282 w 3730337"/>
              <a:gd name="connsiteY143" fmla="*/ 1040078 h 1757124"/>
              <a:gd name="connsiteX144" fmla="*/ 529937 w 3730337"/>
              <a:gd name="connsiteY144" fmla="*/ 1019296 h 1757124"/>
              <a:gd name="connsiteX145" fmla="*/ 467591 w 3730337"/>
              <a:gd name="connsiteY145" fmla="*/ 998514 h 1757124"/>
              <a:gd name="connsiteX146" fmla="*/ 436418 w 3730337"/>
              <a:gd name="connsiteY146" fmla="*/ 988123 h 1757124"/>
              <a:gd name="connsiteX147" fmla="*/ 322118 w 3730337"/>
              <a:gd name="connsiteY147" fmla="*/ 977733 h 1757124"/>
              <a:gd name="connsiteX148" fmla="*/ 228600 w 3730337"/>
              <a:gd name="connsiteY148" fmla="*/ 956951 h 1757124"/>
              <a:gd name="connsiteX149" fmla="*/ 197428 w 3730337"/>
              <a:gd name="connsiteY149" fmla="*/ 946560 h 1757124"/>
              <a:gd name="connsiteX150" fmla="*/ 166255 w 3730337"/>
              <a:gd name="connsiteY150" fmla="*/ 925778 h 1757124"/>
              <a:gd name="connsiteX151" fmla="*/ 103909 w 3730337"/>
              <a:gd name="connsiteY151" fmla="*/ 904996 h 1757124"/>
              <a:gd name="connsiteX152" fmla="*/ 41564 w 3730337"/>
              <a:gd name="connsiteY152" fmla="*/ 863433 h 1757124"/>
              <a:gd name="connsiteX153" fmla="*/ 0 w 3730337"/>
              <a:gd name="connsiteY153" fmla="*/ 801087 h 1757124"/>
              <a:gd name="connsiteX154" fmla="*/ 31173 w 3730337"/>
              <a:gd name="connsiteY154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187903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213389 w 3730337"/>
              <a:gd name="connsiteY48" fmla="*/ 290634 h 1757124"/>
              <a:gd name="connsiteX49" fmla="*/ 3313834 w 3730337"/>
              <a:gd name="connsiteY49" fmla="*/ 360772 h 1757124"/>
              <a:gd name="connsiteX50" fmla="*/ 3397828 w 3730337"/>
              <a:gd name="connsiteY50" fmla="*/ 437405 h 1757124"/>
              <a:gd name="connsiteX51" fmla="*/ 3439391 w 3730337"/>
              <a:gd name="connsiteY51" fmla="*/ 489360 h 1757124"/>
              <a:gd name="connsiteX52" fmla="*/ 3480955 w 3730337"/>
              <a:gd name="connsiteY52" fmla="*/ 551705 h 1757124"/>
              <a:gd name="connsiteX53" fmla="*/ 3505633 w 3730337"/>
              <a:gd name="connsiteY53" fmla="*/ 587641 h 1757124"/>
              <a:gd name="connsiteX54" fmla="*/ 3552825 w 3730337"/>
              <a:gd name="connsiteY54" fmla="*/ 645223 h 1757124"/>
              <a:gd name="connsiteX55" fmla="*/ 3595255 w 3730337"/>
              <a:gd name="connsiteY55" fmla="*/ 738742 h 1757124"/>
              <a:gd name="connsiteX56" fmla="*/ 3616037 w 3730337"/>
              <a:gd name="connsiteY56" fmla="*/ 769914 h 1757124"/>
              <a:gd name="connsiteX57" fmla="*/ 3667991 w 3730337"/>
              <a:gd name="connsiteY57" fmla="*/ 863433 h 1757124"/>
              <a:gd name="connsiteX58" fmla="*/ 3688773 w 3730337"/>
              <a:gd name="connsiteY58" fmla="*/ 894605 h 1757124"/>
              <a:gd name="connsiteX59" fmla="*/ 3719946 w 3730337"/>
              <a:gd name="connsiteY59" fmla="*/ 988123 h 1757124"/>
              <a:gd name="connsiteX60" fmla="*/ 3730337 w 3730337"/>
              <a:gd name="connsiteY60" fmla="*/ 1019296 h 1757124"/>
              <a:gd name="connsiteX61" fmla="*/ 3719946 w 3730337"/>
              <a:gd name="connsiteY61" fmla="*/ 1123205 h 1757124"/>
              <a:gd name="connsiteX62" fmla="*/ 3666259 w 3730337"/>
              <a:gd name="connsiteY62" fmla="*/ 1199839 h 1757124"/>
              <a:gd name="connsiteX63" fmla="*/ 3616037 w 3730337"/>
              <a:gd name="connsiteY63" fmla="*/ 1289460 h 1757124"/>
              <a:gd name="connsiteX64" fmla="*/ 3574473 w 3730337"/>
              <a:gd name="connsiteY64" fmla="*/ 1351805 h 1757124"/>
              <a:gd name="connsiteX65" fmla="*/ 3522518 w 3730337"/>
              <a:gd name="connsiteY65" fmla="*/ 1414151 h 1757124"/>
              <a:gd name="connsiteX66" fmla="*/ 3491346 w 3730337"/>
              <a:gd name="connsiteY66" fmla="*/ 1434933 h 1757124"/>
              <a:gd name="connsiteX67" fmla="*/ 3449782 w 3730337"/>
              <a:gd name="connsiteY67" fmla="*/ 1476496 h 1757124"/>
              <a:gd name="connsiteX68" fmla="*/ 3387437 w 3730337"/>
              <a:gd name="connsiteY68" fmla="*/ 1518060 h 1757124"/>
              <a:gd name="connsiteX69" fmla="*/ 3356264 w 3730337"/>
              <a:gd name="connsiteY69" fmla="*/ 1538842 h 1757124"/>
              <a:gd name="connsiteX70" fmla="*/ 3325091 w 3730337"/>
              <a:gd name="connsiteY70" fmla="*/ 1570014 h 1757124"/>
              <a:gd name="connsiteX71" fmla="*/ 3241964 w 3730337"/>
              <a:gd name="connsiteY71" fmla="*/ 1601187 h 1757124"/>
              <a:gd name="connsiteX72" fmla="*/ 3210791 w 3730337"/>
              <a:gd name="connsiteY72" fmla="*/ 1621969 h 1757124"/>
              <a:gd name="connsiteX73" fmla="*/ 3127664 w 3730337"/>
              <a:gd name="connsiteY73" fmla="*/ 1642751 h 1757124"/>
              <a:gd name="connsiteX74" fmla="*/ 3096491 w 3730337"/>
              <a:gd name="connsiteY74" fmla="*/ 1653142 h 1757124"/>
              <a:gd name="connsiteX75" fmla="*/ 2971800 w 3730337"/>
              <a:gd name="connsiteY75" fmla="*/ 1642751 h 1757124"/>
              <a:gd name="connsiteX76" fmla="*/ 2940628 w 3730337"/>
              <a:gd name="connsiteY76" fmla="*/ 1632360 h 1757124"/>
              <a:gd name="connsiteX77" fmla="*/ 2763982 w 3730337"/>
              <a:gd name="connsiteY77" fmla="*/ 1621969 h 1757124"/>
              <a:gd name="connsiteX78" fmla="*/ 2608118 w 3730337"/>
              <a:gd name="connsiteY78" fmla="*/ 1632360 h 1757124"/>
              <a:gd name="connsiteX79" fmla="*/ 2545773 w 3730337"/>
              <a:gd name="connsiteY79" fmla="*/ 1673923 h 1757124"/>
              <a:gd name="connsiteX80" fmla="*/ 2524991 w 3730337"/>
              <a:gd name="connsiteY80" fmla="*/ 1705096 h 1757124"/>
              <a:gd name="connsiteX81" fmla="*/ 2421082 w 3730337"/>
              <a:gd name="connsiteY81" fmla="*/ 1736269 h 1757124"/>
              <a:gd name="connsiteX82" fmla="*/ 2389909 w 3730337"/>
              <a:gd name="connsiteY82" fmla="*/ 1757051 h 1757124"/>
              <a:gd name="connsiteX83" fmla="*/ 2310246 w 3730337"/>
              <a:gd name="connsiteY83" fmla="*/ 1751855 h 1757124"/>
              <a:gd name="connsiteX84" fmla="*/ 2369128 w 3730337"/>
              <a:gd name="connsiteY84" fmla="*/ 1736269 h 1757124"/>
              <a:gd name="connsiteX85" fmla="*/ 2379518 w 3730337"/>
              <a:gd name="connsiteY85" fmla="*/ 1705096 h 1757124"/>
              <a:gd name="connsiteX86" fmla="*/ 2348346 w 3730337"/>
              <a:gd name="connsiteY86" fmla="*/ 1715487 h 1757124"/>
              <a:gd name="connsiteX87" fmla="*/ 2306782 w 3730337"/>
              <a:gd name="connsiteY87" fmla="*/ 1725878 h 1757124"/>
              <a:gd name="connsiteX88" fmla="*/ 2275609 w 3730337"/>
              <a:gd name="connsiteY88" fmla="*/ 1725878 h 1757124"/>
              <a:gd name="connsiteX89" fmla="*/ 2244437 w 3730337"/>
              <a:gd name="connsiteY89" fmla="*/ 1673923 h 1757124"/>
              <a:gd name="connsiteX90" fmla="*/ 2209367 w 3730337"/>
              <a:gd name="connsiteY90" fmla="*/ 1705096 h 1757124"/>
              <a:gd name="connsiteX91" fmla="*/ 2213264 w 3730337"/>
              <a:gd name="connsiteY91" fmla="*/ 1673923 h 1757124"/>
              <a:gd name="connsiteX92" fmla="*/ 2265218 w 3730337"/>
              <a:gd name="connsiteY92" fmla="*/ 1632360 h 1757124"/>
              <a:gd name="connsiteX93" fmla="*/ 2296391 w 3730337"/>
              <a:gd name="connsiteY93" fmla="*/ 1601187 h 1757124"/>
              <a:gd name="connsiteX94" fmla="*/ 2327564 w 3730337"/>
              <a:gd name="connsiteY94" fmla="*/ 1580405 h 1757124"/>
              <a:gd name="connsiteX95" fmla="*/ 2369128 w 3730337"/>
              <a:gd name="connsiteY95" fmla="*/ 1538842 h 1757124"/>
              <a:gd name="connsiteX96" fmla="*/ 2389909 w 3730337"/>
              <a:gd name="connsiteY96" fmla="*/ 1476496 h 1757124"/>
              <a:gd name="connsiteX97" fmla="*/ 2317173 w 3730337"/>
              <a:gd name="connsiteY97" fmla="*/ 1497278 h 1757124"/>
              <a:gd name="connsiteX98" fmla="*/ 2223655 w 3730337"/>
              <a:gd name="connsiteY98" fmla="*/ 1549233 h 1757124"/>
              <a:gd name="connsiteX99" fmla="*/ 2109355 w 3730337"/>
              <a:gd name="connsiteY99" fmla="*/ 1538842 h 1757124"/>
              <a:gd name="connsiteX100" fmla="*/ 2078182 w 3730337"/>
              <a:gd name="connsiteY100" fmla="*/ 1528451 h 1757124"/>
              <a:gd name="connsiteX101" fmla="*/ 2036618 w 3730337"/>
              <a:gd name="connsiteY101" fmla="*/ 1518060 h 1757124"/>
              <a:gd name="connsiteX102" fmla="*/ 1974273 w 3730337"/>
              <a:gd name="connsiteY102" fmla="*/ 1497278 h 1757124"/>
              <a:gd name="connsiteX103" fmla="*/ 1943100 w 3730337"/>
              <a:gd name="connsiteY103" fmla="*/ 1486887 h 1757124"/>
              <a:gd name="connsiteX104" fmla="*/ 1901537 w 3730337"/>
              <a:gd name="connsiteY104" fmla="*/ 1476496 h 1757124"/>
              <a:gd name="connsiteX105" fmla="*/ 1870364 w 3730337"/>
              <a:gd name="connsiteY105" fmla="*/ 1486887 h 1757124"/>
              <a:gd name="connsiteX106" fmla="*/ 1776846 w 3730337"/>
              <a:gd name="connsiteY106" fmla="*/ 1538842 h 1757124"/>
              <a:gd name="connsiteX107" fmla="*/ 1766455 w 3730337"/>
              <a:gd name="connsiteY107" fmla="*/ 1570014 h 1757124"/>
              <a:gd name="connsiteX108" fmla="*/ 1735282 w 3730337"/>
              <a:gd name="connsiteY108" fmla="*/ 1601187 h 1757124"/>
              <a:gd name="connsiteX109" fmla="*/ 1704109 w 3730337"/>
              <a:gd name="connsiteY109" fmla="*/ 1611578 h 1757124"/>
              <a:gd name="connsiteX110" fmla="*/ 1454728 w 3730337"/>
              <a:gd name="connsiteY110" fmla="*/ 1621969 h 1757124"/>
              <a:gd name="connsiteX111" fmla="*/ 1153391 w 3730337"/>
              <a:gd name="connsiteY111" fmla="*/ 1611578 h 1757124"/>
              <a:gd name="connsiteX112" fmla="*/ 1091046 w 3730337"/>
              <a:gd name="connsiteY112" fmla="*/ 1601187 h 1757124"/>
              <a:gd name="connsiteX113" fmla="*/ 987137 w 3730337"/>
              <a:gd name="connsiteY113" fmla="*/ 1590796 h 1757124"/>
              <a:gd name="connsiteX114" fmla="*/ 1039091 w 3730337"/>
              <a:gd name="connsiteY114" fmla="*/ 1549233 h 1757124"/>
              <a:gd name="connsiteX115" fmla="*/ 1007918 w 3730337"/>
              <a:gd name="connsiteY115" fmla="*/ 1528451 h 1757124"/>
              <a:gd name="connsiteX116" fmla="*/ 883228 w 3730337"/>
              <a:gd name="connsiteY116" fmla="*/ 1549233 h 1757124"/>
              <a:gd name="connsiteX117" fmla="*/ 945573 w 3730337"/>
              <a:gd name="connsiteY117" fmla="*/ 1507669 h 1757124"/>
              <a:gd name="connsiteX118" fmla="*/ 966355 w 3730337"/>
              <a:gd name="connsiteY118" fmla="*/ 1476496 h 1757124"/>
              <a:gd name="connsiteX119" fmla="*/ 1059873 w 3730337"/>
              <a:gd name="connsiteY119" fmla="*/ 1424542 h 1757124"/>
              <a:gd name="connsiteX120" fmla="*/ 1070264 w 3730337"/>
              <a:gd name="connsiteY120" fmla="*/ 1393369 h 1757124"/>
              <a:gd name="connsiteX121" fmla="*/ 1101437 w 3730337"/>
              <a:gd name="connsiteY121" fmla="*/ 1382978 h 1757124"/>
              <a:gd name="connsiteX122" fmla="*/ 1163782 w 3730337"/>
              <a:gd name="connsiteY122" fmla="*/ 1403760 h 1757124"/>
              <a:gd name="connsiteX123" fmla="*/ 1278082 w 3730337"/>
              <a:gd name="connsiteY123" fmla="*/ 1414151 h 1757124"/>
              <a:gd name="connsiteX124" fmla="*/ 1340428 w 3730337"/>
              <a:gd name="connsiteY124" fmla="*/ 1434933 h 1757124"/>
              <a:gd name="connsiteX125" fmla="*/ 1371600 w 3730337"/>
              <a:gd name="connsiteY125" fmla="*/ 1445323 h 1757124"/>
              <a:gd name="connsiteX126" fmla="*/ 1413164 w 3730337"/>
              <a:gd name="connsiteY126" fmla="*/ 1434933 h 1757124"/>
              <a:gd name="connsiteX127" fmla="*/ 1381991 w 3730337"/>
              <a:gd name="connsiteY127" fmla="*/ 1424542 h 1757124"/>
              <a:gd name="connsiteX128" fmla="*/ 1288473 w 3730337"/>
              <a:gd name="connsiteY128" fmla="*/ 1403760 h 1757124"/>
              <a:gd name="connsiteX129" fmla="*/ 1257300 w 3730337"/>
              <a:gd name="connsiteY129" fmla="*/ 1382978 h 1757124"/>
              <a:gd name="connsiteX130" fmla="*/ 1236518 w 3730337"/>
              <a:gd name="connsiteY130" fmla="*/ 1351805 h 1757124"/>
              <a:gd name="connsiteX131" fmla="*/ 1205346 w 3730337"/>
              <a:gd name="connsiteY131" fmla="*/ 1341414 h 1757124"/>
              <a:gd name="connsiteX132" fmla="*/ 1143000 w 3730337"/>
              <a:gd name="connsiteY132" fmla="*/ 1310242 h 1757124"/>
              <a:gd name="connsiteX133" fmla="*/ 1111828 w 3730337"/>
              <a:gd name="connsiteY133" fmla="*/ 1289460 h 1757124"/>
              <a:gd name="connsiteX134" fmla="*/ 1080655 w 3730337"/>
              <a:gd name="connsiteY134" fmla="*/ 1279069 h 1757124"/>
              <a:gd name="connsiteX135" fmla="*/ 1028700 w 3730337"/>
              <a:gd name="connsiteY135" fmla="*/ 1237505 h 1757124"/>
              <a:gd name="connsiteX136" fmla="*/ 966355 w 3730337"/>
              <a:gd name="connsiteY136" fmla="*/ 1195942 h 1757124"/>
              <a:gd name="connsiteX137" fmla="*/ 904009 w 3730337"/>
              <a:gd name="connsiteY137" fmla="*/ 1154378 h 1757124"/>
              <a:gd name="connsiteX138" fmla="*/ 841664 w 3730337"/>
              <a:gd name="connsiteY138" fmla="*/ 1133596 h 1757124"/>
              <a:gd name="connsiteX139" fmla="*/ 810491 w 3730337"/>
              <a:gd name="connsiteY139" fmla="*/ 1123205 h 1757124"/>
              <a:gd name="connsiteX140" fmla="*/ 727364 w 3730337"/>
              <a:gd name="connsiteY140" fmla="*/ 1102423 h 1757124"/>
              <a:gd name="connsiteX141" fmla="*/ 654628 w 3730337"/>
              <a:gd name="connsiteY141" fmla="*/ 1060860 h 1757124"/>
              <a:gd name="connsiteX142" fmla="*/ 592282 w 3730337"/>
              <a:gd name="connsiteY142" fmla="*/ 1040078 h 1757124"/>
              <a:gd name="connsiteX143" fmla="*/ 529937 w 3730337"/>
              <a:gd name="connsiteY143" fmla="*/ 1019296 h 1757124"/>
              <a:gd name="connsiteX144" fmla="*/ 467591 w 3730337"/>
              <a:gd name="connsiteY144" fmla="*/ 998514 h 1757124"/>
              <a:gd name="connsiteX145" fmla="*/ 436418 w 3730337"/>
              <a:gd name="connsiteY145" fmla="*/ 988123 h 1757124"/>
              <a:gd name="connsiteX146" fmla="*/ 322118 w 3730337"/>
              <a:gd name="connsiteY146" fmla="*/ 977733 h 1757124"/>
              <a:gd name="connsiteX147" fmla="*/ 228600 w 3730337"/>
              <a:gd name="connsiteY147" fmla="*/ 956951 h 1757124"/>
              <a:gd name="connsiteX148" fmla="*/ 197428 w 3730337"/>
              <a:gd name="connsiteY148" fmla="*/ 946560 h 1757124"/>
              <a:gd name="connsiteX149" fmla="*/ 166255 w 3730337"/>
              <a:gd name="connsiteY149" fmla="*/ 925778 h 1757124"/>
              <a:gd name="connsiteX150" fmla="*/ 103909 w 3730337"/>
              <a:gd name="connsiteY150" fmla="*/ 904996 h 1757124"/>
              <a:gd name="connsiteX151" fmla="*/ 41564 w 3730337"/>
              <a:gd name="connsiteY151" fmla="*/ 863433 h 1757124"/>
              <a:gd name="connsiteX152" fmla="*/ 0 w 3730337"/>
              <a:gd name="connsiteY152" fmla="*/ 801087 h 1757124"/>
              <a:gd name="connsiteX153" fmla="*/ 31173 w 3730337"/>
              <a:gd name="connsiteY153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135082 w 3730337"/>
              <a:gd name="connsiteY2" fmla="*/ 655614 h 1757124"/>
              <a:gd name="connsiteX3" fmla="*/ 202191 w 3730337"/>
              <a:gd name="connsiteY3" fmla="*/ 604526 h 1757124"/>
              <a:gd name="connsiteX4" fmla="*/ 290946 w 3730337"/>
              <a:gd name="connsiteY4" fmla="*/ 562096 h 1757124"/>
              <a:gd name="connsiteX5" fmla="*/ 322118 w 3730337"/>
              <a:gd name="connsiteY5" fmla="*/ 541314 h 1757124"/>
              <a:gd name="connsiteX6" fmla="*/ 339003 w 3730337"/>
              <a:gd name="connsiteY6" fmla="*/ 521398 h 1757124"/>
              <a:gd name="connsiteX7" fmla="*/ 374073 w 3730337"/>
              <a:gd name="connsiteY7" fmla="*/ 468578 h 1757124"/>
              <a:gd name="connsiteX8" fmla="*/ 436418 w 3730337"/>
              <a:gd name="connsiteY8" fmla="*/ 416623 h 1757124"/>
              <a:gd name="connsiteX9" fmla="*/ 498764 w 3730337"/>
              <a:gd name="connsiteY9" fmla="*/ 375060 h 1757124"/>
              <a:gd name="connsiteX10" fmla="*/ 529937 w 3730337"/>
              <a:gd name="connsiteY10" fmla="*/ 354278 h 1757124"/>
              <a:gd name="connsiteX11" fmla="*/ 654628 w 3730337"/>
              <a:gd name="connsiteY11" fmla="*/ 323105 h 1757124"/>
              <a:gd name="connsiteX12" fmla="*/ 685800 w 3730337"/>
              <a:gd name="connsiteY12" fmla="*/ 312714 h 1757124"/>
              <a:gd name="connsiteX13" fmla="*/ 779318 w 3730337"/>
              <a:gd name="connsiteY13" fmla="*/ 291933 h 1757124"/>
              <a:gd name="connsiteX14" fmla="*/ 810491 w 3730337"/>
              <a:gd name="connsiteY14" fmla="*/ 271151 h 1757124"/>
              <a:gd name="connsiteX15" fmla="*/ 831273 w 3730337"/>
              <a:gd name="connsiteY15" fmla="*/ 239978 h 1757124"/>
              <a:gd name="connsiteX16" fmla="*/ 862446 w 3730337"/>
              <a:gd name="connsiteY16" fmla="*/ 229587 h 1757124"/>
              <a:gd name="connsiteX17" fmla="*/ 904009 w 3730337"/>
              <a:gd name="connsiteY17" fmla="*/ 188023 h 1757124"/>
              <a:gd name="connsiteX18" fmla="*/ 956830 w 3730337"/>
              <a:gd name="connsiteY18" fmla="*/ 141698 h 1757124"/>
              <a:gd name="connsiteX19" fmla="*/ 1023071 w 3730337"/>
              <a:gd name="connsiteY19" fmla="*/ 85846 h 1757124"/>
              <a:gd name="connsiteX20" fmla="*/ 1049482 w 3730337"/>
              <a:gd name="connsiteY20" fmla="*/ 125678 h 1757124"/>
              <a:gd name="connsiteX21" fmla="*/ 1059873 w 3730337"/>
              <a:gd name="connsiteY21" fmla="*/ 156851 h 1757124"/>
              <a:gd name="connsiteX22" fmla="*/ 1101437 w 3730337"/>
              <a:gd name="connsiteY22" fmla="*/ 219196 h 1757124"/>
              <a:gd name="connsiteX23" fmla="*/ 1143000 w 3730337"/>
              <a:gd name="connsiteY23" fmla="*/ 312714 h 1757124"/>
              <a:gd name="connsiteX24" fmla="*/ 1153391 w 3730337"/>
              <a:gd name="connsiteY24" fmla="*/ 343887 h 1757124"/>
              <a:gd name="connsiteX25" fmla="*/ 1184564 w 3730337"/>
              <a:gd name="connsiteY25" fmla="*/ 354278 h 1757124"/>
              <a:gd name="connsiteX26" fmla="*/ 1257300 w 3730337"/>
              <a:gd name="connsiteY26" fmla="*/ 343887 h 1757124"/>
              <a:gd name="connsiteX27" fmla="*/ 1340428 w 3730337"/>
              <a:gd name="connsiteY27" fmla="*/ 323105 h 1757124"/>
              <a:gd name="connsiteX28" fmla="*/ 1433946 w 3730337"/>
              <a:gd name="connsiteY28" fmla="*/ 281542 h 1757124"/>
              <a:gd name="connsiteX29" fmla="*/ 1465118 w 3730337"/>
              <a:gd name="connsiteY29" fmla="*/ 271151 h 1757124"/>
              <a:gd name="connsiteX30" fmla="*/ 1496291 w 3730337"/>
              <a:gd name="connsiteY30" fmla="*/ 260760 h 1757124"/>
              <a:gd name="connsiteX31" fmla="*/ 1527464 w 3730337"/>
              <a:gd name="connsiteY31" fmla="*/ 239978 h 1757124"/>
              <a:gd name="connsiteX32" fmla="*/ 1600200 w 3730337"/>
              <a:gd name="connsiteY32" fmla="*/ 219196 h 1757124"/>
              <a:gd name="connsiteX33" fmla="*/ 1745673 w 3730337"/>
              <a:gd name="connsiteY33" fmla="*/ 177633 h 1757124"/>
              <a:gd name="connsiteX34" fmla="*/ 1839191 w 3730337"/>
              <a:gd name="connsiteY34" fmla="*/ 156851 h 1757124"/>
              <a:gd name="connsiteX35" fmla="*/ 1932709 w 3730337"/>
              <a:gd name="connsiteY35" fmla="*/ 115287 h 1757124"/>
              <a:gd name="connsiteX36" fmla="*/ 1995055 w 3730337"/>
              <a:gd name="connsiteY36" fmla="*/ 94505 h 1757124"/>
              <a:gd name="connsiteX37" fmla="*/ 2109355 w 3730337"/>
              <a:gd name="connsiteY37" fmla="*/ 63333 h 1757124"/>
              <a:gd name="connsiteX38" fmla="*/ 2244437 w 3730337"/>
              <a:gd name="connsiteY38" fmla="*/ 32160 h 1757124"/>
              <a:gd name="connsiteX39" fmla="*/ 2337955 w 3730337"/>
              <a:gd name="connsiteY39" fmla="*/ 21769 h 1757124"/>
              <a:gd name="connsiteX40" fmla="*/ 2441864 w 3730337"/>
              <a:gd name="connsiteY40" fmla="*/ 987 h 1757124"/>
              <a:gd name="connsiteX41" fmla="*/ 2544475 w 3730337"/>
              <a:gd name="connsiteY41" fmla="*/ 6616 h 1757124"/>
              <a:gd name="connsiteX42" fmla="*/ 2618509 w 3730337"/>
              <a:gd name="connsiteY42" fmla="*/ 21769 h 1757124"/>
              <a:gd name="connsiteX43" fmla="*/ 2680855 w 3730337"/>
              <a:gd name="connsiteY43" fmla="*/ 32160 h 1757124"/>
              <a:gd name="connsiteX44" fmla="*/ 2784764 w 3730337"/>
              <a:gd name="connsiteY44" fmla="*/ 63333 h 1757124"/>
              <a:gd name="connsiteX45" fmla="*/ 2878282 w 3730337"/>
              <a:gd name="connsiteY45" fmla="*/ 94505 h 1757124"/>
              <a:gd name="connsiteX46" fmla="*/ 2971800 w 3730337"/>
              <a:gd name="connsiteY46" fmla="*/ 136069 h 1757124"/>
              <a:gd name="connsiteX47" fmla="*/ 3054062 w 3730337"/>
              <a:gd name="connsiteY47" fmla="*/ 188023 h 1757124"/>
              <a:gd name="connsiteX48" fmla="*/ 3213389 w 3730337"/>
              <a:gd name="connsiteY48" fmla="*/ 290634 h 1757124"/>
              <a:gd name="connsiteX49" fmla="*/ 3313834 w 3730337"/>
              <a:gd name="connsiteY49" fmla="*/ 360772 h 1757124"/>
              <a:gd name="connsiteX50" fmla="*/ 3397828 w 3730337"/>
              <a:gd name="connsiteY50" fmla="*/ 437405 h 1757124"/>
              <a:gd name="connsiteX51" fmla="*/ 3439391 w 3730337"/>
              <a:gd name="connsiteY51" fmla="*/ 489360 h 1757124"/>
              <a:gd name="connsiteX52" fmla="*/ 3480955 w 3730337"/>
              <a:gd name="connsiteY52" fmla="*/ 551705 h 1757124"/>
              <a:gd name="connsiteX53" fmla="*/ 3505633 w 3730337"/>
              <a:gd name="connsiteY53" fmla="*/ 587641 h 1757124"/>
              <a:gd name="connsiteX54" fmla="*/ 3552825 w 3730337"/>
              <a:gd name="connsiteY54" fmla="*/ 645223 h 1757124"/>
              <a:gd name="connsiteX55" fmla="*/ 3595255 w 3730337"/>
              <a:gd name="connsiteY55" fmla="*/ 738742 h 1757124"/>
              <a:gd name="connsiteX56" fmla="*/ 3616037 w 3730337"/>
              <a:gd name="connsiteY56" fmla="*/ 769914 h 1757124"/>
              <a:gd name="connsiteX57" fmla="*/ 3667991 w 3730337"/>
              <a:gd name="connsiteY57" fmla="*/ 863433 h 1757124"/>
              <a:gd name="connsiteX58" fmla="*/ 3688773 w 3730337"/>
              <a:gd name="connsiteY58" fmla="*/ 894605 h 1757124"/>
              <a:gd name="connsiteX59" fmla="*/ 3719946 w 3730337"/>
              <a:gd name="connsiteY59" fmla="*/ 988123 h 1757124"/>
              <a:gd name="connsiteX60" fmla="*/ 3730337 w 3730337"/>
              <a:gd name="connsiteY60" fmla="*/ 1019296 h 1757124"/>
              <a:gd name="connsiteX61" fmla="*/ 3719946 w 3730337"/>
              <a:gd name="connsiteY61" fmla="*/ 1123205 h 1757124"/>
              <a:gd name="connsiteX62" fmla="*/ 3666259 w 3730337"/>
              <a:gd name="connsiteY62" fmla="*/ 1199839 h 1757124"/>
              <a:gd name="connsiteX63" fmla="*/ 3616037 w 3730337"/>
              <a:gd name="connsiteY63" fmla="*/ 1289460 h 1757124"/>
              <a:gd name="connsiteX64" fmla="*/ 3574473 w 3730337"/>
              <a:gd name="connsiteY64" fmla="*/ 1351805 h 1757124"/>
              <a:gd name="connsiteX65" fmla="*/ 3522518 w 3730337"/>
              <a:gd name="connsiteY65" fmla="*/ 1414151 h 1757124"/>
              <a:gd name="connsiteX66" fmla="*/ 3491346 w 3730337"/>
              <a:gd name="connsiteY66" fmla="*/ 1434933 h 1757124"/>
              <a:gd name="connsiteX67" fmla="*/ 3449782 w 3730337"/>
              <a:gd name="connsiteY67" fmla="*/ 1476496 h 1757124"/>
              <a:gd name="connsiteX68" fmla="*/ 3387437 w 3730337"/>
              <a:gd name="connsiteY68" fmla="*/ 1518060 h 1757124"/>
              <a:gd name="connsiteX69" fmla="*/ 3356264 w 3730337"/>
              <a:gd name="connsiteY69" fmla="*/ 1538842 h 1757124"/>
              <a:gd name="connsiteX70" fmla="*/ 3325091 w 3730337"/>
              <a:gd name="connsiteY70" fmla="*/ 1570014 h 1757124"/>
              <a:gd name="connsiteX71" fmla="*/ 3241964 w 3730337"/>
              <a:gd name="connsiteY71" fmla="*/ 1601187 h 1757124"/>
              <a:gd name="connsiteX72" fmla="*/ 3210791 w 3730337"/>
              <a:gd name="connsiteY72" fmla="*/ 1621969 h 1757124"/>
              <a:gd name="connsiteX73" fmla="*/ 3127664 w 3730337"/>
              <a:gd name="connsiteY73" fmla="*/ 1642751 h 1757124"/>
              <a:gd name="connsiteX74" fmla="*/ 3096491 w 3730337"/>
              <a:gd name="connsiteY74" fmla="*/ 1653142 h 1757124"/>
              <a:gd name="connsiteX75" fmla="*/ 2971800 w 3730337"/>
              <a:gd name="connsiteY75" fmla="*/ 1642751 h 1757124"/>
              <a:gd name="connsiteX76" fmla="*/ 2940628 w 3730337"/>
              <a:gd name="connsiteY76" fmla="*/ 1632360 h 1757124"/>
              <a:gd name="connsiteX77" fmla="*/ 2763982 w 3730337"/>
              <a:gd name="connsiteY77" fmla="*/ 1621969 h 1757124"/>
              <a:gd name="connsiteX78" fmla="*/ 2608118 w 3730337"/>
              <a:gd name="connsiteY78" fmla="*/ 1632360 h 1757124"/>
              <a:gd name="connsiteX79" fmla="*/ 2545773 w 3730337"/>
              <a:gd name="connsiteY79" fmla="*/ 1673923 h 1757124"/>
              <a:gd name="connsiteX80" fmla="*/ 2524991 w 3730337"/>
              <a:gd name="connsiteY80" fmla="*/ 1705096 h 1757124"/>
              <a:gd name="connsiteX81" fmla="*/ 2421082 w 3730337"/>
              <a:gd name="connsiteY81" fmla="*/ 1736269 h 1757124"/>
              <a:gd name="connsiteX82" fmla="*/ 2389909 w 3730337"/>
              <a:gd name="connsiteY82" fmla="*/ 1757051 h 1757124"/>
              <a:gd name="connsiteX83" fmla="*/ 2310246 w 3730337"/>
              <a:gd name="connsiteY83" fmla="*/ 1751855 h 1757124"/>
              <a:gd name="connsiteX84" fmla="*/ 2369128 w 3730337"/>
              <a:gd name="connsiteY84" fmla="*/ 1736269 h 1757124"/>
              <a:gd name="connsiteX85" fmla="*/ 2379518 w 3730337"/>
              <a:gd name="connsiteY85" fmla="*/ 1705096 h 1757124"/>
              <a:gd name="connsiteX86" fmla="*/ 2348346 w 3730337"/>
              <a:gd name="connsiteY86" fmla="*/ 1715487 h 1757124"/>
              <a:gd name="connsiteX87" fmla="*/ 2306782 w 3730337"/>
              <a:gd name="connsiteY87" fmla="*/ 1725878 h 1757124"/>
              <a:gd name="connsiteX88" fmla="*/ 2275609 w 3730337"/>
              <a:gd name="connsiteY88" fmla="*/ 1725878 h 1757124"/>
              <a:gd name="connsiteX89" fmla="*/ 2244437 w 3730337"/>
              <a:gd name="connsiteY89" fmla="*/ 1673923 h 1757124"/>
              <a:gd name="connsiteX90" fmla="*/ 2209367 w 3730337"/>
              <a:gd name="connsiteY90" fmla="*/ 1705096 h 1757124"/>
              <a:gd name="connsiteX91" fmla="*/ 2213264 w 3730337"/>
              <a:gd name="connsiteY91" fmla="*/ 1673923 h 1757124"/>
              <a:gd name="connsiteX92" fmla="*/ 2265218 w 3730337"/>
              <a:gd name="connsiteY92" fmla="*/ 1632360 h 1757124"/>
              <a:gd name="connsiteX93" fmla="*/ 2296391 w 3730337"/>
              <a:gd name="connsiteY93" fmla="*/ 1601187 h 1757124"/>
              <a:gd name="connsiteX94" fmla="*/ 2327564 w 3730337"/>
              <a:gd name="connsiteY94" fmla="*/ 1580405 h 1757124"/>
              <a:gd name="connsiteX95" fmla="*/ 2369128 w 3730337"/>
              <a:gd name="connsiteY95" fmla="*/ 1538842 h 1757124"/>
              <a:gd name="connsiteX96" fmla="*/ 2389909 w 3730337"/>
              <a:gd name="connsiteY96" fmla="*/ 1476496 h 1757124"/>
              <a:gd name="connsiteX97" fmla="*/ 2317173 w 3730337"/>
              <a:gd name="connsiteY97" fmla="*/ 1497278 h 1757124"/>
              <a:gd name="connsiteX98" fmla="*/ 2223655 w 3730337"/>
              <a:gd name="connsiteY98" fmla="*/ 1549233 h 1757124"/>
              <a:gd name="connsiteX99" fmla="*/ 2109355 w 3730337"/>
              <a:gd name="connsiteY99" fmla="*/ 1538842 h 1757124"/>
              <a:gd name="connsiteX100" fmla="*/ 2078182 w 3730337"/>
              <a:gd name="connsiteY100" fmla="*/ 1528451 h 1757124"/>
              <a:gd name="connsiteX101" fmla="*/ 2036618 w 3730337"/>
              <a:gd name="connsiteY101" fmla="*/ 1518060 h 1757124"/>
              <a:gd name="connsiteX102" fmla="*/ 1974273 w 3730337"/>
              <a:gd name="connsiteY102" fmla="*/ 1497278 h 1757124"/>
              <a:gd name="connsiteX103" fmla="*/ 1943100 w 3730337"/>
              <a:gd name="connsiteY103" fmla="*/ 1486887 h 1757124"/>
              <a:gd name="connsiteX104" fmla="*/ 1901537 w 3730337"/>
              <a:gd name="connsiteY104" fmla="*/ 1476496 h 1757124"/>
              <a:gd name="connsiteX105" fmla="*/ 1870364 w 3730337"/>
              <a:gd name="connsiteY105" fmla="*/ 1486887 h 1757124"/>
              <a:gd name="connsiteX106" fmla="*/ 1776846 w 3730337"/>
              <a:gd name="connsiteY106" fmla="*/ 1538842 h 1757124"/>
              <a:gd name="connsiteX107" fmla="*/ 1766455 w 3730337"/>
              <a:gd name="connsiteY107" fmla="*/ 1570014 h 1757124"/>
              <a:gd name="connsiteX108" fmla="*/ 1735282 w 3730337"/>
              <a:gd name="connsiteY108" fmla="*/ 1601187 h 1757124"/>
              <a:gd name="connsiteX109" fmla="*/ 1704109 w 3730337"/>
              <a:gd name="connsiteY109" fmla="*/ 1611578 h 1757124"/>
              <a:gd name="connsiteX110" fmla="*/ 1454728 w 3730337"/>
              <a:gd name="connsiteY110" fmla="*/ 1621969 h 1757124"/>
              <a:gd name="connsiteX111" fmla="*/ 1153391 w 3730337"/>
              <a:gd name="connsiteY111" fmla="*/ 1611578 h 1757124"/>
              <a:gd name="connsiteX112" fmla="*/ 1091046 w 3730337"/>
              <a:gd name="connsiteY112" fmla="*/ 1601187 h 1757124"/>
              <a:gd name="connsiteX113" fmla="*/ 987137 w 3730337"/>
              <a:gd name="connsiteY113" fmla="*/ 1590796 h 1757124"/>
              <a:gd name="connsiteX114" fmla="*/ 1039091 w 3730337"/>
              <a:gd name="connsiteY114" fmla="*/ 1549233 h 1757124"/>
              <a:gd name="connsiteX115" fmla="*/ 1007918 w 3730337"/>
              <a:gd name="connsiteY115" fmla="*/ 1528451 h 1757124"/>
              <a:gd name="connsiteX116" fmla="*/ 883228 w 3730337"/>
              <a:gd name="connsiteY116" fmla="*/ 1549233 h 1757124"/>
              <a:gd name="connsiteX117" fmla="*/ 945573 w 3730337"/>
              <a:gd name="connsiteY117" fmla="*/ 1507669 h 1757124"/>
              <a:gd name="connsiteX118" fmla="*/ 966355 w 3730337"/>
              <a:gd name="connsiteY118" fmla="*/ 1476496 h 1757124"/>
              <a:gd name="connsiteX119" fmla="*/ 1059873 w 3730337"/>
              <a:gd name="connsiteY119" fmla="*/ 1424542 h 1757124"/>
              <a:gd name="connsiteX120" fmla="*/ 1070264 w 3730337"/>
              <a:gd name="connsiteY120" fmla="*/ 1393369 h 1757124"/>
              <a:gd name="connsiteX121" fmla="*/ 1101437 w 3730337"/>
              <a:gd name="connsiteY121" fmla="*/ 1382978 h 1757124"/>
              <a:gd name="connsiteX122" fmla="*/ 1163782 w 3730337"/>
              <a:gd name="connsiteY122" fmla="*/ 1403760 h 1757124"/>
              <a:gd name="connsiteX123" fmla="*/ 1278082 w 3730337"/>
              <a:gd name="connsiteY123" fmla="*/ 1414151 h 1757124"/>
              <a:gd name="connsiteX124" fmla="*/ 1340428 w 3730337"/>
              <a:gd name="connsiteY124" fmla="*/ 1434933 h 1757124"/>
              <a:gd name="connsiteX125" fmla="*/ 1371600 w 3730337"/>
              <a:gd name="connsiteY125" fmla="*/ 1445323 h 1757124"/>
              <a:gd name="connsiteX126" fmla="*/ 1413164 w 3730337"/>
              <a:gd name="connsiteY126" fmla="*/ 1434933 h 1757124"/>
              <a:gd name="connsiteX127" fmla="*/ 1381991 w 3730337"/>
              <a:gd name="connsiteY127" fmla="*/ 1424542 h 1757124"/>
              <a:gd name="connsiteX128" fmla="*/ 1288473 w 3730337"/>
              <a:gd name="connsiteY128" fmla="*/ 1403760 h 1757124"/>
              <a:gd name="connsiteX129" fmla="*/ 1257300 w 3730337"/>
              <a:gd name="connsiteY129" fmla="*/ 1382978 h 1757124"/>
              <a:gd name="connsiteX130" fmla="*/ 1236518 w 3730337"/>
              <a:gd name="connsiteY130" fmla="*/ 1351805 h 1757124"/>
              <a:gd name="connsiteX131" fmla="*/ 1205346 w 3730337"/>
              <a:gd name="connsiteY131" fmla="*/ 1341414 h 1757124"/>
              <a:gd name="connsiteX132" fmla="*/ 1143000 w 3730337"/>
              <a:gd name="connsiteY132" fmla="*/ 1310242 h 1757124"/>
              <a:gd name="connsiteX133" fmla="*/ 1111828 w 3730337"/>
              <a:gd name="connsiteY133" fmla="*/ 1289460 h 1757124"/>
              <a:gd name="connsiteX134" fmla="*/ 1080655 w 3730337"/>
              <a:gd name="connsiteY134" fmla="*/ 1279069 h 1757124"/>
              <a:gd name="connsiteX135" fmla="*/ 1028700 w 3730337"/>
              <a:gd name="connsiteY135" fmla="*/ 1237505 h 1757124"/>
              <a:gd name="connsiteX136" fmla="*/ 966355 w 3730337"/>
              <a:gd name="connsiteY136" fmla="*/ 1195942 h 1757124"/>
              <a:gd name="connsiteX137" fmla="*/ 904009 w 3730337"/>
              <a:gd name="connsiteY137" fmla="*/ 1154378 h 1757124"/>
              <a:gd name="connsiteX138" fmla="*/ 841664 w 3730337"/>
              <a:gd name="connsiteY138" fmla="*/ 1133596 h 1757124"/>
              <a:gd name="connsiteX139" fmla="*/ 810491 w 3730337"/>
              <a:gd name="connsiteY139" fmla="*/ 1123205 h 1757124"/>
              <a:gd name="connsiteX140" fmla="*/ 727364 w 3730337"/>
              <a:gd name="connsiteY140" fmla="*/ 1102423 h 1757124"/>
              <a:gd name="connsiteX141" fmla="*/ 654628 w 3730337"/>
              <a:gd name="connsiteY141" fmla="*/ 1060860 h 1757124"/>
              <a:gd name="connsiteX142" fmla="*/ 592282 w 3730337"/>
              <a:gd name="connsiteY142" fmla="*/ 1040078 h 1757124"/>
              <a:gd name="connsiteX143" fmla="*/ 529937 w 3730337"/>
              <a:gd name="connsiteY143" fmla="*/ 1019296 h 1757124"/>
              <a:gd name="connsiteX144" fmla="*/ 467591 w 3730337"/>
              <a:gd name="connsiteY144" fmla="*/ 998514 h 1757124"/>
              <a:gd name="connsiteX145" fmla="*/ 436418 w 3730337"/>
              <a:gd name="connsiteY145" fmla="*/ 988123 h 1757124"/>
              <a:gd name="connsiteX146" fmla="*/ 322118 w 3730337"/>
              <a:gd name="connsiteY146" fmla="*/ 977733 h 1757124"/>
              <a:gd name="connsiteX147" fmla="*/ 228600 w 3730337"/>
              <a:gd name="connsiteY147" fmla="*/ 956951 h 1757124"/>
              <a:gd name="connsiteX148" fmla="*/ 197428 w 3730337"/>
              <a:gd name="connsiteY148" fmla="*/ 946560 h 1757124"/>
              <a:gd name="connsiteX149" fmla="*/ 166255 w 3730337"/>
              <a:gd name="connsiteY149" fmla="*/ 925778 h 1757124"/>
              <a:gd name="connsiteX150" fmla="*/ 103909 w 3730337"/>
              <a:gd name="connsiteY150" fmla="*/ 904996 h 1757124"/>
              <a:gd name="connsiteX151" fmla="*/ 41564 w 3730337"/>
              <a:gd name="connsiteY151" fmla="*/ 863433 h 1757124"/>
              <a:gd name="connsiteX152" fmla="*/ 0 w 3730337"/>
              <a:gd name="connsiteY152" fmla="*/ 801087 h 1757124"/>
              <a:gd name="connsiteX153" fmla="*/ 31173 w 3730337"/>
              <a:gd name="connsiteY153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595255 w 3730337"/>
              <a:gd name="connsiteY54" fmla="*/ 738742 h 1757124"/>
              <a:gd name="connsiteX55" fmla="*/ 3616037 w 3730337"/>
              <a:gd name="connsiteY55" fmla="*/ 769914 h 1757124"/>
              <a:gd name="connsiteX56" fmla="*/ 3667991 w 3730337"/>
              <a:gd name="connsiteY56" fmla="*/ 863433 h 1757124"/>
              <a:gd name="connsiteX57" fmla="*/ 3688773 w 3730337"/>
              <a:gd name="connsiteY57" fmla="*/ 894605 h 1757124"/>
              <a:gd name="connsiteX58" fmla="*/ 3719946 w 3730337"/>
              <a:gd name="connsiteY58" fmla="*/ 988123 h 1757124"/>
              <a:gd name="connsiteX59" fmla="*/ 3730337 w 3730337"/>
              <a:gd name="connsiteY59" fmla="*/ 1019296 h 1757124"/>
              <a:gd name="connsiteX60" fmla="*/ 3719946 w 3730337"/>
              <a:gd name="connsiteY60" fmla="*/ 1123205 h 1757124"/>
              <a:gd name="connsiteX61" fmla="*/ 3666259 w 3730337"/>
              <a:gd name="connsiteY61" fmla="*/ 1199839 h 1757124"/>
              <a:gd name="connsiteX62" fmla="*/ 3616037 w 3730337"/>
              <a:gd name="connsiteY62" fmla="*/ 1289460 h 1757124"/>
              <a:gd name="connsiteX63" fmla="*/ 3574473 w 3730337"/>
              <a:gd name="connsiteY63" fmla="*/ 1351805 h 1757124"/>
              <a:gd name="connsiteX64" fmla="*/ 3522518 w 3730337"/>
              <a:gd name="connsiteY64" fmla="*/ 1414151 h 1757124"/>
              <a:gd name="connsiteX65" fmla="*/ 3491346 w 3730337"/>
              <a:gd name="connsiteY65" fmla="*/ 1434933 h 1757124"/>
              <a:gd name="connsiteX66" fmla="*/ 3449782 w 3730337"/>
              <a:gd name="connsiteY66" fmla="*/ 1476496 h 1757124"/>
              <a:gd name="connsiteX67" fmla="*/ 3387437 w 3730337"/>
              <a:gd name="connsiteY67" fmla="*/ 1518060 h 1757124"/>
              <a:gd name="connsiteX68" fmla="*/ 3356264 w 3730337"/>
              <a:gd name="connsiteY68" fmla="*/ 1538842 h 1757124"/>
              <a:gd name="connsiteX69" fmla="*/ 3325091 w 3730337"/>
              <a:gd name="connsiteY69" fmla="*/ 1570014 h 1757124"/>
              <a:gd name="connsiteX70" fmla="*/ 3241964 w 3730337"/>
              <a:gd name="connsiteY70" fmla="*/ 1601187 h 1757124"/>
              <a:gd name="connsiteX71" fmla="*/ 3210791 w 3730337"/>
              <a:gd name="connsiteY71" fmla="*/ 1621969 h 1757124"/>
              <a:gd name="connsiteX72" fmla="*/ 3127664 w 3730337"/>
              <a:gd name="connsiteY72" fmla="*/ 1642751 h 1757124"/>
              <a:gd name="connsiteX73" fmla="*/ 3096491 w 3730337"/>
              <a:gd name="connsiteY73" fmla="*/ 1653142 h 1757124"/>
              <a:gd name="connsiteX74" fmla="*/ 2971800 w 3730337"/>
              <a:gd name="connsiteY74" fmla="*/ 1642751 h 1757124"/>
              <a:gd name="connsiteX75" fmla="*/ 2940628 w 3730337"/>
              <a:gd name="connsiteY75" fmla="*/ 1632360 h 1757124"/>
              <a:gd name="connsiteX76" fmla="*/ 2763982 w 3730337"/>
              <a:gd name="connsiteY76" fmla="*/ 1621969 h 1757124"/>
              <a:gd name="connsiteX77" fmla="*/ 2608118 w 3730337"/>
              <a:gd name="connsiteY77" fmla="*/ 1632360 h 1757124"/>
              <a:gd name="connsiteX78" fmla="*/ 2545773 w 3730337"/>
              <a:gd name="connsiteY78" fmla="*/ 1673923 h 1757124"/>
              <a:gd name="connsiteX79" fmla="*/ 2524991 w 3730337"/>
              <a:gd name="connsiteY79" fmla="*/ 1705096 h 1757124"/>
              <a:gd name="connsiteX80" fmla="*/ 2421082 w 3730337"/>
              <a:gd name="connsiteY80" fmla="*/ 1736269 h 1757124"/>
              <a:gd name="connsiteX81" fmla="*/ 2389909 w 3730337"/>
              <a:gd name="connsiteY81" fmla="*/ 1757051 h 1757124"/>
              <a:gd name="connsiteX82" fmla="*/ 2310246 w 3730337"/>
              <a:gd name="connsiteY82" fmla="*/ 1751855 h 1757124"/>
              <a:gd name="connsiteX83" fmla="*/ 2369128 w 3730337"/>
              <a:gd name="connsiteY83" fmla="*/ 1736269 h 1757124"/>
              <a:gd name="connsiteX84" fmla="*/ 2379518 w 3730337"/>
              <a:gd name="connsiteY84" fmla="*/ 1705096 h 1757124"/>
              <a:gd name="connsiteX85" fmla="*/ 2348346 w 3730337"/>
              <a:gd name="connsiteY85" fmla="*/ 1715487 h 1757124"/>
              <a:gd name="connsiteX86" fmla="*/ 2306782 w 3730337"/>
              <a:gd name="connsiteY86" fmla="*/ 1725878 h 1757124"/>
              <a:gd name="connsiteX87" fmla="*/ 2275609 w 3730337"/>
              <a:gd name="connsiteY87" fmla="*/ 1725878 h 1757124"/>
              <a:gd name="connsiteX88" fmla="*/ 2244437 w 3730337"/>
              <a:gd name="connsiteY88" fmla="*/ 1673923 h 1757124"/>
              <a:gd name="connsiteX89" fmla="*/ 2209367 w 3730337"/>
              <a:gd name="connsiteY89" fmla="*/ 1705096 h 1757124"/>
              <a:gd name="connsiteX90" fmla="*/ 2213264 w 3730337"/>
              <a:gd name="connsiteY90" fmla="*/ 1673923 h 1757124"/>
              <a:gd name="connsiteX91" fmla="*/ 2265218 w 3730337"/>
              <a:gd name="connsiteY91" fmla="*/ 1632360 h 1757124"/>
              <a:gd name="connsiteX92" fmla="*/ 2296391 w 3730337"/>
              <a:gd name="connsiteY92" fmla="*/ 1601187 h 1757124"/>
              <a:gd name="connsiteX93" fmla="*/ 2327564 w 3730337"/>
              <a:gd name="connsiteY93" fmla="*/ 1580405 h 1757124"/>
              <a:gd name="connsiteX94" fmla="*/ 2369128 w 3730337"/>
              <a:gd name="connsiteY94" fmla="*/ 1538842 h 1757124"/>
              <a:gd name="connsiteX95" fmla="*/ 2389909 w 3730337"/>
              <a:gd name="connsiteY95" fmla="*/ 1476496 h 1757124"/>
              <a:gd name="connsiteX96" fmla="*/ 2317173 w 3730337"/>
              <a:gd name="connsiteY96" fmla="*/ 1497278 h 1757124"/>
              <a:gd name="connsiteX97" fmla="*/ 2223655 w 3730337"/>
              <a:gd name="connsiteY97" fmla="*/ 1549233 h 1757124"/>
              <a:gd name="connsiteX98" fmla="*/ 2109355 w 3730337"/>
              <a:gd name="connsiteY98" fmla="*/ 1538842 h 1757124"/>
              <a:gd name="connsiteX99" fmla="*/ 2078182 w 3730337"/>
              <a:gd name="connsiteY99" fmla="*/ 1528451 h 1757124"/>
              <a:gd name="connsiteX100" fmla="*/ 2036618 w 3730337"/>
              <a:gd name="connsiteY100" fmla="*/ 1518060 h 1757124"/>
              <a:gd name="connsiteX101" fmla="*/ 1974273 w 3730337"/>
              <a:gd name="connsiteY101" fmla="*/ 1497278 h 1757124"/>
              <a:gd name="connsiteX102" fmla="*/ 1943100 w 3730337"/>
              <a:gd name="connsiteY102" fmla="*/ 1486887 h 1757124"/>
              <a:gd name="connsiteX103" fmla="*/ 1901537 w 3730337"/>
              <a:gd name="connsiteY103" fmla="*/ 1476496 h 1757124"/>
              <a:gd name="connsiteX104" fmla="*/ 1870364 w 3730337"/>
              <a:gd name="connsiteY104" fmla="*/ 1486887 h 1757124"/>
              <a:gd name="connsiteX105" fmla="*/ 1776846 w 3730337"/>
              <a:gd name="connsiteY105" fmla="*/ 1538842 h 1757124"/>
              <a:gd name="connsiteX106" fmla="*/ 1766455 w 3730337"/>
              <a:gd name="connsiteY106" fmla="*/ 1570014 h 1757124"/>
              <a:gd name="connsiteX107" fmla="*/ 1735282 w 3730337"/>
              <a:gd name="connsiteY107" fmla="*/ 1601187 h 1757124"/>
              <a:gd name="connsiteX108" fmla="*/ 1704109 w 3730337"/>
              <a:gd name="connsiteY108" fmla="*/ 1611578 h 1757124"/>
              <a:gd name="connsiteX109" fmla="*/ 1454728 w 3730337"/>
              <a:gd name="connsiteY109" fmla="*/ 1621969 h 1757124"/>
              <a:gd name="connsiteX110" fmla="*/ 1153391 w 3730337"/>
              <a:gd name="connsiteY110" fmla="*/ 1611578 h 1757124"/>
              <a:gd name="connsiteX111" fmla="*/ 1091046 w 3730337"/>
              <a:gd name="connsiteY111" fmla="*/ 1601187 h 1757124"/>
              <a:gd name="connsiteX112" fmla="*/ 987137 w 3730337"/>
              <a:gd name="connsiteY112" fmla="*/ 1590796 h 1757124"/>
              <a:gd name="connsiteX113" fmla="*/ 1039091 w 3730337"/>
              <a:gd name="connsiteY113" fmla="*/ 1549233 h 1757124"/>
              <a:gd name="connsiteX114" fmla="*/ 1007918 w 3730337"/>
              <a:gd name="connsiteY114" fmla="*/ 1528451 h 1757124"/>
              <a:gd name="connsiteX115" fmla="*/ 883228 w 3730337"/>
              <a:gd name="connsiteY115" fmla="*/ 1549233 h 1757124"/>
              <a:gd name="connsiteX116" fmla="*/ 945573 w 3730337"/>
              <a:gd name="connsiteY116" fmla="*/ 1507669 h 1757124"/>
              <a:gd name="connsiteX117" fmla="*/ 966355 w 3730337"/>
              <a:gd name="connsiteY117" fmla="*/ 1476496 h 1757124"/>
              <a:gd name="connsiteX118" fmla="*/ 1059873 w 3730337"/>
              <a:gd name="connsiteY118" fmla="*/ 1424542 h 1757124"/>
              <a:gd name="connsiteX119" fmla="*/ 1070264 w 3730337"/>
              <a:gd name="connsiteY119" fmla="*/ 1393369 h 1757124"/>
              <a:gd name="connsiteX120" fmla="*/ 1101437 w 3730337"/>
              <a:gd name="connsiteY120" fmla="*/ 1382978 h 1757124"/>
              <a:gd name="connsiteX121" fmla="*/ 1163782 w 3730337"/>
              <a:gd name="connsiteY121" fmla="*/ 1403760 h 1757124"/>
              <a:gd name="connsiteX122" fmla="*/ 1278082 w 3730337"/>
              <a:gd name="connsiteY122" fmla="*/ 1414151 h 1757124"/>
              <a:gd name="connsiteX123" fmla="*/ 1340428 w 3730337"/>
              <a:gd name="connsiteY123" fmla="*/ 1434933 h 1757124"/>
              <a:gd name="connsiteX124" fmla="*/ 1371600 w 3730337"/>
              <a:gd name="connsiteY124" fmla="*/ 1445323 h 1757124"/>
              <a:gd name="connsiteX125" fmla="*/ 1413164 w 3730337"/>
              <a:gd name="connsiteY125" fmla="*/ 1434933 h 1757124"/>
              <a:gd name="connsiteX126" fmla="*/ 1381991 w 3730337"/>
              <a:gd name="connsiteY126" fmla="*/ 1424542 h 1757124"/>
              <a:gd name="connsiteX127" fmla="*/ 1288473 w 3730337"/>
              <a:gd name="connsiteY127" fmla="*/ 1403760 h 1757124"/>
              <a:gd name="connsiteX128" fmla="*/ 1257300 w 3730337"/>
              <a:gd name="connsiteY128" fmla="*/ 1382978 h 1757124"/>
              <a:gd name="connsiteX129" fmla="*/ 1236518 w 3730337"/>
              <a:gd name="connsiteY129" fmla="*/ 1351805 h 1757124"/>
              <a:gd name="connsiteX130" fmla="*/ 1205346 w 3730337"/>
              <a:gd name="connsiteY130" fmla="*/ 1341414 h 1757124"/>
              <a:gd name="connsiteX131" fmla="*/ 1143000 w 3730337"/>
              <a:gd name="connsiteY131" fmla="*/ 1310242 h 1757124"/>
              <a:gd name="connsiteX132" fmla="*/ 1111828 w 3730337"/>
              <a:gd name="connsiteY132" fmla="*/ 1289460 h 1757124"/>
              <a:gd name="connsiteX133" fmla="*/ 1080655 w 3730337"/>
              <a:gd name="connsiteY133" fmla="*/ 1279069 h 1757124"/>
              <a:gd name="connsiteX134" fmla="*/ 1028700 w 3730337"/>
              <a:gd name="connsiteY134" fmla="*/ 1237505 h 1757124"/>
              <a:gd name="connsiteX135" fmla="*/ 966355 w 3730337"/>
              <a:gd name="connsiteY135" fmla="*/ 1195942 h 1757124"/>
              <a:gd name="connsiteX136" fmla="*/ 904009 w 3730337"/>
              <a:gd name="connsiteY136" fmla="*/ 1154378 h 1757124"/>
              <a:gd name="connsiteX137" fmla="*/ 841664 w 3730337"/>
              <a:gd name="connsiteY137" fmla="*/ 1133596 h 1757124"/>
              <a:gd name="connsiteX138" fmla="*/ 810491 w 3730337"/>
              <a:gd name="connsiteY138" fmla="*/ 1123205 h 1757124"/>
              <a:gd name="connsiteX139" fmla="*/ 727364 w 3730337"/>
              <a:gd name="connsiteY139" fmla="*/ 1102423 h 1757124"/>
              <a:gd name="connsiteX140" fmla="*/ 654628 w 3730337"/>
              <a:gd name="connsiteY140" fmla="*/ 1060860 h 1757124"/>
              <a:gd name="connsiteX141" fmla="*/ 592282 w 3730337"/>
              <a:gd name="connsiteY141" fmla="*/ 1040078 h 1757124"/>
              <a:gd name="connsiteX142" fmla="*/ 529937 w 3730337"/>
              <a:gd name="connsiteY142" fmla="*/ 1019296 h 1757124"/>
              <a:gd name="connsiteX143" fmla="*/ 467591 w 3730337"/>
              <a:gd name="connsiteY143" fmla="*/ 998514 h 1757124"/>
              <a:gd name="connsiteX144" fmla="*/ 436418 w 3730337"/>
              <a:gd name="connsiteY144" fmla="*/ 988123 h 1757124"/>
              <a:gd name="connsiteX145" fmla="*/ 322118 w 3730337"/>
              <a:gd name="connsiteY145" fmla="*/ 977733 h 1757124"/>
              <a:gd name="connsiteX146" fmla="*/ 228600 w 3730337"/>
              <a:gd name="connsiteY146" fmla="*/ 956951 h 1757124"/>
              <a:gd name="connsiteX147" fmla="*/ 197428 w 3730337"/>
              <a:gd name="connsiteY147" fmla="*/ 946560 h 1757124"/>
              <a:gd name="connsiteX148" fmla="*/ 166255 w 3730337"/>
              <a:gd name="connsiteY148" fmla="*/ 925778 h 1757124"/>
              <a:gd name="connsiteX149" fmla="*/ 103909 w 3730337"/>
              <a:gd name="connsiteY149" fmla="*/ 904996 h 1757124"/>
              <a:gd name="connsiteX150" fmla="*/ 41564 w 3730337"/>
              <a:gd name="connsiteY150" fmla="*/ 863433 h 1757124"/>
              <a:gd name="connsiteX151" fmla="*/ 0 w 3730337"/>
              <a:gd name="connsiteY151" fmla="*/ 801087 h 1757124"/>
              <a:gd name="connsiteX152" fmla="*/ 31173 w 3730337"/>
              <a:gd name="connsiteY152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595255 w 3730337"/>
              <a:gd name="connsiteY54" fmla="*/ 738742 h 1757124"/>
              <a:gd name="connsiteX55" fmla="*/ 3616037 w 3730337"/>
              <a:gd name="connsiteY55" fmla="*/ 769914 h 1757124"/>
              <a:gd name="connsiteX56" fmla="*/ 3667991 w 3730337"/>
              <a:gd name="connsiteY56" fmla="*/ 863433 h 1757124"/>
              <a:gd name="connsiteX57" fmla="*/ 3688773 w 3730337"/>
              <a:gd name="connsiteY57" fmla="*/ 894605 h 1757124"/>
              <a:gd name="connsiteX58" fmla="*/ 3719946 w 3730337"/>
              <a:gd name="connsiteY58" fmla="*/ 988123 h 1757124"/>
              <a:gd name="connsiteX59" fmla="*/ 3730337 w 3730337"/>
              <a:gd name="connsiteY59" fmla="*/ 1019296 h 1757124"/>
              <a:gd name="connsiteX60" fmla="*/ 3719946 w 3730337"/>
              <a:gd name="connsiteY60" fmla="*/ 1123205 h 1757124"/>
              <a:gd name="connsiteX61" fmla="*/ 3666259 w 3730337"/>
              <a:gd name="connsiteY61" fmla="*/ 1199839 h 1757124"/>
              <a:gd name="connsiteX62" fmla="*/ 3616037 w 3730337"/>
              <a:gd name="connsiteY62" fmla="*/ 1289460 h 1757124"/>
              <a:gd name="connsiteX63" fmla="*/ 3574473 w 3730337"/>
              <a:gd name="connsiteY63" fmla="*/ 1351805 h 1757124"/>
              <a:gd name="connsiteX64" fmla="*/ 3522518 w 3730337"/>
              <a:gd name="connsiteY64" fmla="*/ 1414151 h 1757124"/>
              <a:gd name="connsiteX65" fmla="*/ 3449782 w 3730337"/>
              <a:gd name="connsiteY65" fmla="*/ 1476496 h 1757124"/>
              <a:gd name="connsiteX66" fmla="*/ 3387437 w 3730337"/>
              <a:gd name="connsiteY66" fmla="*/ 1518060 h 1757124"/>
              <a:gd name="connsiteX67" fmla="*/ 3356264 w 3730337"/>
              <a:gd name="connsiteY67" fmla="*/ 1538842 h 1757124"/>
              <a:gd name="connsiteX68" fmla="*/ 3325091 w 3730337"/>
              <a:gd name="connsiteY68" fmla="*/ 1570014 h 1757124"/>
              <a:gd name="connsiteX69" fmla="*/ 3241964 w 3730337"/>
              <a:gd name="connsiteY69" fmla="*/ 1601187 h 1757124"/>
              <a:gd name="connsiteX70" fmla="*/ 3210791 w 3730337"/>
              <a:gd name="connsiteY70" fmla="*/ 1621969 h 1757124"/>
              <a:gd name="connsiteX71" fmla="*/ 3127664 w 3730337"/>
              <a:gd name="connsiteY71" fmla="*/ 1642751 h 1757124"/>
              <a:gd name="connsiteX72" fmla="*/ 3096491 w 3730337"/>
              <a:gd name="connsiteY72" fmla="*/ 1653142 h 1757124"/>
              <a:gd name="connsiteX73" fmla="*/ 2971800 w 3730337"/>
              <a:gd name="connsiteY73" fmla="*/ 1642751 h 1757124"/>
              <a:gd name="connsiteX74" fmla="*/ 2940628 w 3730337"/>
              <a:gd name="connsiteY74" fmla="*/ 1632360 h 1757124"/>
              <a:gd name="connsiteX75" fmla="*/ 2763982 w 3730337"/>
              <a:gd name="connsiteY75" fmla="*/ 1621969 h 1757124"/>
              <a:gd name="connsiteX76" fmla="*/ 2608118 w 3730337"/>
              <a:gd name="connsiteY76" fmla="*/ 1632360 h 1757124"/>
              <a:gd name="connsiteX77" fmla="*/ 2545773 w 3730337"/>
              <a:gd name="connsiteY77" fmla="*/ 1673923 h 1757124"/>
              <a:gd name="connsiteX78" fmla="*/ 2524991 w 3730337"/>
              <a:gd name="connsiteY78" fmla="*/ 1705096 h 1757124"/>
              <a:gd name="connsiteX79" fmla="*/ 2421082 w 3730337"/>
              <a:gd name="connsiteY79" fmla="*/ 1736269 h 1757124"/>
              <a:gd name="connsiteX80" fmla="*/ 2389909 w 3730337"/>
              <a:gd name="connsiteY80" fmla="*/ 1757051 h 1757124"/>
              <a:gd name="connsiteX81" fmla="*/ 2310246 w 3730337"/>
              <a:gd name="connsiteY81" fmla="*/ 1751855 h 1757124"/>
              <a:gd name="connsiteX82" fmla="*/ 2369128 w 3730337"/>
              <a:gd name="connsiteY82" fmla="*/ 1736269 h 1757124"/>
              <a:gd name="connsiteX83" fmla="*/ 2379518 w 3730337"/>
              <a:gd name="connsiteY83" fmla="*/ 1705096 h 1757124"/>
              <a:gd name="connsiteX84" fmla="*/ 2348346 w 3730337"/>
              <a:gd name="connsiteY84" fmla="*/ 1715487 h 1757124"/>
              <a:gd name="connsiteX85" fmla="*/ 2306782 w 3730337"/>
              <a:gd name="connsiteY85" fmla="*/ 1725878 h 1757124"/>
              <a:gd name="connsiteX86" fmla="*/ 2275609 w 3730337"/>
              <a:gd name="connsiteY86" fmla="*/ 1725878 h 1757124"/>
              <a:gd name="connsiteX87" fmla="*/ 2244437 w 3730337"/>
              <a:gd name="connsiteY87" fmla="*/ 1673923 h 1757124"/>
              <a:gd name="connsiteX88" fmla="*/ 2209367 w 3730337"/>
              <a:gd name="connsiteY88" fmla="*/ 1705096 h 1757124"/>
              <a:gd name="connsiteX89" fmla="*/ 2213264 w 3730337"/>
              <a:gd name="connsiteY89" fmla="*/ 1673923 h 1757124"/>
              <a:gd name="connsiteX90" fmla="*/ 2265218 w 3730337"/>
              <a:gd name="connsiteY90" fmla="*/ 1632360 h 1757124"/>
              <a:gd name="connsiteX91" fmla="*/ 2296391 w 3730337"/>
              <a:gd name="connsiteY91" fmla="*/ 1601187 h 1757124"/>
              <a:gd name="connsiteX92" fmla="*/ 2327564 w 3730337"/>
              <a:gd name="connsiteY92" fmla="*/ 1580405 h 1757124"/>
              <a:gd name="connsiteX93" fmla="*/ 2369128 w 3730337"/>
              <a:gd name="connsiteY93" fmla="*/ 1538842 h 1757124"/>
              <a:gd name="connsiteX94" fmla="*/ 2389909 w 3730337"/>
              <a:gd name="connsiteY94" fmla="*/ 1476496 h 1757124"/>
              <a:gd name="connsiteX95" fmla="*/ 2317173 w 3730337"/>
              <a:gd name="connsiteY95" fmla="*/ 1497278 h 1757124"/>
              <a:gd name="connsiteX96" fmla="*/ 2223655 w 3730337"/>
              <a:gd name="connsiteY96" fmla="*/ 1549233 h 1757124"/>
              <a:gd name="connsiteX97" fmla="*/ 2109355 w 3730337"/>
              <a:gd name="connsiteY97" fmla="*/ 1538842 h 1757124"/>
              <a:gd name="connsiteX98" fmla="*/ 2078182 w 3730337"/>
              <a:gd name="connsiteY98" fmla="*/ 1528451 h 1757124"/>
              <a:gd name="connsiteX99" fmla="*/ 2036618 w 3730337"/>
              <a:gd name="connsiteY99" fmla="*/ 1518060 h 1757124"/>
              <a:gd name="connsiteX100" fmla="*/ 1974273 w 3730337"/>
              <a:gd name="connsiteY100" fmla="*/ 1497278 h 1757124"/>
              <a:gd name="connsiteX101" fmla="*/ 1943100 w 3730337"/>
              <a:gd name="connsiteY101" fmla="*/ 1486887 h 1757124"/>
              <a:gd name="connsiteX102" fmla="*/ 1901537 w 3730337"/>
              <a:gd name="connsiteY102" fmla="*/ 1476496 h 1757124"/>
              <a:gd name="connsiteX103" fmla="*/ 1870364 w 3730337"/>
              <a:gd name="connsiteY103" fmla="*/ 1486887 h 1757124"/>
              <a:gd name="connsiteX104" fmla="*/ 1776846 w 3730337"/>
              <a:gd name="connsiteY104" fmla="*/ 1538842 h 1757124"/>
              <a:gd name="connsiteX105" fmla="*/ 1766455 w 3730337"/>
              <a:gd name="connsiteY105" fmla="*/ 1570014 h 1757124"/>
              <a:gd name="connsiteX106" fmla="*/ 1735282 w 3730337"/>
              <a:gd name="connsiteY106" fmla="*/ 1601187 h 1757124"/>
              <a:gd name="connsiteX107" fmla="*/ 1704109 w 3730337"/>
              <a:gd name="connsiteY107" fmla="*/ 1611578 h 1757124"/>
              <a:gd name="connsiteX108" fmla="*/ 1454728 w 3730337"/>
              <a:gd name="connsiteY108" fmla="*/ 1621969 h 1757124"/>
              <a:gd name="connsiteX109" fmla="*/ 1153391 w 3730337"/>
              <a:gd name="connsiteY109" fmla="*/ 1611578 h 1757124"/>
              <a:gd name="connsiteX110" fmla="*/ 1091046 w 3730337"/>
              <a:gd name="connsiteY110" fmla="*/ 1601187 h 1757124"/>
              <a:gd name="connsiteX111" fmla="*/ 987137 w 3730337"/>
              <a:gd name="connsiteY111" fmla="*/ 1590796 h 1757124"/>
              <a:gd name="connsiteX112" fmla="*/ 1039091 w 3730337"/>
              <a:gd name="connsiteY112" fmla="*/ 1549233 h 1757124"/>
              <a:gd name="connsiteX113" fmla="*/ 1007918 w 3730337"/>
              <a:gd name="connsiteY113" fmla="*/ 1528451 h 1757124"/>
              <a:gd name="connsiteX114" fmla="*/ 883228 w 3730337"/>
              <a:gd name="connsiteY114" fmla="*/ 1549233 h 1757124"/>
              <a:gd name="connsiteX115" fmla="*/ 945573 w 3730337"/>
              <a:gd name="connsiteY115" fmla="*/ 1507669 h 1757124"/>
              <a:gd name="connsiteX116" fmla="*/ 966355 w 3730337"/>
              <a:gd name="connsiteY116" fmla="*/ 1476496 h 1757124"/>
              <a:gd name="connsiteX117" fmla="*/ 1059873 w 3730337"/>
              <a:gd name="connsiteY117" fmla="*/ 1424542 h 1757124"/>
              <a:gd name="connsiteX118" fmla="*/ 1070264 w 3730337"/>
              <a:gd name="connsiteY118" fmla="*/ 1393369 h 1757124"/>
              <a:gd name="connsiteX119" fmla="*/ 1101437 w 3730337"/>
              <a:gd name="connsiteY119" fmla="*/ 1382978 h 1757124"/>
              <a:gd name="connsiteX120" fmla="*/ 1163782 w 3730337"/>
              <a:gd name="connsiteY120" fmla="*/ 1403760 h 1757124"/>
              <a:gd name="connsiteX121" fmla="*/ 1278082 w 3730337"/>
              <a:gd name="connsiteY121" fmla="*/ 1414151 h 1757124"/>
              <a:gd name="connsiteX122" fmla="*/ 1340428 w 3730337"/>
              <a:gd name="connsiteY122" fmla="*/ 1434933 h 1757124"/>
              <a:gd name="connsiteX123" fmla="*/ 1371600 w 3730337"/>
              <a:gd name="connsiteY123" fmla="*/ 1445323 h 1757124"/>
              <a:gd name="connsiteX124" fmla="*/ 1413164 w 3730337"/>
              <a:gd name="connsiteY124" fmla="*/ 1434933 h 1757124"/>
              <a:gd name="connsiteX125" fmla="*/ 1381991 w 3730337"/>
              <a:gd name="connsiteY125" fmla="*/ 1424542 h 1757124"/>
              <a:gd name="connsiteX126" fmla="*/ 1288473 w 3730337"/>
              <a:gd name="connsiteY126" fmla="*/ 1403760 h 1757124"/>
              <a:gd name="connsiteX127" fmla="*/ 1257300 w 3730337"/>
              <a:gd name="connsiteY127" fmla="*/ 1382978 h 1757124"/>
              <a:gd name="connsiteX128" fmla="*/ 1236518 w 3730337"/>
              <a:gd name="connsiteY128" fmla="*/ 1351805 h 1757124"/>
              <a:gd name="connsiteX129" fmla="*/ 1205346 w 3730337"/>
              <a:gd name="connsiteY129" fmla="*/ 1341414 h 1757124"/>
              <a:gd name="connsiteX130" fmla="*/ 1143000 w 3730337"/>
              <a:gd name="connsiteY130" fmla="*/ 1310242 h 1757124"/>
              <a:gd name="connsiteX131" fmla="*/ 1111828 w 3730337"/>
              <a:gd name="connsiteY131" fmla="*/ 1289460 h 1757124"/>
              <a:gd name="connsiteX132" fmla="*/ 1080655 w 3730337"/>
              <a:gd name="connsiteY132" fmla="*/ 1279069 h 1757124"/>
              <a:gd name="connsiteX133" fmla="*/ 1028700 w 3730337"/>
              <a:gd name="connsiteY133" fmla="*/ 1237505 h 1757124"/>
              <a:gd name="connsiteX134" fmla="*/ 966355 w 3730337"/>
              <a:gd name="connsiteY134" fmla="*/ 1195942 h 1757124"/>
              <a:gd name="connsiteX135" fmla="*/ 904009 w 3730337"/>
              <a:gd name="connsiteY135" fmla="*/ 1154378 h 1757124"/>
              <a:gd name="connsiteX136" fmla="*/ 841664 w 3730337"/>
              <a:gd name="connsiteY136" fmla="*/ 1133596 h 1757124"/>
              <a:gd name="connsiteX137" fmla="*/ 810491 w 3730337"/>
              <a:gd name="connsiteY137" fmla="*/ 1123205 h 1757124"/>
              <a:gd name="connsiteX138" fmla="*/ 727364 w 3730337"/>
              <a:gd name="connsiteY138" fmla="*/ 1102423 h 1757124"/>
              <a:gd name="connsiteX139" fmla="*/ 654628 w 3730337"/>
              <a:gd name="connsiteY139" fmla="*/ 1060860 h 1757124"/>
              <a:gd name="connsiteX140" fmla="*/ 592282 w 3730337"/>
              <a:gd name="connsiteY140" fmla="*/ 1040078 h 1757124"/>
              <a:gd name="connsiteX141" fmla="*/ 529937 w 3730337"/>
              <a:gd name="connsiteY141" fmla="*/ 1019296 h 1757124"/>
              <a:gd name="connsiteX142" fmla="*/ 467591 w 3730337"/>
              <a:gd name="connsiteY142" fmla="*/ 998514 h 1757124"/>
              <a:gd name="connsiteX143" fmla="*/ 436418 w 3730337"/>
              <a:gd name="connsiteY143" fmla="*/ 988123 h 1757124"/>
              <a:gd name="connsiteX144" fmla="*/ 322118 w 3730337"/>
              <a:gd name="connsiteY144" fmla="*/ 977733 h 1757124"/>
              <a:gd name="connsiteX145" fmla="*/ 228600 w 3730337"/>
              <a:gd name="connsiteY145" fmla="*/ 956951 h 1757124"/>
              <a:gd name="connsiteX146" fmla="*/ 197428 w 3730337"/>
              <a:gd name="connsiteY146" fmla="*/ 946560 h 1757124"/>
              <a:gd name="connsiteX147" fmla="*/ 166255 w 3730337"/>
              <a:gd name="connsiteY147" fmla="*/ 925778 h 1757124"/>
              <a:gd name="connsiteX148" fmla="*/ 103909 w 3730337"/>
              <a:gd name="connsiteY148" fmla="*/ 904996 h 1757124"/>
              <a:gd name="connsiteX149" fmla="*/ 41564 w 3730337"/>
              <a:gd name="connsiteY149" fmla="*/ 863433 h 1757124"/>
              <a:gd name="connsiteX150" fmla="*/ 0 w 3730337"/>
              <a:gd name="connsiteY150" fmla="*/ 801087 h 1757124"/>
              <a:gd name="connsiteX151" fmla="*/ 31173 w 3730337"/>
              <a:gd name="connsiteY151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88473 w 3730337"/>
              <a:gd name="connsiteY125" fmla="*/ 1403760 h 1757124"/>
              <a:gd name="connsiteX126" fmla="*/ 1257300 w 3730337"/>
              <a:gd name="connsiteY126" fmla="*/ 1382978 h 1757124"/>
              <a:gd name="connsiteX127" fmla="*/ 1236518 w 3730337"/>
              <a:gd name="connsiteY127" fmla="*/ 1351805 h 1757124"/>
              <a:gd name="connsiteX128" fmla="*/ 1205346 w 3730337"/>
              <a:gd name="connsiteY128" fmla="*/ 1341414 h 1757124"/>
              <a:gd name="connsiteX129" fmla="*/ 1143000 w 3730337"/>
              <a:gd name="connsiteY129" fmla="*/ 1310242 h 1757124"/>
              <a:gd name="connsiteX130" fmla="*/ 1111828 w 3730337"/>
              <a:gd name="connsiteY130" fmla="*/ 1289460 h 1757124"/>
              <a:gd name="connsiteX131" fmla="*/ 1080655 w 3730337"/>
              <a:gd name="connsiteY131" fmla="*/ 1279069 h 1757124"/>
              <a:gd name="connsiteX132" fmla="*/ 1028700 w 3730337"/>
              <a:gd name="connsiteY132" fmla="*/ 1237505 h 1757124"/>
              <a:gd name="connsiteX133" fmla="*/ 966355 w 3730337"/>
              <a:gd name="connsiteY133" fmla="*/ 1195942 h 1757124"/>
              <a:gd name="connsiteX134" fmla="*/ 904009 w 3730337"/>
              <a:gd name="connsiteY134" fmla="*/ 1154378 h 1757124"/>
              <a:gd name="connsiteX135" fmla="*/ 841664 w 3730337"/>
              <a:gd name="connsiteY135" fmla="*/ 1133596 h 1757124"/>
              <a:gd name="connsiteX136" fmla="*/ 810491 w 3730337"/>
              <a:gd name="connsiteY136" fmla="*/ 1123205 h 1757124"/>
              <a:gd name="connsiteX137" fmla="*/ 727364 w 3730337"/>
              <a:gd name="connsiteY137" fmla="*/ 1102423 h 1757124"/>
              <a:gd name="connsiteX138" fmla="*/ 654628 w 3730337"/>
              <a:gd name="connsiteY138" fmla="*/ 1060860 h 1757124"/>
              <a:gd name="connsiteX139" fmla="*/ 592282 w 3730337"/>
              <a:gd name="connsiteY139" fmla="*/ 1040078 h 1757124"/>
              <a:gd name="connsiteX140" fmla="*/ 529937 w 3730337"/>
              <a:gd name="connsiteY140" fmla="*/ 1019296 h 1757124"/>
              <a:gd name="connsiteX141" fmla="*/ 467591 w 3730337"/>
              <a:gd name="connsiteY141" fmla="*/ 998514 h 1757124"/>
              <a:gd name="connsiteX142" fmla="*/ 436418 w 3730337"/>
              <a:gd name="connsiteY142" fmla="*/ 988123 h 1757124"/>
              <a:gd name="connsiteX143" fmla="*/ 322118 w 3730337"/>
              <a:gd name="connsiteY143" fmla="*/ 977733 h 1757124"/>
              <a:gd name="connsiteX144" fmla="*/ 228600 w 3730337"/>
              <a:gd name="connsiteY144" fmla="*/ 956951 h 1757124"/>
              <a:gd name="connsiteX145" fmla="*/ 197428 w 3730337"/>
              <a:gd name="connsiteY145" fmla="*/ 946560 h 1757124"/>
              <a:gd name="connsiteX146" fmla="*/ 166255 w 3730337"/>
              <a:gd name="connsiteY146" fmla="*/ 925778 h 1757124"/>
              <a:gd name="connsiteX147" fmla="*/ 103909 w 3730337"/>
              <a:gd name="connsiteY147" fmla="*/ 904996 h 1757124"/>
              <a:gd name="connsiteX148" fmla="*/ 41564 w 3730337"/>
              <a:gd name="connsiteY148" fmla="*/ 863433 h 1757124"/>
              <a:gd name="connsiteX149" fmla="*/ 0 w 3730337"/>
              <a:gd name="connsiteY149" fmla="*/ 801087 h 1757124"/>
              <a:gd name="connsiteX150" fmla="*/ 31173 w 3730337"/>
              <a:gd name="connsiteY150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88473 w 3730337"/>
              <a:gd name="connsiteY125" fmla="*/ 1403760 h 1757124"/>
              <a:gd name="connsiteX126" fmla="*/ 1257300 w 3730337"/>
              <a:gd name="connsiteY126" fmla="*/ 1382978 h 1757124"/>
              <a:gd name="connsiteX127" fmla="*/ 1236518 w 3730337"/>
              <a:gd name="connsiteY127" fmla="*/ 1351805 h 1757124"/>
              <a:gd name="connsiteX128" fmla="*/ 1205346 w 3730337"/>
              <a:gd name="connsiteY128" fmla="*/ 1341414 h 1757124"/>
              <a:gd name="connsiteX129" fmla="*/ 1143000 w 3730337"/>
              <a:gd name="connsiteY129" fmla="*/ 1310242 h 1757124"/>
              <a:gd name="connsiteX130" fmla="*/ 1111828 w 3730337"/>
              <a:gd name="connsiteY130" fmla="*/ 1289460 h 1757124"/>
              <a:gd name="connsiteX131" fmla="*/ 1080655 w 3730337"/>
              <a:gd name="connsiteY131" fmla="*/ 1279069 h 1757124"/>
              <a:gd name="connsiteX132" fmla="*/ 1028700 w 3730337"/>
              <a:gd name="connsiteY132" fmla="*/ 1237505 h 1757124"/>
              <a:gd name="connsiteX133" fmla="*/ 966355 w 3730337"/>
              <a:gd name="connsiteY133" fmla="*/ 1195942 h 1757124"/>
              <a:gd name="connsiteX134" fmla="*/ 904009 w 3730337"/>
              <a:gd name="connsiteY134" fmla="*/ 1154378 h 1757124"/>
              <a:gd name="connsiteX135" fmla="*/ 841664 w 3730337"/>
              <a:gd name="connsiteY135" fmla="*/ 1133596 h 1757124"/>
              <a:gd name="connsiteX136" fmla="*/ 810491 w 3730337"/>
              <a:gd name="connsiteY136" fmla="*/ 1123205 h 1757124"/>
              <a:gd name="connsiteX137" fmla="*/ 654628 w 3730337"/>
              <a:gd name="connsiteY137" fmla="*/ 1060860 h 1757124"/>
              <a:gd name="connsiteX138" fmla="*/ 592282 w 3730337"/>
              <a:gd name="connsiteY138" fmla="*/ 1040078 h 1757124"/>
              <a:gd name="connsiteX139" fmla="*/ 529937 w 3730337"/>
              <a:gd name="connsiteY139" fmla="*/ 1019296 h 1757124"/>
              <a:gd name="connsiteX140" fmla="*/ 467591 w 3730337"/>
              <a:gd name="connsiteY140" fmla="*/ 998514 h 1757124"/>
              <a:gd name="connsiteX141" fmla="*/ 436418 w 3730337"/>
              <a:gd name="connsiteY141" fmla="*/ 988123 h 1757124"/>
              <a:gd name="connsiteX142" fmla="*/ 322118 w 3730337"/>
              <a:gd name="connsiteY142" fmla="*/ 977733 h 1757124"/>
              <a:gd name="connsiteX143" fmla="*/ 228600 w 3730337"/>
              <a:gd name="connsiteY143" fmla="*/ 956951 h 1757124"/>
              <a:gd name="connsiteX144" fmla="*/ 197428 w 3730337"/>
              <a:gd name="connsiteY144" fmla="*/ 946560 h 1757124"/>
              <a:gd name="connsiteX145" fmla="*/ 166255 w 3730337"/>
              <a:gd name="connsiteY145" fmla="*/ 925778 h 1757124"/>
              <a:gd name="connsiteX146" fmla="*/ 103909 w 3730337"/>
              <a:gd name="connsiteY146" fmla="*/ 904996 h 1757124"/>
              <a:gd name="connsiteX147" fmla="*/ 41564 w 3730337"/>
              <a:gd name="connsiteY147" fmla="*/ 863433 h 1757124"/>
              <a:gd name="connsiteX148" fmla="*/ 0 w 3730337"/>
              <a:gd name="connsiteY148" fmla="*/ 801087 h 1757124"/>
              <a:gd name="connsiteX149" fmla="*/ 31173 w 3730337"/>
              <a:gd name="connsiteY149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97998 w 3730337"/>
              <a:gd name="connsiteY125" fmla="*/ 1389472 h 1757124"/>
              <a:gd name="connsiteX126" fmla="*/ 1257300 w 3730337"/>
              <a:gd name="connsiteY126" fmla="*/ 1382978 h 1757124"/>
              <a:gd name="connsiteX127" fmla="*/ 1236518 w 3730337"/>
              <a:gd name="connsiteY127" fmla="*/ 1351805 h 1757124"/>
              <a:gd name="connsiteX128" fmla="*/ 1205346 w 3730337"/>
              <a:gd name="connsiteY128" fmla="*/ 1341414 h 1757124"/>
              <a:gd name="connsiteX129" fmla="*/ 1143000 w 3730337"/>
              <a:gd name="connsiteY129" fmla="*/ 1310242 h 1757124"/>
              <a:gd name="connsiteX130" fmla="*/ 1111828 w 3730337"/>
              <a:gd name="connsiteY130" fmla="*/ 1289460 h 1757124"/>
              <a:gd name="connsiteX131" fmla="*/ 1080655 w 3730337"/>
              <a:gd name="connsiteY131" fmla="*/ 1279069 h 1757124"/>
              <a:gd name="connsiteX132" fmla="*/ 1028700 w 3730337"/>
              <a:gd name="connsiteY132" fmla="*/ 1237505 h 1757124"/>
              <a:gd name="connsiteX133" fmla="*/ 966355 w 3730337"/>
              <a:gd name="connsiteY133" fmla="*/ 1195942 h 1757124"/>
              <a:gd name="connsiteX134" fmla="*/ 904009 w 3730337"/>
              <a:gd name="connsiteY134" fmla="*/ 1154378 h 1757124"/>
              <a:gd name="connsiteX135" fmla="*/ 841664 w 3730337"/>
              <a:gd name="connsiteY135" fmla="*/ 1133596 h 1757124"/>
              <a:gd name="connsiteX136" fmla="*/ 810491 w 3730337"/>
              <a:gd name="connsiteY136" fmla="*/ 1123205 h 1757124"/>
              <a:gd name="connsiteX137" fmla="*/ 654628 w 3730337"/>
              <a:gd name="connsiteY137" fmla="*/ 1060860 h 1757124"/>
              <a:gd name="connsiteX138" fmla="*/ 592282 w 3730337"/>
              <a:gd name="connsiteY138" fmla="*/ 1040078 h 1757124"/>
              <a:gd name="connsiteX139" fmla="*/ 529937 w 3730337"/>
              <a:gd name="connsiteY139" fmla="*/ 1019296 h 1757124"/>
              <a:gd name="connsiteX140" fmla="*/ 467591 w 3730337"/>
              <a:gd name="connsiteY140" fmla="*/ 998514 h 1757124"/>
              <a:gd name="connsiteX141" fmla="*/ 436418 w 3730337"/>
              <a:gd name="connsiteY141" fmla="*/ 988123 h 1757124"/>
              <a:gd name="connsiteX142" fmla="*/ 322118 w 3730337"/>
              <a:gd name="connsiteY142" fmla="*/ 977733 h 1757124"/>
              <a:gd name="connsiteX143" fmla="*/ 228600 w 3730337"/>
              <a:gd name="connsiteY143" fmla="*/ 956951 h 1757124"/>
              <a:gd name="connsiteX144" fmla="*/ 197428 w 3730337"/>
              <a:gd name="connsiteY144" fmla="*/ 946560 h 1757124"/>
              <a:gd name="connsiteX145" fmla="*/ 166255 w 3730337"/>
              <a:gd name="connsiteY145" fmla="*/ 925778 h 1757124"/>
              <a:gd name="connsiteX146" fmla="*/ 103909 w 3730337"/>
              <a:gd name="connsiteY146" fmla="*/ 904996 h 1757124"/>
              <a:gd name="connsiteX147" fmla="*/ 41564 w 3730337"/>
              <a:gd name="connsiteY147" fmla="*/ 863433 h 1757124"/>
              <a:gd name="connsiteX148" fmla="*/ 0 w 3730337"/>
              <a:gd name="connsiteY148" fmla="*/ 801087 h 1757124"/>
              <a:gd name="connsiteX149" fmla="*/ 31173 w 3730337"/>
              <a:gd name="connsiteY149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97998 w 3730337"/>
              <a:gd name="connsiteY125" fmla="*/ 1389472 h 1757124"/>
              <a:gd name="connsiteX126" fmla="*/ 1257300 w 3730337"/>
              <a:gd name="connsiteY126" fmla="*/ 1382978 h 1757124"/>
              <a:gd name="connsiteX127" fmla="*/ 1246043 w 3730337"/>
              <a:gd name="connsiteY127" fmla="*/ 1347043 h 1757124"/>
              <a:gd name="connsiteX128" fmla="*/ 1205346 w 3730337"/>
              <a:gd name="connsiteY128" fmla="*/ 1341414 h 1757124"/>
              <a:gd name="connsiteX129" fmla="*/ 1143000 w 3730337"/>
              <a:gd name="connsiteY129" fmla="*/ 1310242 h 1757124"/>
              <a:gd name="connsiteX130" fmla="*/ 1111828 w 3730337"/>
              <a:gd name="connsiteY130" fmla="*/ 1289460 h 1757124"/>
              <a:gd name="connsiteX131" fmla="*/ 1080655 w 3730337"/>
              <a:gd name="connsiteY131" fmla="*/ 1279069 h 1757124"/>
              <a:gd name="connsiteX132" fmla="*/ 1028700 w 3730337"/>
              <a:gd name="connsiteY132" fmla="*/ 1237505 h 1757124"/>
              <a:gd name="connsiteX133" fmla="*/ 966355 w 3730337"/>
              <a:gd name="connsiteY133" fmla="*/ 1195942 h 1757124"/>
              <a:gd name="connsiteX134" fmla="*/ 904009 w 3730337"/>
              <a:gd name="connsiteY134" fmla="*/ 1154378 h 1757124"/>
              <a:gd name="connsiteX135" fmla="*/ 841664 w 3730337"/>
              <a:gd name="connsiteY135" fmla="*/ 1133596 h 1757124"/>
              <a:gd name="connsiteX136" fmla="*/ 810491 w 3730337"/>
              <a:gd name="connsiteY136" fmla="*/ 1123205 h 1757124"/>
              <a:gd name="connsiteX137" fmla="*/ 654628 w 3730337"/>
              <a:gd name="connsiteY137" fmla="*/ 1060860 h 1757124"/>
              <a:gd name="connsiteX138" fmla="*/ 592282 w 3730337"/>
              <a:gd name="connsiteY138" fmla="*/ 1040078 h 1757124"/>
              <a:gd name="connsiteX139" fmla="*/ 529937 w 3730337"/>
              <a:gd name="connsiteY139" fmla="*/ 1019296 h 1757124"/>
              <a:gd name="connsiteX140" fmla="*/ 467591 w 3730337"/>
              <a:gd name="connsiteY140" fmla="*/ 998514 h 1757124"/>
              <a:gd name="connsiteX141" fmla="*/ 436418 w 3730337"/>
              <a:gd name="connsiteY141" fmla="*/ 988123 h 1757124"/>
              <a:gd name="connsiteX142" fmla="*/ 322118 w 3730337"/>
              <a:gd name="connsiteY142" fmla="*/ 977733 h 1757124"/>
              <a:gd name="connsiteX143" fmla="*/ 228600 w 3730337"/>
              <a:gd name="connsiteY143" fmla="*/ 956951 h 1757124"/>
              <a:gd name="connsiteX144" fmla="*/ 197428 w 3730337"/>
              <a:gd name="connsiteY144" fmla="*/ 946560 h 1757124"/>
              <a:gd name="connsiteX145" fmla="*/ 166255 w 3730337"/>
              <a:gd name="connsiteY145" fmla="*/ 925778 h 1757124"/>
              <a:gd name="connsiteX146" fmla="*/ 103909 w 3730337"/>
              <a:gd name="connsiteY146" fmla="*/ 904996 h 1757124"/>
              <a:gd name="connsiteX147" fmla="*/ 41564 w 3730337"/>
              <a:gd name="connsiteY147" fmla="*/ 863433 h 1757124"/>
              <a:gd name="connsiteX148" fmla="*/ 0 w 3730337"/>
              <a:gd name="connsiteY148" fmla="*/ 801087 h 1757124"/>
              <a:gd name="connsiteX149" fmla="*/ 31173 w 3730337"/>
              <a:gd name="connsiteY149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97998 w 3730337"/>
              <a:gd name="connsiteY125" fmla="*/ 1389472 h 1757124"/>
              <a:gd name="connsiteX126" fmla="*/ 1246043 w 3730337"/>
              <a:gd name="connsiteY126" fmla="*/ 1347043 h 1757124"/>
              <a:gd name="connsiteX127" fmla="*/ 1205346 w 3730337"/>
              <a:gd name="connsiteY127" fmla="*/ 1341414 h 1757124"/>
              <a:gd name="connsiteX128" fmla="*/ 1143000 w 3730337"/>
              <a:gd name="connsiteY128" fmla="*/ 1310242 h 1757124"/>
              <a:gd name="connsiteX129" fmla="*/ 1111828 w 3730337"/>
              <a:gd name="connsiteY129" fmla="*/ 1289460 h 1757124"/>
              <a:gd name="connsiteX130" fmla="*/ 1080655 w 3730337"/>
              <a:gd name="connsiteY130" fmla="*/ 1279069 h 1757124"/>
              <a:gd name="connsiteX131" fmla="*/ 1028700 w 3730337"/>
              <a:gd name="connsiteY131" fmla="*/ 1237505 h 1757124"/>
              <a:gd name="connsiteX132" fmla="*/ 966355 w 3730337"/>
              <a:gd name="connsiteY132" fmla="*/ 1195942 h 1757124"/>
              <a:gd name="connsiteX133" fmla="*/ 904009 w 3730337"/>
              <a:gd name="connsiteY133" fmla="*/ 1154378 h 1757124"/>
              <a:gd name="connsiteX134" fmla="*/ 841664 w 3730337"/>
              <a:gd name="connsiteY134" fmla="*/ 1133596 h 1757124"/>
              <a:gd name="connsiteX135" fmla="*/ 810491 w 3730337"/>
              <a:gd name="connsiteY135" fmla="*/ 1123205 h 1757124"/>
              <a:gd name="connsiteX136" fmla="*/ 654628 w 3730337"/>
              <a:gd name="connsiteY136" fmla="*/ 1060860 h 1757124"/>
              <a:gd name="connsiteX137" fmla="*/ 592282 w 3730337"/>
              <a:gd name="connsiteY137" fmla="*/ 1040078 h 1757124"/>
              <a:gd name="connsiteX138" fmla="*/ 529937 w 3730337"/>
              <a:gd name="connsiteY138" fmla="*/ 1019296 h 1757124"/>
              <a:gd name="connsiteX139" fmla="*/ 467591 w 3730337"/>
              <a:gd name="connsiteY139" fmla="*/ 998514 h 1757124"/>
              <a:gd name="connsiteX140" fmla="*/ 436418 w 3730337"/>
              <a:gd name="connsiteY140" fmla="*/ 988123 h 1757124"/>
              <a:gd name="connsiteX141" fmla="*/ 322118 w 3730337"/>
              <a:gd name="connsiteY141" fmla="*/ 977733 h 1757124"/>
              <a:gd name="connsiteX142" fmla="*/ 228600 w 3730337"/>
              <a:gd name="connsiteY142" fmla="*/ 956951 h 1757124"/>
              <a:gd name="connsiteX143" fmla="*/ 197428 w 3730337"/>
              <a:gd name="connsiteY143" fmla="*/ 946560 h 1757124"/>
              <a:gd name="connsiteX144" fmla="*/ 166255 w 3730337"/>
              <a:gd name="connsiteY144" fmla="*/ 925778 h 1757124"/>
              <a:gd name="connsiteX145" fmla="*/ 103909 w 3730337"/>
              <a:gd name="connsiteY145" fmla="*/ 904996 h 1757124"/>
              <a:gd name="connsiteX146" fmla="*/ 41564 w 3730337"/>
              <a:gd name="connsiteY146" fmla="*/ 863433 h 1757124"/>
              <a:gd name="connsiteX147" fmla="*/ 0 w 3730337"/>
              <a:gd name="connsiteY147" fmla="*/ 801087 h 1757124"/>
              <a:gd name="connsiteX148" fmla="*/ 31173 w 3730337"/>
              <a:gd name="connsiteY148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97998 w 3730337"/>
              <a:gd name="connsiteY125" fmla="*/ 1384709 h 1757124"/>
              <a:gd name="connsiteX126" fmla="*/ 1246043 w 3730337"/>
              <a:gd name="connsiteY126" fmla="*/ 1347043 h 1757124"/>
              <a:gd name="connsiteX127" fmla="*/ 1205346 w 3730337"/>
              <a:gd name="connsiteY127" fmla="*/ 1341414 h 1757124"/>
              <a:gd name="connsiteX128" fmla="*/ 1143000 w 3730337"/>
              <a:gd name="connsiteY128" fmla="*/ 1310242 h 1757124"/>
              <a:gd name="connsiteX129" fmla="*/ 1111828 w 3730337"/>
              <a:gd name="connsiteY129" fmla="*/ 1289460 h 1757124"/>
              <a:gd name="connsiteX130" fmla="*/ 1080655 w 3730337"/>
              <a:gd name="connsiteY130" fmla="*/ 1279069 h 1757124"/>
              <a:gd name="connsiteX131" fmla="*/ 1028700 w 3730337"/>
              <a:gd name="connsiteY131" fmla="*/ 1237505 h 1757124"/>
              <a:gd name="connsiteX132" fmla="*/ 966355 w 3730337"/>
              <a:gd name="connsiteY132" fmla="*/ 1195942 h 1757124"/>
              <a:gd name="connsiteX133" fmla="*/ 904009 w 3730337"/>
              <a:gd name="connsiteY133" fmla="*/ 1154378 h 1757124"/>
              <a:gd name="connsiteX134" fmla="*/ 841664 w 3730337"/>
              <a:gd name="connsiteY134" fmla="*/ 1133596 h 1757124"/>
              <a:gd name="connsiteX135" fmla="*/ 810491 w 3730337"/>
              <a:gd name="connsiteY135" fmla="*/ 1123205 h 1757124"/>
              <a:gd name="connsiteX136" fmla="*/ 654628 w 3730337"/>
              <a:gd name="connsiteY136" fmla="*/ 1060860 h 1757124"/>
              <a:gd name="connsiteX137" fmla="*/ 592282 w 3730337"/>
              <a:gd name="connsiteY137" fmla="*/ 1040078 h 1757124"/>
              <a:gd name="connsiteX138" fmla="*/ 529937 w 3730337"/>
              <a:gd name="connsiteY138" fmla="*/ 1019296 h 1757124"/>
              <a:gd name="connsiteX139" fmla="*/ 467591 w 3730337"/>
              <a:gd name="connsiteY139" fmla="*/ 998514 h 1757124"/>
              <a:gd name="connsiteX140" fmla="*/ 436418 w 3730337"/>
              <a:gd name="connsiteY140" fmla="*/ 988123 h 1757124"/>
              <a:gd name="connsiteX141" fmla="*/ 322118 w 3730337"/>
              <a:gd name="connsiteY141" fmla="*/ 977733 h 1757124"/>
              <a:gd name="connsiteX142" fmla="*/ 228600 w 3730337"/>
              <a:gd name="connsiteY142" fmla="*/ 956951 h 1757124"/>
              <a:gd name="connsiteX143" fmla="*/ 197428 w 3730337"/>
              <a:gd name="connsiteY143" fmla="*/ 946560 h 1757124"/>
              <a:gd name="connsiteX144" fmla="*/ 166255 w 3730337"/>
              <a:gd name="connsiteY144" fmla="*/ 925778 h 1757124"/>
              <a:gd name="connsiteX145" fmla="*/ 103909 w 3730337"/>
              <a:gd name="connsiteY145" fmla="*/ 904996 h 1757124"/>
              <a:gd name="connsiteX146" fmla="*/ 41564 w 3730337"/>
              <a:gd name="connsiteY146" fmla="*/ 863433 h 1757124"/>
              <a:gd name="connsiteX147" fmla="*/ 0 w 3730337"/>
              <a:gd name="connsiteY147" fmla="*/ 801087 h 1757124"/>
              <a:gd name="connsiteX148" fmla="*/ 31173 w 3730337"/>
              <a:gd name="connsiteY148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97998 w 3730337"/>
              <a:gd name="connsiteY125" fmla="*/ 1384709 h 1757124"/>
              <a:gd name="connsiteX126" fmla="*/ 1246043 w 3730337"/>
              <a:gd name="connsiteY126" fmla="*/ 1347043 h 1757124"/>
              <a:gd name="connsiteX127" fmla="*/ 1205346 w 3730337"/>
              <a:gd name="connsiteY127" fmla="*/ 1341414 h 1757124"/>
              <a:gd name="connsiteX128" fmla="*/ 1143000 w 3730337"/>
              <a:gd name="connsiteY128" fmla="*/ 1310242 h 1757124"/>
              <a:gd name="connsiteX129" fmla="*/ 1080655 w 3730337"/>
              <a:gd name="connsiteY129" fmla="*/ 1279069 h 1757124"/>
              <a:gd name="connsiteX130" fmla="*/ 1028700 w 3730337"/>
              <a:gd name="connsiteY130" fmla="*/ 1237505 h 1757124"/>
              <a:gd name="connsiteX131" fmla="*/ 966355 w 3730337"/>
              <a:gd name="connsiteY131" fmla="*/ 1195942 h 1757124"/>
              <a:gd name="connsiteX132" fmla="*/ 904009 w 3730337"/>
              <a:gd name="connsiteY132" fmla="*/ 1154378 h 1757124"/>
              <a:gd name="connsiteX133" fmla="*/ 841664 w 3730337"/>
              <a:gd name="connsiteY133" fmla="*/ 1133596 h 1757124"/>
              <a:gd name="connsiteX134" fmla="*/ 810491 w 3730337"/>
              <a:gd name="connsiteY134" fmla="*/ 1123205 h 1757124"/>
              <a:gd name="connsiteX135" fmla="*/ 654628 w 3730337"/>
              <a:gd name="connsiteY135" fmla="*/ 1060860 h 1757124"/>
              <a:gd name="connsiteX136" fmla="*/ 592282 w 3730337"/>
              <a:gd name="connsiteY136" fmla="*/ 1040078 h 1757124"/>
              <a:gd name="connsiteX137" fmla="*/ 529937 w 3730337"/>
              <a:gd name="connsiteY137" fmla="*/ 1019296 h 1757124"/>
              <a:gd name="connsiteX138" fmla="*/ 467591 w 3730337"/>
              <a:gd name="connsiteY138" fmla="*/ 998514 h 1757124"/>
              <a:gd name="connsiteX139" fmla="*/ 436418 w 3730337"/>
              <a:gd name="connsiteY139" fmla="*/ 988123 h 1757124"/>
              <a:gd name="connsiteX140" fmla="*/ 322118 w 3730337"/>
              <a:gd name="connsiteY140" fmla="*/ 977733 h 1757124"/>
              <a:gd name="connsiteX141" fmla="*/ 228600 w 3730337"/>
              <a:gd name="connsiteY141" fmla="*/ 956951 h 1757124"/>
              <a:gd name="connsiteX142" fmla="*/ 197428 w 3730337"/>
              <a:gd name="connsiteY142" fmla="*/ 946560 h 1757124"/>
              <a:gd name="connsiteX143" fmla="*/ 166255 w 3730337"/>
              <a:gd name="connsiteY143" fmla="*/ 925778 h 1757124"/>
              <a:gd name="connsiteX144" fmla="*/ 103909 w 3730337"/>
              <a:gd name="connsiteY144" fmla="*/ 904996 h 1757124"/>
              <a:gd name="connsiteX145" fmla="*/ 41564 w 3730337"/>
              <a:gd name="connsiteY145" fmla="*/ 863433 h 1757124"/>
              <a:gd name="connsiteX146" fmla="*/ 0 w 3730337"/>
              <a:gd name="connsiteY146" fmla="*/ 801087 h 1757124"/>
              <a:gd name="connsiteX147" fmla="*/ 31173 w 3730337"/>
              <a:gd name="connsiteY147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496291 w 3730337"/>
              <a:gd name="connsiteY29" fmla="*/ 260760 h 1757124"/>
              <a:gd name="connsiteX30" fmla="*/ 1527464 w 3730337"/>
              <a:gd name="connsiteY30" fmla="*/ 239978 h 1757124"/>
              <a:gd name="connsiteX31" fmla="*/ 1600200 w 3730337"/>
              <a:gd name="connsiteY31" fmla="*/ 219196 h 1757124"/>
              <a:gd name="connsiteX32" fmla="*/ 1745673 w 3730337"/>
              <a:gd name="connsiteY32" fmla="*/ 177633 h 1757124"/>
              <a:gd name="connsiteX33" fmla="*/ 1839191 w 3730337"/>
              <a:gd name="connsiteY33" fmla="*/ 156851 h 1757124"/>
              <a:gd name="connsiteX34" fmla="*/ 1932709 w 3730337"/>
              <a:gd name="connsiteY34" fmla="*/ 115287 h 1757124"/>
              <a:gd name="connsiteX35" fmla="*/ 1995055 w 3730337"/>
              <a:gd name="connsiteY35" fmla="*/ 94505 h 1757124"/>
              <a:gd name="connsiteX36" fmla="*/ 2109355 w 3730337"/>
              <a:gd name="connsiteY36" fmla="*/ 63333 h 1757124"/>
              <a:gd name="connsiteX37" fmla="*/ 2244437 w 3730337"/>
              <a:gd name="connsiteY37" fmla="*/ 32160 h 1757124"/>
              <a:gd name="connsiteX38" fmla="*/ 2337955 w 3730337"/>
              <a:gd name="connsiteY38" fmla="*/ 21769 h 1757124"/>
              <a:gd name="connsiteX39" fmla="*/ 2441864 w 3730337"/>
              <a:gd name="connsiteY39" fmla="*/ 987 h 1757124"/>
              <a:gd name="connsiteX40" fmla="*/ 2544475 w 3730337"/>
              <a:gd name="connsiteY40" fmla="*/ 6616 h 1757124"/>
              <a:gd name="connsiteX41" fmla="*/ 2618509 w 3730337"/>
              <a:gd name="connsiteY41" fmla="*/ 21769 h 1757124"/>
              <a:gd name="connsiteX42" fmla="*/ 2680855 w 3730337"/>
              <a:gd name="connsiteY42" fmla="*/ 32160 h 1757124"/>
              <a:gd name="connsiteX43" fmla="*/ 2784764 w 3730337"/>
              <a:gd name="connsiteY43" fmla="*/ 63333 h 1757124"/>
              <a:gd name="connsiteX44" fmla="*/ 2878282 w 3730337"/>
              <a:gd name="connsiteY44" fmla="*/ 94505 h 1757124"/>
              <a:gd name="connsiteX45" fmla="*/ 2971800 w 3730337"/>
              <a:gd name="connsiteY45" fmla="*/ 136069 h 1757124"/>
              <a:gd name="connsiteX46" fmla="*/ 3054062 w 3730337"/>
              <a:gd name="connsiteY46" fmla="*/ 188023 h 1757124"/>
              <a:gd name="connsiteX47" fmla="*/ 3213389 w 3730337"/>
              <a:gd name="connsiteY47" fmla="*/ 290634 h 1757124"/>
              <a:gd name="connsiteX48" fmla="*/ 3313834 w 3730337"/>
              <a:gd name="connsiteY48" fmla="*/ 360772 h 1757124"/>
              <a:gd name="connsiteX49" fmla="*/ 3397828 w 3730337"/>
              <a:gd name="connsiteY49" fmla="*/ 437405 h 1757124"/>
              <a:gd name="connsiteX50" fmla="*/ 3439391 w 3730337"/>
              <a:gd name="connsiteY50" fmla="*/ 489360 h 1757124"/>
              <a:gd name="connsiteX51" fmla="*/ 3480955 w 3730337"/>
              <a:gd name="connsiteY51" fmla="*/ 551705 h 1757124"/>
              <a:gd name="connsiteX52" fmla="*/ 3505633 w 3730337"/>
              <a:gd name="connsiteY52" fmla="*/ 587641 h 1757124"/>
              <a:gd name="connsiteX53" fmla="*/ 3552825 w 3730337"/>
              <a:gd name="connsiteY53" fmla="*/ 645223 h 1757124"/>
              <a:gd name="connsiteX54" fmla="*/ 3616037 w 3730337"/>
              <a:gd name="connsiteY54" fmla="*/ 769914 h 1757124"/>
              <a:gd name="connsiteX55" fmla="*/ 3667991 w 3730337"/>
              <a:gd name="connsiteY55" fmla="*/ 863433 h 1757124"/>
              <a:gd name="connsiteX56" fmla="*/ 3688773 w 3730337"/>
              <a:gd name="connsiteY56" fmla="*/ 894605 h 1757124"/>
              <a:gd name="connsiteX57" fmla="*/ 3719946 w 3730337"/>
              <a:gd name="connsiteY57" fmla="*/ 988123 h 1757124"/>
              <a:gd name="connsiteX58" fmla="*/ 3730337 w 3730337"/>
              <a:gd name="connsiteY58" fmla="*/ 1019296 h 1757124"/>
              <a:gd name="connsiteX59" fmla="*/ 3719946 w 3730337"/>
              <a:gd name="connsiteY59" fmla="*/ 1123205 h 1757124"/>
              <a:gd name="connsiteX60" fmla="*/ 3666259 w 3730337"/>
              <a:gd name="connsiteY60" fmla="*/ 1199839 h 1757124"/>
              <a:gd name="connsiteX61" fmla="*/ 3616037 w 3730337"/>
              <a:gd name="connsiteY61" fmla="*/ 1289460 h 1757124"/>
              <a:gd name="connsiteX62" fmla="*/ 3574473 w 3730337"/>
              <a:gd name="connsiteY62" fmla="*/ 1351805 h 1757124"/>
              <a:gd name="connsiteX63" fmla="*/ 3522518 w 3730337"/>
              <a:gd name="connsiteY63" fmla="*/ 1414151 h 1757124"/>
              <a:gd name="connsiteX64" fmla="*/ 3449782 w 3730337"/>
              <a:gd name="connsiteY64" fmla="*/ 1476496 h 1757124"/>
              <a:gd name="connsiteX65" fmla="*/ 3387437 w 3730337"/>
              <a:gd name="connsiteY65" fmla="*/ 1518060 h 1757124"/>
              <a:gd name="connsiteX66" fmla="*/ 3356264 w 3730337"/>
              <a:gd name="connsiteY66" fmla="*/ 1538842 h 1757124"/>
              <a:gd name="connsiteX67" fmla="*/ 3325091 w 3730337"/>
              <a:gd name="connsiteY67" fmla="*/ 1570014 h 1757124"/>
              <a:gd name="connsiteX68" fmla="*/ 3241964 w 3730337"/>
              <a:gd name="connsiteY68" fmla="*/ 1601187 h 1757124"/>
              <a:gd name="connsiteX69" fmla="*/ 3210791 w 3730337"/>
              <a:gd name="connsiteY69" fmla="*/ 1621969 h 1757124"/>
              <a:gd name="connsiteX70" fmla="*/ 3127664 w 3730337"/>
              <a:gd name="connsiteY70" fmla="*/ 1642751 h 1757124"/>
              <a:gd name="connsiteX71" fmla="*/ 3096491 w 3730337"/>
              <a:gd name="connsiteY71" fmla="*/ 1653142 h 1757124"/>
              <a:gd name="connsiteX72" fmla="*/ 2971800 w 3730337"/>
              <a:gd name="connsiteY72" fmla="*/ 1642751 h 1757124"/>
              <a:gd name="connsiteX73" fmla="*/ 2940628 w 3730337"/>
              <a:gd name="connsiteY73" fmla="*/ 1632360 h 1757124"/>
              <a:gd name="connsiteX74" fmla="*/ 2763982 w 3730337"/>
              <a:gd name="connsiteY74" fmla="*/ 1621969 h 1757124"/>
              <a:gd name="connsiteX75" fmla="*/ 2608118 w 3730337"/>
              <a:gd name="connsiteY75" fmla="*/ 1632360 h 1757124"/>
              <a:gd name="connsiteX76" fmla="*/ 2545773 w 3730337"/>
              <a:gd name="connsiteY76" fmla="*/ 1673923 h 1757124"/>
              <a:gd name="connsiteX77" fmla="*/ 2524991 w 3730337"/>
              <a:gd name="connsiteY77" fmla="*/ 1705096 h 1757124"/>
              <a:gd name="connsiteX78" fmla="*/ 2421082 w 3730337"/>
              <a:gd name="connsiteY78" fmla="*/ 1736269 h 1757124"/>
              <a:gd name="connsiteX79" fmla="*/ 2389909 w 3730337"/>
              <a:gd name="connsiteY79" fmla="*/ 1757051 h 1757124"/>
              <a:gd name="connsiteX80" fmla="*/ 2310246 w 3730337"/>
              <a:gd name="connsiteY80" fmla="*/ 1751855 h 1757124"/>
              <a:gd name="connsiteX81" fmla="*/ 2369128 w 3730337"/>
              <a:gd name="connsiteY81" fmla="*/ 1736269 h 1757124"/>
              <a:gd name="connsiteX82" fmla="*/ 2379518 w 3730337"/>
              <a:gd name="connsiteY82" fmla="*/ 1705096 h 1757124"/>
              <a:gd name="connsiteX83" fmla="*/ 2348346 w 3730337"/>
              <a:gd name="connsiteY83" fmla="*/ 1715487 h 1757124"/>
              <a:gd name="connsiteX84" fmla="*/ 2306782 w 3730337"/>
              <a:gd name="connsiteY84" fmla="*/ 1725878 h 1757124"/>
              <a:gd name="connsiteX85" fmla="*/ 2275609 w 3730337"/>
              <a:gd name="connsiteY85" fmla="*/ 1725878 h 1757124"/>
              <a:gd name="connsiteX86" fmla="*/ 2244437 w 3730337"/>
              <a:gd name="connsiteY86" fmla="*/ 1673923 h 1757124"/>
              <a:gd name="connsiteX87" fmla="*/ 2209367 w 3730337"/>
              <a:gd name="connsiteY87" fmla="*/ 1705096 h 1757124"/>
              <a:gd name="connsiteX88" fmla="*/ 2213264 w 3730337"/>
              <a:gd name="connsiteY88" fmla="*/ 1673923 h 1757124"/>
              <a:gd name="connsiteX89" fmla="*/ 2265218 w 3730337"/>
              <a:gd name="connsiteY89" fmla="*/ 1632360 h 1757124"/>
              <a:gd name="connsiteX90" fmla="*/ 2296391 w 3730337"/>
              <a:gd name="connsiteY90" fmla="*/ 1601187 h 1757124"/>
              <a:gd name="connsiteX91" fmla="*/ 2327564 w 3730337"/>
              <a:gd name="connsiteY91" fmla="*/ 1580405 h 1757124"/>
              <a:gd name="connsiteX92" fmla="*/ 2369128 w 3730337"/>
              <a:gd name="connsiteY92" fmla="*/ 1538842 h 1757124"/>
              <a:gd name="connsiteX93" fmla="*/ 2389909 w 3730337"/>
              <a:gd name="connsiteY93" fmla="*/ 1476496 h 1757124"/>
              <a:gd name="connsiteX94" fmla="*/ 2317173 w 3730337"/>
              <a:gd name="connsiteY94" fmla="*/ 1497278 h 1757124"/>
              <a:gd name="connsiteX95" fmla="*/ 2223655 w 3730337"/>
              <a:gd name="connsiteY95" fmla="*/ 1549233 h 1757124"/>
              <a:gd name="connsiteX96" fmla="*/ 2109355 w 3730337"/>
              <a:gd name="connsiteY96" fmla="*/ 1538842 h 1757124"/>
              <a:gd name="connsiteX97" fmla="*/ 2078182 w 3730337"/>
              <a:gd name="connsiteY97" fmla="*/ 1528451 h 1757124"/>
              <a:gd name="connsiteX98" fmla="*/ 2036618 w 3730337"/>
              <a:gd name="connsiteY98" fmla="*/ 1518060 h 1757124"/>
              <a:gd name="connsiteX99" fmla="*/ 1974273 w 3730337"/>
              <a:gd name="connsiteY99" fmla="*/ 1497278 h 1757124"/>
              <a:gd name="connsiteX100" fmla="*/ 1943100 w 3730337"/>
              <a:gd name="connsiteY100" fmla="*/ 1486887 h 1757124"/>
              <a:gd name="connsiteX101" fmla="*/ 1901537 w 3730337"/>
              <a:gd name="connsiteY101" fmla="*/ 1476496 h 1757124"/>
              <a:gd name="connsiteX102" fmla="*/ 1870364 w 3730337"/>
              <a:gd name="connsiteY102" fmla="*/ 1486887 h 1757124"/>
              <a:gd name="connsiteX103" fmla="*/ 1776846 w 3730337"/>
              <a:gd name="connsiteY103" fmla="*/ 1538842 h 1757124"/>
              <a:gd name="connsiteX104" fmla="*/ 1766455 w 3730337"/>
              <a:gd name="connsiteY104" fmla="*/ 1570014 h 1757124"/>
              <a:gd name="connsiteX105" fmla="*/ 1735282 w 3730337"/>
              <a:gd name="connsiteY105" fmla="*/ 1601187 h 1757124"/>
              <a:gd name="connsiteX106" fmla="*/ 1704109 w 3730337"/>
              <a:gd name="connsiteY106" fmla="*/ 1611578 h 1757124"/>
              <a:gd name="connsiteX107" fmla="*/ 1454728 w 3730337"/>
              <a:gd name="connsiteY107" fmla="*/ 1621969 h 1757124"/>
              <a:gd name="connsiteX108" fmla="*/ 1153391 w 3730337"/>
              <a:gd name="connsiteY108" fmla="*/ 1611578 h 1757124"/>
              <a:gd name="connsiteX109" fmla="*/ 1091046 w 3730337"/>
              <a:gd name="connsiteY109" fmla="*/ 1601187 h 1757124"/>
              <a:gd name="connsiteX110" fmla="*/ 987137 w 3730337"/>
              <a:gd name="connsiteY110" fmla="*/ 1590796 h 1757124"/>
              <a:gd name="connsiteX111" fmla="*/ 1039091 w 3730337"/>
              <a:gd name="connsiteY111" fmla="*/ 1549233 h 1757124"/>
              <a:gd name="connsiteX112" fmla="*/ 1007918 w 3730337"/>
              <a:gd name="connsiteY112" fmla="*/ 1528451 h 1757124"/>
              <a:gd name="connsiteX113" fmla="*/ 883228 w 3730337"/>
              <a:gd name="connsiteY113" fmla="*/ 1549233 h 1757124"/>
              <a:gd name="connsiteX114" fmla="*/ 945573 w 3730337"/>
              <a:gd name="connsiteY114" fmla="*/ 1507669 h 1757124"/>
              <a:gd name="connsiteX115" fmla="*/ 966355 w 3730337"/>
              <a:gd name="connsiteY115" fmla="*/ 1476496 h 1757124"/>
              <a:gd name="connsiteX116" fmla="*/ 1059873 w 3730337"/>
              <a:gd name="connsiteY116" fmla="*/ 1424542 h 1757124"/>
              <a:gd name="connsiteX117" fmla="*/ 1070264 w 3730337"/>
              <a:gd name="connsiteY117" fmla="*/ 1393369 h 1757124"/>
              <a:gd name="connsiteX118" fmla="*/ 1101437 w 3730337"/>
              <a:gd name="connsiteY118" fmla="*/ 1382978 h 1757124"/>
              <a:gd name="connsiteX119" fmla="*/ 1163782 w 3730337"/>
              <a:gd name="connsiteY119" fmla="*/ 1403760 h 1757124"/>
              <a:gd name="connsiteX120" fmla="*/ 1278082 w 3730337"/>
              <a:gd name="connsiteY120" fmla="*/ 1414151 h 1757124"/>
              <a:gd name="connsiteX121" fmla="*/ 1340428 w 3730337"/>
              <a:gd name="connsiteY121" fmla="*/ 1434933 h 1757124"/>
              <a:gd name="connsiteX122" fmla="*/ 1371600 w 3730337"/>
              <a:gd name="connsiteY122" fmla="*/ 1445323 h 1757124"/>
              <a:gd name="connsiteX123" fmla="*/ 1413164 w 3730337"/>
              <a:gd name="connsiteY123" fmla="*/ 1434933 h 1757124"/>
              <a:gd name="connsiteX124" fmla="*/ 1381991 w 3730337"/>
              <a:gd name="connsiteY124" fmla="*/ 1424542 h 1757124"/>
              <a:gd name="connsiteX125" fmla="*/ 1297998 w 3730337"/>
              <a:gd name="connsiteY125" fmla="*/ 1384709 h 1757124"/>
              <a:gd name="connsiteX126" fmla="*/ 1246043 w 3730337"/>
              <a:gd name="connsiteY126" fmla="*/ 1347043 h 1757124"/>
              <a:gd name="connsiteX127" fmla="*/ 1205346 w 3730337"/>
              <a:gd name="connsiteY127" fmla="*/ 1341414 h 1757124"/>
              <a:gd name="connsiteX128" fmla="*/ 1143000 w 3730337"/>
              <a:gd name="connsiteY128" fmla="*/ 1310242 h 1757124"/>
              <a:gd name="connsiteX129" fmla="*/ 1080655 w 3730337"/>
              <a:gd name="connsiteY129" fmla="*/ 1279069 h 1757124"/>
              <a:gd name="connsiteX130" fmla="*/ 1028700 w 3730337"/>
              <a:gd name="connsiteY130" fmla="*/ 1237505 h 1757124"/>
              <a:gd name="connsiteX131" fmla="*/ 966355 w 3730337"/>
              <a:gd name="connsiteY131" fmla="*/ 1195942 h 1757124"/>
              <a:gd name="connsiteX132" fmla="*/ 841664 w 3730337"/>
              <a:gd name="connsiteY132" fmla="*/ 1133596 h 1757124"/>
              <a:gd name="connsiteX133" fmla="*/ 810491 w 3730337"/>
              <a:gd name="connsiteY133" fmla="*/ 1123205 h 1757124"/>
              <a:gd name="connsiteX134" fmla="*/ 654628 w 3730337"/>
              <a:gd name="connsiteY134" fmla="*/ 1060860 h 1757124"/>
              <a:gd name="connsiteX135" fmla="*/ 592282 w 3730337"/>
              <a:gd name="connsiteY135" fmla="*/ 1040078 h 1757124"/>
              <a:gd name="connsiteX136" fmla="*/ 529937 w 3730337"/>
              <a:gd name="connsiteY136" fmla="*/ 1019296 h 1757124"/>
              <a:gd name="connsiteX137" fmla="*/ 467591 w 3730337"/>
              <a:gd name="connsiteY137" fmla="*/ 998514 h 1757124"/>
              <a:gd name="connsiteX138" fmla="*/ 436418 w 3730337"/>
              <a:gd name="connsiteY138" fmla="*/ 988123 h 1757124"/>
              <a:gd name="connsiteX139" fmla="*/ 322118 w 3730337"/>
              <a:gd name="connsiteY139" fmla="*/ 977733 h 1757124"/>
              <a:gd name="connsiteX140" fmla="*/ 228600 w 3730337"/>
              <a:gd name="connsiteY140" fmla="*/ 956951 h 1757124"/>
              <a:gd name="connsiteX141" fmla="*/ 197428 w 3730337"/>
              <a:gd name="connsiteY141" fmla="*/ 946560 h 1757124"/>
              <a:gd name="connsiteX142" fmla="*/ 166255 w 3730337"/>
              <a:gd name="connsiteY142" fmla="*/ 925778 h 1757124"/>
              <a:gd name="connsiteX143" fmla="*/ 103909 w 3730337"/>
              <a:gd name="connsiteY143" fmla="*/ 904996 h 1757124"/>
              <a:gd name="connsiteX144" fmla="*/ 41564 w 3730337"/>
              <a:gd name="connsiteY144" fmla="*/ 863433 h 1757124"/>
              <a:gd name="connsiteX145" fmla="*/ 0 w 3730337"/>
              <a:gd name="connsiteY145" fmla="*/ 801087 h 1757124"/>
              <a:gd name="connsiteX146" fmla="*/ 31173 w 3730337"/>
              <a:gd name="connsiteY146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465118 w 3730337"/>
              <a:gd name="connsiteY28" fmla="*/ 271151 h 1757124"/>
              <a:gd name="connsiteX29" fmla="*/ 1527464 w 3730337"/>
              <a:gd name="connsiteY29" fmla="*/ 239978 h 1757124"/>
              <a:gd name="connsiteX30" fmla="*/ 1600200 w 3730337"/>
              <a:gd name="connsiteY30" fmla="*/ 219196 h 1757124"/>
              <a:gd name="connsiteX31" fmla="*/ 1745673 w 3730337"/>
              <a:gd name="connsiteY31" fmla="*/ 177633 h 1757124"/>
              <a:gd name="connsiteX32" fmla="*/ 1839191 w 3730337"/>
              <a:gd name="connsiteY32" fmla="*/ 156851 h 1757124"/>
              <a:gd name="connsiteX33" fmla="*/ 1932709 w 3730337"/>
              <a:gd name="connsiteY33" fmla="*/ 115287 h 1757124"/>
              <a:gd name="connsiteX34" fmla="*/ 1995055 w 3730337"/>
              <a:gd name="connsiteY34" fmla="*/ 94505 h 1757124"/>
              <a:gd name="connsiteX35" fmla="*/ 2109355 w 3730337"/>
              <a:gd name="connsiteY35" fmla="*/ 63333 h 1757124"/>
              <a:gd name="connsiteX36" fmla="*/ 2244437 w 3730337"/>
              <a:gd name="connsiteY36" fmla="*/ 32160 h 1757124"/>
              <a:gd name="connsiteX37" fmla="*/ 2337955 w 3730337"/>
              <a:gd name="connsiteY37" fmla="*/ 21769 h 1757124"/>
              <a:gd name="connsiteX38" fmla="*/ 2441864 w 3730337"/>
              <a:gd name="connsiteY38" fmla="*/ 987 h 1757124"/>
              <a:gd name="connsiteX39" fmla="*/ 2544475 w 3730337"/>
              <a:gd name="connsiteY39" fmla="*/ 6616 h 1757124"/>
              <a:gd name="connsiteX40" fmla="*/ 2618509 w 3730337"/>
              <a:gd name="connsiteY40" fmla="*/ 21769 h 1757124"/>
              <a:gd name="connsiteX41" fmla="*/ 2680855 w 3730337"/>
              <a:gd name="connsiteY41" fmla="*/ 32160 h 1757124"/>
              <a:gd name="connsiteX42" fmla="*/ 2784764 w 3730337"/>
              <a:gd name="connsiteY42" fmla="*/ 63333 h 1757124"/>
              <a:gd name="connsiteX43" fmla="*/ 2878282 w 3730337"/>
              <a:gd name="connsiteY43" fmla="*/ 94505 h 1757124"/>
              <a:gd name="connsiteX44" fmla="*/ 2971800 w 3730337"/>
              <a:gd name="connsiteY44" fmla="*/ 136069 h 1757124"/>
              <a:gd name="connsiteX45" fmla="*/ 3054062 w 3730337"/>
              <a:gd name="connsiteY45" fmla="*/ 188023 h 1757124"/>
              <a:gd name="connsiteX46" fmla="*/ 3213389 w 3730337"/>
              <a:gd name="connsiteY46" fmla="*/ 290634 h 1757124"/>
              <a:gd name="connsiteX47" fmla="*/ 3313834 w 3730337"/>
              <a:gd name="connsiteY47" fmla="*/ 360772 h 1757124"/>
              <a:gd name="connsiteX48" fmla="*/ 3397828 w 3730337"/>
              <a:gd name="connsiteY48" fmla="*/ 437405 h 1757124"/>
              <a:gd name="connsiteX49" fmla="*/ 3439391 w 3730337"/>
              <a:gd name="connsiteY49" fmla="*/ 489360 h 1757124"/>
              <a:gd name="connsiteX50" fmla="*/ 3480955 w 3730337"/>
              <a:gd name="connsiteY50" fmla="*/ 551705 h 1757124"/>
              <a:gd name="connsiteX51" fmla="*/ 3505633 w 3730337"/>
              <a:gd name="connsiteY51" fmla="*/ 587641 h 1757124"/>
              <a:gd name="connsiteX52" fmla="*/ 3552825 w 3730337"/>
              <a:gd name="connsiteY52" fmla="*/ 645223 h 1757124"/>
              <a:gd name="connsiteX53" fmla="*/ 3616037 w 3730337"/>
              <a:gd name="connsiteY53" fmla="*/ 769914 h 1757124"/>
              <a:gd name="connsiteX54" fmla="*/ 3667991 w 3730337"/>
              <a:gd name="connsiteY54" fmla="*/ 863433 h 1757124"/>
              <a:gd name="connsiteX55" fmla="*/ 3688773 w 3730337"/>
              <a:gd name="connsiteY55" fmla="*/ 894605 h 1757124"/>
              <a:gd name="connsiteX56" fmla="*/ 3719946 w 3730337"/>
              <a:gd name="connsiteY56" fmla="*/ 988123 h 1757124"/>
              <a:gd name="connsiteX57" fmla="*/ 3730337 w 3730337"/>
              <a:gd name="connsiteY57" fmla="*/ 1019296 h 1757124"/>
              <a:gd name="connsiteX58" fmla="*/ 3719946 w 3730337"/>
              <a:gd name="connsiteY58" fmla="*/ 1123205 h 1757124"/>
              <a:gd name="connsiteX59" fmla="*/ 3666259 w 3730337"/>
              <a:gd name="connsiteY59" fmla="*/ 1199839 h 1757124"/>
              <a:gd name="connsiteX60" fmla="*/ 3616037 w 3730337"/>
              <a:gd name="connsiteY60" fmla="*/ 1289460 h 1757124"/>
              <a:gd name="connsiteX61" fmla="*/ 3574473 w 3730337"/>
              <a:gd name="connsiteY61" fmla="*/ 1351805 h 1757124"/>
              <a:gd name="connsiteX62" fmla="*/ 3522518 w 3730337"/>
              <a:gd name="connsiteY62" fmla="*/ 1414151 h 1757124"/>
              <a:gd name="connsiteX63" fmla="*/ 3449782 w 3730337"/>
              <a:gd name="connsiteY63" fmla="*/ 1476496 h 1757124"/>
              <a:gd name="connsiteX64" fmla="*/ 3387437 w 3730337"/>
              <a:gd name="connsiteY64" fmla="*/ 1518060 h 1757124"/>
              <a:gd name="connsiteX65" fmla="*/ 3356264 w 3730337"/>
              <a:gd name="connsiteY65" fmla="*/ 1538842 h 1757124"/>
              <a:gd name="connsiteX66" fmla="*/ 3325091 w 3730337"/>
              <a:gd name="connsiteY66" fmla="*/ 1570014 h 1757124"/>
              <a:gd name="connsiteX67" fmla="*/ 3241964 w 3730337"/>
              <a:gd name="connsiteY67" fmla="*/ 1601187 h 1757124"/>
              <a:gd name="connsiteX68" fmla="*/ 3210791 w 3730337"/>
              <a:gd name="connsiteY68" fmla="*/ 1621969 h 1757124"/>
              <a:gd name="connsiteX69" fmla="*/ 3127664 w 3730337"/>
              <a:gd name="connsiteY69" fmla="*/ 1642751 h 1757124"/>
              <a:gd name="connsiteX70" fmla="*/ 3096491 w 3730337"/>
              <a:gd name="connsiteY70" fmla="*/ 1653142 h 1757124"/>
              <a:gd name="connsiteX71" fmla="*/ 2971800 w 3730337"/>
              <a:gd name="connsiteY71" fmla="*/ 1642751 h 1757124"/>
              <a:gd name="connsiteX72" fmla="*/ 2940628 w 3730337"/>
              <a:gd name="connsiteY72" fmla="*/ 1632360 h 1757124"/>
              <a:gd name="connsiteX73" fmla="*/ 2763982 w 3730337"/>
              <a:gd name="connsiteY73" fmla="*/ 1621969 h 1757124"/>
              <a:gd name="connsiteX74" fmla="*/ 2608118 w 3730337"/>
              <a:gd name="connsiteY74" fmla="*/ 1632360 h 1757124"/>
              <a:gd name="connsiteX75" fmla="*/ 2545773 w 3730337"/>
              <a:gd name="connsiteY75" fmla="*/ 1673923 h 1757124"/>
              <a:gd name="connsiteX76" fmla="*/ 2524991 w 3730337"/>
              <a:gd name="connsiteY76" fmla="*/ 1705096 h 1757124"/>
              <a:gd name="connsiteX77" fmla="*/ 2421082 w 3730337"/>
              <a:gd name="connsiteY77" fmla="*/ 1736269 h 1757124"/>
              <a:gd name="connsiteX78" fmla="*/ 2389909 w 3730337"/>
              <a:gd name="connsiteY78" fmla="*/ 1757051 h 1757124"/>
              <a:gd name="connsiteX79" fmla="*/ 2310246 w 3730337"/>
              <a:gd name="connsiteY79" fmla="*/ 1751855 h 1757124"/>
              <a:gd name="connsiteX80" fmla="*/ 2369128 w 3730337"/>
              <a:gd name="connsiteY80" fmla="*/ 1736269 h 1757124"/>
              <a:gd name="connsiteX81" fmla="*/ 2379518 w 3730337"/>
              <a:gd name="connsiteY81" fmla="*/ 1705096 h 1757124"/>
              <a:gd name="connsiteX82" fmla="*/ 2348346 w 3730337"/>
              <a:gd name="connsiteY82" fmla="*/ 1715487 h 1757124"/>
              <a:gd name="connsiteX83" fmla="*/ 2306782 w 3730337"/>
              <a:gd name="connsiteY83" fmla="*/ 1725878 h 1757124"/>
              <a:gd name="connsiteX84" fmla="*/ 2275609 w 3730337"/>
              <a:gd name="connsiteY84" fmla="*/ 1725878 h 1757124"/>
              <a:gd name="connsiteX85" fmla="*/ 2244437 w 3730337"/>
              <a:gd name="connsiteY85" fmla="*/ 1673923 h 1757124"/>
              <a:gd name="connsiteX86" fmla="*/ 2209367 w 3730337"/>
              <a:gd name="connsiteY86" fmla="*/ 1705096 h 1757124"/>
              <a:gd name="connsiteX87" fmla="*/ 2213264 w 3730337"/>
              <a:gd name="connsiteY87" fmla="*/ 1673923 h 1757124"/>
              <a:gd name="connsiteX88" fmla="*/ 2265218 w 3730337"/>
              <a:gd name="connsiteY88" fmla="*/ 1632360 h 1757124"/>
              <a:gd name="connsiteX89" fmla="*/ 2296391 w 3730337"/>
              <a:gd name="connsiteY89" fmla="*/ 1601187 h 1757124"/>
              <a:gd name="connsiteX90" fmla="*/ 2327564 w 3730337"/>
              <a:gd name="connsiteY90" fmla="*/ 1580405 h 1757124"/>
              <a:gd name="connsiteX91" fmla="*/ 2369128 w 3730337"/>
              <a:gd name="connsiteY91" fmla="*/ 1538842 h 1757124"/>
              <a:gd name="connsiteX92" fmla="*/ 2389909 w 3730337"/>
              <a:gd name="connsiteY92" fmla="*/ 1476496 h 1757124"/>
              <a:gd name="connsiteX93" fmla="*/ 2317173 w 3730337"/>
              <a:gd name="connsiteY93" fmla="*/ 1497278 h 1757124"/>
              <a:gd name="connsiteX94" fmla="*/ 2223655 w 3730337"/>
              <a:gd name="connsiteY94" fmla="*/ 1549233 h 1757124"/>
              <a:gd name="connsiteX95" fmla="*/ 2109355 w 3730337"/>
              <a:gd name="connsiteY95" fmla="*/ 1538842 h 1757124"/>
              <a:gd name="connsiteX96" fmla="*/ 2078182 w 3730337"/>
              <a:gd name="connsiteY96" fmla="*/ 1528451 h 1757124"/>
              <a:gd name="connsiteX97" fmla="*/ 2036618 w 3730337"/>
              <a:gd name="connsiteY97" fmla="*/ 1518060 h 1757124"/>
              <a:gd name="connsiteX98" fmla="*/ 1974273 w 3730337"/>
              <a:gd name="connsiteY98" fmla="*/ 1497278 h 1757124"/>
              <a:gd name="connsiteX99" fmla="*/ 1943100 w 3730337"/>
              <a:gd name="connsiteY99" fmla="*/ 1486887 h 1757124"/>
              <a:gd name="connsiteX100" fmla="*/ 1901537 w 3730337"/>
              <a:gd name="connsiteY100" fmla="*/ 1476496 h 1757124"/>
              <a:gd name="connsiteX101" fmla="*/ 1870364 w 3730337"/>
              <a:gd name="connsiteY101" fmla="*/ 1486887 h 1757124"/>
              <a:gd name="connsiteX102" fmla="*/ 1776846 w 3730337"/>
              <a:gd name="connsiteY102" fmla="*/ 1538842 h 1757124"/>
              <a:gd name="connsiteX103" fmla="*/ 1766455 w 3730337"/>
              <a:gd name="connsiteY103" fmla="*/ 1570014 h 1757124"/>
              <a:gd name="connsiteX104" fmla="*/ 1735282 w 3730337"/>
              <a:gd name="connsiteY104" fmla="*/ 1601187 h 1757124"/>
              <a:gd name="connsiteX105" fmla="*/ 1704109 w 3730337"/>
              <a:gd name="connsiteY105" fmla="*/ 1611578 h 1757124"/>
              <a:gd name="connsiteX106" fmla="*/ 1454728 w 3730337"/>
              <a:gd name="connsiteY106" fmla="*/ 1621969 h 1757124"/>
              <a:gd name="connsiteX107" fmla="*/ 1153391 w 3730337"/>
              <a:gd name="connsiteY107" fmla="*/ 1611578 h 1757124"/>
              <a:gd name="connsiteX108" fmla="*/ 1091046 w 3730337"/>
              <a:gd name="connsiteY108" fmla="*/ 1601187 h 1757124"/>
              <a:gd name="connsiteX109" fmla="*/ 987137 w 3730337"/>
              <a:gd name="connsiteY109" fmla="*/ 1590796 h 1757124"/>
              <a:gd name="connsiteX110" fmla="*/ 1039091 w 3730337"/>
              <a:gd name="connsiteY110" fmla="*/ 1549233 h 1757124"/>
              <a:gd name="connsiteX111" fmla="*/ 1007918 w 3730337"/>
              <a:gd name="connsiteY111" fmla="*/ 1528451 h 1757124"/>
              <a:gd name="connsiteX112" fmla="*/ 883228 w 3730337"/>
              <a:gd name="connsiteY112" fmla="*/ 1549233 h 1757124"/>
              <a:gd name="connsiteX113" fmla="*/ 945573 w 3730337"/>
              <a:gd name="connsiteY113" fmla="*/ 1507669 h 1757124"/>
              <a:gd name="connsiteX114" fmla="*/ 966355 w 3730337"/>
              <a:gd name="connsiteY114" fmla="*/ 1476496 h 1757124"/>
              <a:gd name="connsiteX115" fmla="*/ 1059873 w 3730337"/>
              <a:gd name="connsiteY115" fmla="*/ 1424542 h 1757124"/>
              <a:gd name="connsiteX116" fmla="*/ 1070264 w 3730337"/>
              <a:gd name="connsiteY116" fmla="*/ 1393369 h 1757124"/>
              <a:gd name="connsiteX117" fmla="*/ 1101437 w 3730337"/>
              <a:gd name="connsiteY117" fmla="*/ 1382978 h 1757124"/>
              <a:gd name="connsiteX118" fmla="*/ 1163782 w 3730337"/>
              <a:gd name="connsiteY118" fmla="*/ 1403760 h 1757124"/>
              <a:gd name="connsiteX119" fmla="*/ 1278082 w 3730337"/>
              <a:gd name="connsiteY119" fmla="*/ 1414151 h 1757124"/>
              <a:gd name="connsiteX120" fmla="*/ 1340428 w 3730337"/>
              <a:gd name="connsiteY120" fmla="*/ 1434933 h 1757124"/>
              <a:gd name="connsiteX121" fmla="*/ 1371600 w 3730337"/>
              <a:gd name="connsiteY121" fmla="*/ 1445323 h 1757124"/>
              <a:gd name="connsiteX122" fmla="*/ 1413164 w 3730337"/>
              <a:gd name="connsiteY122" fmla="*/ 1434933 h 1757124"/>
              <a:gd name="connsiteX123" fmla="*/ 1381991 w 3730337"/>
              <a:gd name="connsiteY123" fmla="*/ 1424542 h 1757124"/>
              <a:gd name="connsiteX124" fmla="*/ 1297998 w 3730337"/>
              <a:gd name="connsiteY124" fmla="*/ 1384709 h 1757124"/>
              <a:gd name="connsiteX125" fmla="*/ 1246043 w 3730337"/>
              <a:gd name="connsiteY125" fmla="*/ 1347043 h 1757124"/>
              <a:gd name="connsiteX126" fmla="*/ 1205346 w 3730337"/>
              <a:gd name="connsiteY126" fmla="*/ 1341414 h 1757124"/>
              <a:gd name="connsiteX127" fmla="*/ 1143000 w 3730337"/>
              <a:gd name="connsiteY127" fmla="*/ 1310242 h 1757124"/>
              <a:gd name="connsiteX128" fmla="*/ 1080655 w 3730337"/>
              <a:gd name="connsiteY128" fmla="*/ 1279069 h 1757124"/>
              <a:gd name="connsiteX129" fmla="*/ 1028700 w 3730337"/>
              <a:gd name="connsiteY129" fmla="*/ 1237505 h 1757124"/>
              <a:gd name="connsiteX130" fmla="*/ 966355 w 3730337"/>
              <a:gd name="connsiteY130" fmla="*/ 1195942 h 1757124"/>
              <a:gd name="connsiteX131" fmla="*/ 841664 w 3730337"/>
              <a:gd name="connsiteY131" fmla="*/ 1133596 h 1757124"/>
              <a:gd name="connsiteX132" fmla="*/ 810491 w 3730337"/>
              <a:gd name="connsiteY132" fmla="*/ 1123205 h 1757124"/>
              <a:gd name="connsiteX133" fmla="*/ 654628 w 3730337"/>
              <a:gd name="connsiteY133" fmla="*/ 1060860 h 1757124"/>
              <a:gd name="connsiteX134" fmla="*/ 592282 w 3730337"/>
              <a:gd name="connsiteY134" fmla="*/ 1040078 h 1757124"/>
              <a:gd name="connsiteX135" fmla="*/ 529937 w 3730337"/>
              <a:gd name="connsiteY135" fmla="*/ 1019296 h 1757124"/>
              <a:gd name="connsiteX136" fmla="*/ 467591 w 3730337"/>
              <a:gd name="connsiteY136" fmla="*/ 998514 h 1757124"/>
              <a:gd name="connsiteX137" fmla="*/ 436418 w 3730337"/>
              <a:gd name="connsiteY137" fmla="*/ 988123 h 1757124"/>
              <a:gd name="connsiteX138" fmla="*/ 322118 w 3730337"/>
              <a:gd name="connsiteY138" fmla="*/ 977733 h 1757124"/>
              <a:gd name="connsiteX139" fmla="*/ 228600 w 3730337"/>
              <a:gd name="connsiteY139" fmla="*/ 956951 h 1757124"/>
              <a:gd name="connsiteX140" fmla="*/ 197428 w 3730337"/>
              <a:gd name="connsiteY140" fmla="*/ 946560 h 1757124"/>
              <a:gd name="connsiteX141" fmla="*/ 166255 w 3730337"/>
              <a:gd name="connsiteY141" fmla="*/ 925778 h 1757124"/>
              <a:gd name="connsiteX142" fmla="*/ 103909 w 3730337"/>
              <a:gd name="connsiteY142" fmla="*/ 904996 h 1757124"/>
              <a:gd name="connsiteX143" fmla="*/ 41564 w 3730337"/>
              <a:gd name="connsiteY143" fmla="*/ 863433 h 1757124"/>
              <a:gd name="connsiteX144" fmla="*/ 0 w 3730337"/>
              <a:gd name="connsiteY144" fmla="*/ 801087 h 1757124"/>
              <a:gd name="connsiteX145" fmla="*/ 31173 w 3730337"/>
              <a:gd name="connsiteY145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527464 w 3730337"/>
              <a:gd name="connsiteY28" fmla="*/ 239978 h 1757124"/>
              <a:gd name="connsiteX29" fmla="*/ 1600200 w 3730337"/>
              <a:gd name="connsiteY29" fmla="*/ 219196 h 1757124"/>
              <a:gd name="connsiteX30" fmla="*/ 1745673 w 3730337"/>
              <a:gd name="connsiteY30" fmla="*/ 177633 h 1757124"/>
              <a:gd name="connsiteX31" fmla="*/ 1839191 w 3730337"/>
              <a:gd name="connsiteY31" fmla="*/ 156851 h 1757124"/>
              <a:gd name="connsiteX32" fmla="*/ 1932709 w 3730337"/>
              <a:gd name="connsiteY32" fmla="*/ 115287 h 1757124"/>
              <a:gd name="connsiteX33" fmla="*/ 1995055 w 3730337"/>
              <a:gd name="connsiteY33" fmla="*/ 94505 h 1757124"/>
              <a:gd name="connsiteX34" fmla="*/ 2109355 w 3730337"/>
              <a:gd name="connsiteY34" fmla="*/ 63333 h 1757124"/>
              <a:gd name="connsiteX35" fmla="*/ 2244437 w 3730337"/>
              <a:gd name="connsiteY35" fmla="*/ 32160 h 1757124"/>
              <a:gd name="connsiteX36" fmla="*/ 2337955 w 3730337"/>
              <a:gd name="connsiteY36" fmla="*/ 21769 h 1757124"/>
              <a:gd name="connsiteX37" fmla="*/ 2441864 w 3730337"/>
              <a:gd name="connsiteY37" fmla="*/ 987 h 1757124"/>
              <a:gd name="connsiteX38" fmla="*/ 2544475 w 3730337"/>
              <a:gd name="connsiteY38" fmla="*/ 6616 h 1757124"/>
              <a:gd name="connsiteX39" fmla="*/ 2618509 w 3730337"/>
              <a:gd name="connsiteY39" fmla="*/ 21769 h 1757124"/>
              <a:gd name="connsiteX40" fmla="*/ 2680855 w 3730337"/>
              <a:gd name="connsiteY40" fmla="*/ 32160 h 1757124"/>
              <a:gd name="connsiteX41" fmla="*/ 2784764 w 3730337"/>
              <a:gd name="connsiteY41" fmla="*/ 63333 h 1757124"/>
              <a:gd name="connsiteX42" fmla="*/ 2878282 w 3730337"/>
              <a:gd name="connsiteY42" fmla="*/ 94505 h 1757124"/>
              <a:gd name="connsiteX43" fmla="*/ 2971800 w 3730337"/>
              <a:gd name="connsiteY43" fmla="*/ 136069 h 1757124"/>
              <a:gd name="connsiteX44" fmla="*/ 3054062 w 3730337"/>
              <a:gd name="connsiteY44" fmla="*/ 188023 h 1757124"/>
              <a:gd name="connsiteX45" fmla="*/ 3213389 w 3730337"/>
              <a:gd name="connsiteY45" fmla="*/ 290634 h 1757124"/>
              <a:gd name="connsiteX46" fmla="*/ 3313834 w 3730337"/>
              <a:gd name="connsiteY46" fmla="*/ 360772 h 1757124"/>
              <a:gd name="connsiteX47" fmla="*/ 3397828 w 3730337"/>
              <a:gd name="connsiteY47" fmla="*/ 437405 h 1757124"/>
              <a:gd name="connsiteX48" fmla="*/ 3439391 w 3730337"/>
              <a:gd name="connsiteY48" fmla="*/ 489360 h 1757124"/>
              <a:gd name="connsiteX49" fmla="*/ 3480955 w 3730337"/>
              <a:gd name="connsiteY49" fmla="*/ 551705 h 1757124"/>
              <a:gd name="connsiteX50" fmla="*/ 3505633 w 3730337"/>
              <a:gd name="connsiteY50" fmla="*/ 587641 h 1757124"/>
              <a:gd name="connsiteX51" fmla="*/ 3552825 w 3730337"/>
              <a:gd name="connsiteY51" fmla="*/ 645223 h 1757124"/>
              <a:gd name="connsiteX52" fmla="*/ 3616037 w 3730337"/>
              <a:gd name="connsiteY52" fmla="*/ 769914 h 1757124"/>
              <a:gd name="connsiteX53" fmla="*/ 3667991 w 3730337"/>
              <a:gd name="connsiteY53" fmla="*/ 863433 h 1757124"/>
              <a:gd name="connsiteX54" fmla="*/ 3688773 w 3730337"/>
              <a:gd name="connsiteY54" fmla="*/ 894605 h 1757124"/>
              <a:gd name="connsiteX55" fmla="*/ 3719946 w 3730337"/>
              <a:gd name="connsiteY55" fmla="*/ 988123 h 1757124"/>
              <a:gd name="connsiteX56" fmla="*/ 3730337 w 3730337"/>
              <a:gd name="connsiteY56" fmla="*/ 1019296 h 1757124"/>
              <a:gd name="connsiteX57" fmla="*/ 3719946 w 3730337"/>
              <a:gd name="connsiteY57" fmla="*/ 1123205 h 1757124"/>
              <a:gd name="connsiteX58" fmla="*/ 3666259 w 3730337"/>
              <a:gd name="connsiteY58" fmla="*/ 1199839 h 1757124"/>
              <a:gd name="connsiteX59" fmla="*/ 3616037 w 3730337"/>
              <a:gd name="connsiteY59" fmla="*/ 1289460 h 1757124"/>
              <a:gd name="connsiteX60" fmla="*/ 3574473 w 3730337"/>
              <a:gd name="connsiteY60" fmla="*/ 1351805 h 1757124"/>
              <a:gd name="connsiteX61" fmla="*/ 3522518 w 3730337"/>
              <a:gd name="connsiteY61" fmla="*/ 1414151 h 1757124"/>
              <a:gd name="connsiteX62" fmla="*/ 3449782 w 3730337"/>
              <a:gd name="connsiteY62" fmla="*/ 1476496 h 1757124"/>
              <a:gd name="connsiteX63" fmla="*/ 3387437 w 3730337"/>
              <a:gd name="connsiteY63" fmla="*/ 1518060 h 1757124"/>
              <a:gd name="connsiteX64" fmla="*/ 3356264 w 3730337"/>
              <a:gd name="connsiteY64" fmla="*/ 1538842 h 1757124"/>
              <a:gd name="connsiteX65" fmla="*/ 3325091 w 3730337"/>
              <a:gd name="connsiteY65" fmla="*/ 1570014 h 1757124"/>
              <a:gd name="connsiteX66" fmla="*/ 3241964 w 3730337"/>
              <a:gd name="connsiteY66" fmla="*/ 1601187 h 1757124"/>
              <a:gd name="connsiteX67" fmla="*/ 3210791 w 3730337"/>
              <a:gd name="connsiteY67" fmla="*/ 1621969 h 1757124"/>
              <a:gd name="connsiteX68" fmla="*/ 3127664 w 3730337"/>
              <a:gd name="connsiteY68" fmla="*/ 1642751 h 1757124"/>
              <a:gd name="connsiteX69" fmla="*/ 3096491 w 3730337"/>
              <a:gd name="connsiteY69" fmla="*/ 1653142 h 1757124"/>
              <a:gd name="connsiteX70" fmla="*/ 2971800 w 3730337"/>
              <a:gd name="connsiteY70" fmla="*/ 1642751 h 1757124"/>
              <a:gd name="connsiteX71" fmla="*/ 2940628 w 3730337"/>
              <a:gd name="connsiteY71" fmla="*/ 1632360 h 1757124"/>
              <a:gd name="connsiteX72" fmla="*/ 2763982 w 3730337"/>
              <a:gd name="connsiteY72" fmla="*/ 1621969 h 1757124"/>
              <a:gd name="connsiteX73" fmla="*/ 2608118 w 3730337"/>
              <a:gd name="connsiteY73" fmla="*/ 1632360 h 1757124"/>
              <a:gd name="connsiteX74" fmla="*/ 2545773 w 3730337"/>
              <a:gd name="connsiteY74" fmla="*/ 1673923 h 1757124"/>
              <a:gd name="connsiteX75" fmla="*/ 2524991 w 3730337"/>
              <a:gd name="connsiteY75" fmla="*/ 1705096 h 1757124"/>
              <a:gd name="connsiteX76" fmla="*/ 2421082 w 3730337"/>
              <a:gd name="connsiteY76" fmla="*/ 1736269 h 1757124"/>
              <a:gd name="connsiteX77" fmla="*/ 2389909 w 3730337"/>
              <a:gd name="connsiteY77" fmla="*/ 1757051 h 1757124"/>
              <a:gd name="connsiteX78" fmla="*/ 2310246 w 3730337"/>
              <a:gd name="connsiteY78" fmla="*/ 1751855 h 1757124"/>
              <a:gd name="connsiteX79" fmla="*/ 2369128 w 3730337"/>
              <a:gd name="connsiteY79" fmla="*/ 1736269 h 1757124"/>
              <a:gd name="connsiteX80" fmla="*/ 2379518 w 3730337"/>
              <a:gd name="connsiteY80" fmla="*/ 1705096 h 1757124"/>
              <a:gd name="connsiteX81" fmla="*/ 2348346 w 3730337"/>
              <a:gd name="connsiteY81" fmla="*/ 1715487 h 1757124"/>
              <a:gd name="connsiteX82" fmla="*/ 2306782 w 3730337"/>
              <a:gd name="connsiteY82" fmla="*/ 1725878 h 1757124"/>
              <a:gd name="connsiteX83" fmla="*/ 2275609 w 3730337"/>
              <a:gd name="connsiteY83" fmla="*/ 1725878 h 1757124"/>
              <a:gd name="connsiteX84" fmla="*/ 2244437 w 3730337"/>
              <a:gd name="connsiteY84" fmla="*/ 1673923 h 1757124"/>
              <a:gd name="connsiteX85" fmla="*/ 2209367 w 3730337"/>
              <a:gd name="connsiteY85" fmla="*/ 1705096 h 1757124"/>
              <a:gd name="connsiteX86" fmla="*/ 2213264 w 3730337"/>
              <a:gd name="connsiteY86" fmla="*/ 1673923 h 1757124"/>
              <a:gd name="connsiteX87" fmla="*/ 2265218 w 3730337"/>
              <a:gd name="connsiteY87" fmla="*/ 1632360 h 1757124"/>
              <a:gd name="connsiteX88" fmla="*/ 2296391 w 3730337"/>
              <a:gd name="connsiteY88" fmla="*/ 1601187 h 1757124"/>
              <a:gd name="connsiteX89" fmla="*/ 2327564 w 3730337"/>
              <a:gd name="connsiteY89" fmla="*/ 1580405 h 1757124"/>
              <a:gd name="connsiteX90" fmla="*/ 2369128 w 3730337"/>
              <a:gd name="connsiteY90" fmla="*/ 1538842 h 1757124"/>
              <a:gd name="connsiteX91" fmla="*/ 2389909 w 3730337"/>
              <a:gd name="connsiteY91" fmla="*/ 1476496 h 1757124"/>
              <a:gd name="connsiteX92" fmla="*/ 2317173 w 3730337"/>
              <a:gd name="connsiteY92" fmla="*/ 1497278 h 1757124"/>
              <a:gd name="connsiteX93" fmla="*/ 2223655 w 3730337"/>
              <a:gd name="connsiteY93" fmla="*/ 1549233 h 1757124"/>
              <a:gd name="connsiteX94" fmla="*/ 2109355 w 3730337"/>
              <a:gd name="connsiteY94" fmla="*/ 1538842 h 1757124"/>
              <a:gd name="connsiteX95" fmla="*/ 2078182 w 3730337"/>
              <a:gd name="connsiteY95" fmla="*/ 1528451 h 1757124"/>
              <a:gd name="connsiteX96" fmla="*/ 2036618 w 3730337"/>
              <a:gd name="connsiteY96" fmla="*/ 1518060 h 1757124"/>
              <a:gd name="connsiteX97" fmla="*/ 1974273 w 3730337"/>
              <a:gd name="connsiteY97" fmla="*/ 1497278 h 1757124"/>
              <a:gd name="connsiteX98" fmla="*/ 1943100 w 3730337"/>
              <a:gd name="connsiteY98" fmla="*/ 1486887 h 1757124"/>
              <a:gd name="connsiteX99" fmla="*/ 1901537 w 3730337"/>
              <a:gd name="connsiteY99" fmla="*/ 1476496 h 1757124"/>
              <a:gd name="connsiteX100" fmla="*/ 1870364 w 3730337"/>
              <a:gd name="connsiteY100" fmla="*/ 1486887 h 1757124"/>
              <a:gd name="connsiteX101" fmla="*/ 1776846 w 3730337"/>
              <a:gd name="connsiteY101" fmla="*/ 1538842 h 1757124"/>
              <a:gd name="connsiteX102" fmla="*/ 1766455 w 3730337"/>
              <a:gd name="connsiteY102" fmla="*/ 1570014 h 1757124"/>
              <a:gd name="connsiteX103" fmla="*/ 1735282 w 3730337"/>
              <a:gd name="connsiteY103" fmla="*/ 1601187 h 1757124"/>
              <a:gd name="connsiteX104" fmla="*/ 1704109 w 3730337"/>
              <a:gd name="connsiteY104" fmla="*/ 1611578 h 1757124"/>
              <a:gd name="connsiteX105" fmla="*/ 1454728 w 3730337"/>
              <a:gd name="connsiteY105" fmla="*/ 1621969 h 1757124"/>
              <a:gd name="connsiteX106" fmla="*/ 1153391 w 3730337"/>
              <a:gd name="connsiteY106" fmla="*/ 1611578 h 1757124"/>
              <a:gd name="connsiteX107" fmla="*/ 1091046 w 3730337"/>
              <a:gd name="connsiteY107" fmla="*/ 1601187 h 1757124"/>
              <a:gd name="connsiteX108" fmla="*/ 987137 w 3730337"/>
              <a:gd name="connsiteY108" fmla="*/ 1590796 h 1757124"/>
              <a:gd name="connsiteX109" fmla="*/ 1039091 w 3730337"/>
              <a:gd name="connsiteY109" fmla="*/ 1549233 h 1757124"/>
              <a:gd name="connsiteX110" fmla="*/ 1007918 w 3730337"/>
              <a:gd name="connsiteY110" fmla="*/ 1528451 h 1757124"/>
              <a:gd name="connsiteX111" fmla="*/ 883228 w 3730337"/>
              <a:gd name="connsiteY111" fmla="*/ 1549233 h 1757124"/>
              <a:gd name="connsiteX112" fmla="*/ 945573 w 3730337"/>
              <a:gd name="connsiteY112" fmla="*/ 1507669 h 1757124"/>
              <a:gd name="connsiteX113" fmla="*/ 966355 w 3730337"/>
              <a:gd name="connsiteY113" fmla="*/ 1476496 h 1757124"/>
              <a:gd name="connsiteX114" fmla="*/ 1059873 w 3730337"/>
              <a:gd name="connsiteY114" fmla="*/ 1424542 h 1757124"/>
              <a:gd name="connsiteX115" fmla="*/ 1070264 w 3730337"/>
              <a:gd name="connsiteY115" fmla="*/ 1393369 h 1757124"/>
              <a:gd name="connsiteX116" fmla="*/ 1101437 w 3730337"/>
              <a:gd name="connsiteY116" fmla="*/ 1382978 h 1757124"/>
              <a:gd name="connsiteX117" fmla="*/ 1163782 w 3730337"/>
              <a:gd name="connsiteY117" fmla="*/ 1403760 h 1757124"/>
              <a:gd name="connsiteX118" fmla="*/ 1278082 w 3730337"/>
              <a:gd name="connsiteY118" fmla="*/ 1414151 h 1757124"/>
              <a:gd name="connsiteX119" fmla="*/ 1340428 w 3730337"/>
              <a:gd name="connsiteY119" fmla="*/ 1434933 h 1757124"/>
              <a:gd name="connsiteX120" fmla="*/ 1371600 w 3730337"/>
              <a:gd name="connsiteY120" fmla="*/ 1445323 h 1757124"/>
              <a:gd name="connsiteX121" fmla="*/ 1413164 w 3730337"/>
              <a:gd name="connsiteY121" fmla="*/ 1434933 h 1757124"/>
              <a:gd name="connsiteX122" fmla="*/ 1381991 w 3730337"/>
              <a:gd name="connsiteY122" fmla="*/ 1424542 h 1757124"/>
              <a:gd name="connsiteX123" fmla="*/ 1297998 w 3730337"/>
              <a:gd name="connsiteY123" fmla="*/ 1384709 h 1757124"/>
              <a:gd name="connsiteX124" fmla="*/ 1246043 w 3730337"/>
              <a:gd name="connsiteY124" fmla="*/ 1347043 h 1757124"/>
              <a:gd name="connsiteX125" fmla="*/ 1205346 w 3730337"/>
              <a:gd name="connsiteY125" fmla="*/ 1341414 h 1757124"/>
              <a:gd name="connsiteX126" fmla="*/ 1143000 w 3730337"/>
              <a:gd name="connsiteY126" fmla="*/ 1310242 h 1757124"/>
              <a:gd name="connsiteX127" fmla="*/ 1080655 w 3730337"/>
              <a:gd name="connsiteY127" fmla="*/ 1279069 h 1757124"/>
              <a:gd name="connsiteX128" fmla="*/ 1028700 w 3730337"/>
              <a:gd name="connsiteY128" fmla="*/ 1237505 h 1757124"/>
              <a:gd name="connsiteX129" fmla="*/ 966355 w 3730337"/>
              <a:gd name="connsiteY129" fmla="*/ 1195942 h 1757124"/>
              <a:gd name="connsiteX130" fmla="*/ 841664 w 3730337"/>
              <a:gd name="connsiteY130" fmla="*/ 1133596 h 1757124"/>
              <a:gd name="connsiteX131" fmla="*/ 810491 w 3730337"/>
              <a:gd name="connsiteY131" fmla="*/ 1123205 h 1757124"/>
              <a:gd name="connsiteX132" fmla="*/ 654628 w 3730337"/>
              <a:gd name="connsiteY132" fmla="*/ 1060860 h 1757124"/>
              <a:gd name="connsiteX133" fmla="*/ 592282 w 3730337"/>
              <a:gd name="connsiteY133" fmla="*/ 1040078 h 1757124"/>
              <a:gd name="connsiteX134" fmla="*/ 529937 w 3730337"/>
              <a:gd name="connsiteY134" fmla="*/ 1019296 h 1757124"/>
              <a:gd name="connsiteX135" fmla="*/ 467591 w 3730337"/>
              <a:gd name="connsiteY135" fmla="*/ 998514 h 1757124"/>
              <a:gd name="connsiteX136" fmla="*/ 436418 w 3730337"/>
              <a:gd name="connsiteY136" fmla="*/ 988123 h 1757124"/>
              <a:gd name="connsiteX137" fmla="*/ 322118 w 3730337"/>
              <a:gd name="connsiteY137" fmla="*/ 977733 h 1757124"/>
              <a:gd name="connsiteX138" fmla="*/ 228600 w 3730337"/>
              <a:gd name="connsiteY138" fmla="*/ 956951 h 1757124"/>
              <a:gd name="connsiteX139" fmla="*/ 197428 w 3730337"/>
              <a:gd name="connsiteY139" fmla="*/ 946560 h 1757124"/>
              <a:gd name="connsiteX140" fmla="*/ 166255 w 3730337"/>
              <a:gd name="connsiteY140" fmla="*/ 925778 h 1757124"/>
              <a:gd name="connsiteX141" fmla="*/ 103909 w 3730337"/>
              <a:gd name="connsiteY141" fmla="*/ 904996 h 1757124"/>
              <a:gd name="connsiteX142" fmla="*/ 41564 w 3730337"/>
              <a:gd name="connsiteY142" fmla="*/ 863433 h 1757124"/>
              <a:gd name="connsiteX143" fmla="*/ 0 w 3730337"/>
              <a:gd name="connsiteY143" fmla="*/ 801087 h 1757124"/>
              <a:gd name="connsiteX144" fmla="*/ 31173 w 3730337"/>
              <a:gd name="connsiteY144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22118 w 3730337"/>
              <a:gd name="connsiteY4" fmla="*/ 541314 h 1757124"/>
              <a:gd name="connsiteX5" fmla="*/ 339003 w 3730337"/>
              <a:gd name="connsiteY5" fmla="*/ 521398 h 1757124"/>
              <a:gd name="connsiteX6" fmla="*/ 374073 w 3730337"/>
              <a:gd name="connsiteY6" fmla="*/ 468578 h 1757124"/>
              <a:gd name="connsiteX7" fmla="*/ 436418 w 3730337"/>
              <a:gd name="connsiteY7" fmla="*/ 416623 h 1757124"/>
              <a:gd name="connsiteX8" fmla="*/ 498764 w 3730337"/>
              <a:gd name="connsiteY8" fmla="*/ 375060 h 1757124"/>
              <a:gd name="connsiteX9" fmla="*/ 529937 w 3730337"/>
              <a:gd name="connsiteY9" fmla="*/ 354278 h 1757124"/>
              <a:gd name="connsiteX10" fmla="*/ 654628 w 3730337"/>
              <a:gd name="connsiteY10" fmla="*/ 323105 h 1757124"/>
              <a:gd name="connsiteX11" fmla="*/ 685800 w 3730337"/>
              <a:gd name="connsiteY11" fmla="*/ 312714 h 1757124"/>
              <a:gd name="connsiteX12" fmla="*/ 779318 w 3730337"/>
              <a:gd name="connsiteY12" fmla="*/ 291933 h 1757124"/>
              <a:gd name="connsiteX13" fmla="*/ 810491 w 3730337"/>
              <a:gd name="connsiteY13" fmla="*/ 271151 h 1757124"/>
              <a:gd name="connsiteX14" fmla="*/ 831273 w 3730337"/>
              <a:gd name="connsiteY14" fmla="*/ 239978 h 1757124"/>
              <a:gd name="connsiteX15" fmla="*/ 862446 w 3730337"/>
              <a:gd name="connsiteY15" fmla="*/ 229587 h 1757124"/>
              <a:gd name="connsiteX16" fmla="*/ 904009 w 3730337"/>
              <a:gd name="connsiteY16" fmla="*/ 188023 h 1757124"/>
              <a:gd name="connsiteX17" fmla="*/ 956830 w 3730337"/>
              <a:gd name="connsiteY17" fmla="*/ 141698 h 1757124"/>
              <a:gd name="connsiteX18" fmla="*/ 1023071 w 3730337"/>
              <a:gd name="connsiteY18" fmla="*/ 85846 h 1757124"/>
              <a:gd name="connsiteX19" fmla="*/ 1049482 w 3730337"/>
              <a:gd name="connsiteY19" fmla="*/ 125678 h 1757124"/>
              <a:gd name="connsiteX20" fmla="*/ 1059873 w 3730337"/>
              <a:gd name="connsiteY20" fmla="*/ 156851 h 1757124"/>
              <a:gd name="connsiteX21" fmla="*/ 1101437 w 3730337"/>
              <a:gd name="connsiteY21" fmla="*/ 219196 h 1757124"/>
              <a:gd name="connsiteX22" fmla="*/ 1143000 w 3730337"/>
              <a:gd name="connsiteY22" fmla="*/ 312714 h 1757124"/>
              <a:gd name="connsiteX23" fmla="*/ 1153391 w 3730337"/>
              <a:gd name="connsiteY23" fmla="*/ 343887 h 1757124"/>
              <a:gd name="connsiteX24" fmla="*/ 1184564 w 3730337"/>
              <a:gd name="connsiteY24" fmla="*/ 354278 h 1757124"/>
              <a:gd name="connsiteX25" fmla="*/ 1257300 w 3730337"/>
              <a:gd name="connsiteY25" fmla="*/ 343887 h 1757124"/>
              <a:gd name="connsiteX26" fmla="*/ 1340428 w 3730337"/>
              <a:gd name="connsiteY26" fmla="*/ 323105 h 1757124"/>
              <a:gd name="connsiteX27" fmla="*/ 1433946 w 3730337"/>
              <a:gd name="connsiteY27" fmla="*/ 281542 h 1757124"/>
              <a:gd name="connsiteX28" fmla="*/ 1527464 w 3730337"/>
              <a:gd name="connsiteY28" fmla="*/ 239978 h 1757124"/>
              <a:gd name="connsiteX29" fmla="*/ 1745673 w 3730337"/>
              <a:gd name="connsiteY29" fmla="*/ 177633 h 1757124"/>
              <a:gd name="connsiteX30" fmla="*/ 1839191 w 3730337"/>
              <a:gd name="connsiteY30" fmla="*/ 156851 h 1757124"/>
              <a:gd name="connsiteX31" fmla="*/ 1932709 w 3730337"/>
              <a:gd name="connsiteY31" fmla="*/ 115287 h 1757124"/>
              <a:gd name="connsiteX32" fmla="*/ 1995055 w 3730337"/>
              <a:gd name="connsiteY32" fmla="*/ 94505 h 1757124"/>
              <a:gd name="connsiteX33" fmla="*/ 2109355 w 3730337"/>
              <a:gd name="connsiteY33" fmla="*/ 63333 h 1757124"/>
              <a:gd name="connsiteX34" fmla="*/ 2244437 w 3730337"/>
              <a:gd name="connsiteY34" fmla="*/ 32160 h 1757124"/>
              <a:gd name="connsiteX35" fmla="*/ 2337955 w 3730337"/>
              <a:gd name="connsiteY35" fmla="*/ 21769 h 1757124"/>
              <a:gd name="connsiteX36" fmla="*/ 2441864 w 3730337"/>
              <a:gd name="connsiteY36" fmla="*/ 987 h 1757124"/>
              <a:gd name="connsiteX37" fmla="*/ 2544475 w 3730337"/>
              <a:gd name="connsiteY37" fmla="*/ 6616 h 1757124"/>
              <a:gd name="connsiteX38" fmla="*/ 2618509 w 3730337"/>
              <a:gd name="connsiteY38" fmla="*/ 21769 h 1757124"/>
              <a:gd name="connsiteX39" fmla="*/ 2680855 w 3730337"/>
              <a:gd name="connsiteY39" fmla="*/ 32160 h 1757124"/>
              <a:gd name="connsiteX40" fmla="*/ 2784764 w 3730337"/>
              <a:gd name="connsiteY40" fmla="*/ 63333 h 1757124"/>
              <a:gd name="connsiteX41" fmla="*/ 2878282 w 3730337"/>
              <a:gd name="connsiteY41" fmla="*/ 94505 h 1757124"/>
              <a:gd name="connsiteX42" fmla="*/ 2971800 w 3730337"/>
              <a:gd name="connsiteY42" fmla="*/ 136069 h 1757124"/>
              <a:gd name="connsiteX43" fmla="*/ 3054062 w 3730337"/>
              <a:gd name="connsiteY43" fmla="*/ 188023 h 1757124"/>
              <a:gd name="connsiteX44" fmla="*/ 3213389 w 3730337"/>
              <a:gd name="connsiteY44" fmla="*/ 290634 h 1757124"/>
              <a:gd name="connsiteX45" fmla="*/ 3313834 w 3730337"/>
              <a:gd name="connsiteY45" fmla="*/ 360772 h 1757124"/>
              <a:gd name="connsiteX46" fmla="*/ 3397828 w 3730337"/>
              <a:gd name="connsiteY46" fmla="*/ 437405 h 1757124"/>
              <a:gd name="connsiteX47" fmla="*/ 3439391 w 3730337"/>
              <a:gd name="connsiteY47" fmla="*/ 489360 h 1757124"/>
              <a:gd name="connsiteX48" fmla="*/ 3480955 w 3730337"/>
              <a:gd name="connsiteY48" fmla="*/ 551705 h 1757124"/>
              <a:gd name="connsiteX49" fmla="*/ 3505633 w 3730337"/>
              <a:gd name="connsiteY49" fmla="*/ 587641 h 1757124"/>
              <a:gd name="connsiteX50" fmla="*/ 3552825 w 3730337"/>
              <a:gd name="connsiteY50" fmla="*/ 645223 h 1757124"/>
              <a:gd name="connsiteX51" fmla="*/ 3616037 w 3730337"/>
              <a:gd name="connsiteY51" fmla="*/ 769914 h 1757124"/>
              <a:gd name="connsiteX52" fmla="*/ 3667991 w 3730337"/>
              <a:gd name="connsiteY52" fmla="*/ 863433 h 1757124"/>
              <a:gd name="connsiteX53" fmla="*/ 3688773 w 3730337"/>
              <a:gd name="connsiteY53" fmla="*/ 894605 h 1757124"/>
              <a:gd name="connsiteX54" fmla="*/ 3719946 w 3730337"/>
              <a:gd name="connsiteY54" fmla="*/ 988123 h 1757124"/>
              <a:gd name="connsiteX55" fmla="*/ 3730337 w 3730337"/>
              <a:gd name="connsiteY55" fmla="*/ 1019296 h 1757124"/>
              <a:gd name="connsiteX56" fmla="*/ 3719946 w 3730337"/>
              <a:gd name="connsiteY56" fmla="*/ 1123205 h 1757124"/>
              <a:gd name="connsiteX57" fmla="*/ 3666259 w 3730337"/>
              <a:gd name="connsiteY57" fmla="*/ 1199839 h 1757124"/>
              <a:gd name="connsiteX58" fmla="*/ 3616037 w 3730337"/>
              <a:gd name="connsiteY58" fmla="*/ 1289460 h 1757124"/>
              <a:gd name="connsiteX59" fmla="*/ 3574473 w 3730337"/>
              <a:gd name="connsiteY59" fmla="*/ 1351805 h 1757124"/>
              <a:gd name="connsiteX60" fmla="*/ 3522518 w 3730337"/>
              <a:gd name="connsiteY60" fmla="*/ 1414151 h 1757124"/>
              <a:gd name="connsiteX61" fmla="*/ 3449782 w 3730337"/>
              <a:gd name="connsiteY61" fmla="*/ 1476496 h 1757124"/>
              <a:gd name="connsiteX62" fmla="*/ 3387437 w 3730337"/>
              <a:gd name="connsiteY62" fmla="*/ 1518060 h 1757124"/>
              <a:gd name="connsiteX63" fmla="*/ 3356264 w 3730337"/>
              <a:gd name="connsiteY63" fmla="*/ 1538842 h 1757124"/>
              <a:gd name="connsiteX64" fmla="*/ 3325091 w 3730337"/>
              <a:gd name="connsiteY64" fmla="*/ 1570014 h 1757124"/>
              <a:gd name="connsiteX65" fmla="*/ 3241964 w 3730337"/>
              <a:gd name="connsiteY65" fmla="*/ 1601187 h 1757124"/>
              <a:gd name="connsiteX66" fmla="*/ 3210791 w 3730337"/>
              <a:gd name="connsiteY66" fmla="*/ 1621969 h 1757124"/>
              <a:gd name="connsiteX67" fmla="*/ 3127664 w 3730337"/>
              <a:gd name="connsiteY67" fmla="*/ 1642751 h 1757124"/>
              <a:gd name="connsiteX68" fmla="*/ 3096491 w 3730337"/>
              <a:gd name="connsiteY68" fmla="*/ 1653142 h 1757124"/>
              <a:gd name="connsiteX69" fmla="*/ 2971800 w 3730337"/>
              <a:gd name="connsiteY69" fmla="*/ 1642751 h 1757124"/>
              <a:gd name="connsiteX70" fmla="*/ 2940628 w 3730337"/>
              <a:gd name="connsiteY70" fmla="*/ 1632360 h 1757124"/>
              <a:gd name="connsiteX71" fmla="*/ 2763982 w 3730337"/>
              <a:gd name="connsiteY71" fmla="*/ 1621969 h 1757124"/>
              <a:gd name="connsiteX72" fmla="*/ 2608118 w 3730337"/>
              <a:gd name="connsiteY72" fmla="*/ 1632360 h 1757124"/>
              <a:gd name="connsiteX73" fmla="*/ 2545773 w 3730337"/>
              <a:gd name="connsiteY73" fmla="*/ 1673923 h 1757124"/>
              <a:gd name="connsiteX74" fmla="*/ 2524991 w 3730337"/>
              <a:gd name="connsiteY74" fmla="*/ 1705096 h 1757124"/>
              <a:gd name="connsiteX75" fmla="*/ 2421082 w 3730337"/>
              <a:gd name="connsiteY75" fmla="*/ 1736269 h 1757124"/>
              <a:gd name="connsiteX76" fmla="*/ 2389909 w 3730337"/>
              <a:gd name="connsiteY76" fmla="*/ 1757051 h 1757124"/>
              <a:gd name="connsiteX77" fmla="*/ 2310246 w 3730337"/>
              <a:gd name="connsiteY77" fmla="*/ 1751855 h 1757124"/>
              <a:gd name="connsiteX78" fmla="*/ 2369128 w 3730337"/>
              <a:gd name="connsiteY78" fmla="*/ 1736269 h 1757124"/>
              <a:gd name="connsiteX79" fmla="*/ 2379518 w 3730337"/>
              <a:gd name="connsiteY79" fmla="*/ 1705096 h 1757124"/>
              <a:gd name="connsiteX80" fmla="*/ 2348346 w 3730337"/>
              <a:gd name="connsiteY80" fmla="*/ 1715487 h 1757124"/>
              <a:gd name="connsiteX81" fmla="*/ 2306782 w 3730337"/>
              <a:gd name="connsiteY81" fmla="*/ 1725878 h 1757124"/>
              <a:gd name="connsiteX82" fmla="*/ 2275609 w 3730337"/>
              <a:gd name="connsiteY82" fmla="*/ 1725878 h 1757124"/>
              <a:gd name="connsiteX83" fmla="*/ 2244437 w 3730337"/>
              <a:gd name="connsiteY83" fmla="*/ 1673923 h 1757124"/>
              <a:gd name="connsiteX84" fmla="*/ 2209367 w 3730337"/>
              <a:gd name="connsiteY84" fmla="*/ 1705096 h 1757124"/>
              <a:gd name="connsiteX85" fmla="*/ 2213264 w 3730337"/>
              <a:gd name="connsiteY85" fmla="*/ 1673923 h 1757124"/>
              <a:gd name="connsiteX86" fmla="*/ 2265218 w 3730337"/>
              <a:gd name="connsiteY86" fmla="*/ 1632360 h 1757124"/>
              <a:gd name="connsiteX87" fmla="*/ 2296391 w 3730337"/>
              <a:gd name="connsiteY87" fmla="*/ 1601187 h 1757124"/>
              <a:gd name="connsiteX88" fmla="*/ 2327564 w 3730337"/>
              <a:gd name="connsiteY88" fmla="*/ 1580405 h 1757124"/>
              <a:gd name="connsiteX89" fmla="*/ 2369128 w 3730337"/>
              <a:gd name="connsiteY89" fmla="*/ 1538842 h 1757124"/>
              <a:gd name="connsiteX90" fmla="*/ 2389909 w 3730337"/>
              <a:gd name="connsiteY90" fmla="*/ 1476496 h 1757124"/>
              <a:gd name="connsiteX91" fmla="*/ 2317173 w 3730337"/>
              <a:gd name="connsiteY91" fmla="*/ 1497278 h 1757124"/>
              <a:gd name="connsiteX92" fmla="*/ 2223655 w 3730337"/>
              <a:gd name="connsiteY92" fmla="*/ 1549233 h 1757124"/>
              <a:gd name="connsiteX93" fmla="*/ 2109355 w 3730337"/>
              <a:gd name="connsiteY93" fmla="*/ 1538842 h 1757124"/>
              <a:gd name="connsiteX94" fmla="*/ 2078182 w 3730337"/>
              <a:gd name="connsiteY94" fmla="*/ 1528451 h 1757124"/>
              <a:gd name="connsiteX95" fmla="*/ 2036618 w 3730337"/>
              <a:gd name="connsiteY95" fmla="*/ 1518060 h 1757124"/>
              <a:gd name="connsiteX96" fmla="*/ 1974273 w 3730337"/>
              <a:gd name="connsiteY96" fmla="*/ 1497278 h 1757124"/>
              <a:gd name="connsiteX97" fmla="*/ 1943100 w 3730337"/>
              <a:gd name="connsiteY97" fmla="*/ 1486887 h 1757124"/>
              <a:gd name="connsiteX98" fmla="*/ 1901537 w 3730337"/>
              <a:gd name="connsiteY98" fmla="*/ 1476496 h 1757124"/>
              <a:gd name="connsiteX99" fmla="*/ 1870364 w 3730337"/>
              <a:gd name="connsiteY99" fmla="*/ 1486887 h 1757124"/>
              <a:gd name="connsiteX100" fmla="*/ 1776846 w 3730337"/>
              <a:gd name="connsiteY100" fmla="*/ 1538842 h 1757124"/>
              <a:gd name="connsiteX101" fmla="*/ 1766455 w 3730337"/>
              <a:gd name="connsiteY101" fmla="*/ 1570014 h 1757124"/>
              <a:gd name="connsiteX102" fmla="*/ 1735282 w 3730337"/>
              <a:gd name="connsiteY102" fmla="*/ 1601187 h 1757124"/>
              <a:gd name="connsiteX103" fmla="*/ 1704109 w 3730337"/>
              <a:gd name="connsiteY103" fmla="*/ 1611578 h 1757124"/>
              <a:gd name="connsiteX104" fmla="*/ 1454728 w 3730337"/>
              <a:gd name="connsiteY104" fmla="*/ 1621969 h 1757124"/>
              <a:gd name="connsiteX105" fmla="*/ 1153391 w 3730337"/>
              <a:gd name="connsiteY105" fmla="*/ 1611578 h 1757124"/>
              <a:gd name="connsiteX106" fmla="*/ 1091046 w 3730337"/>
              <a:gd name="connsiteY106" fmla="*/ 1601187 h 1757124"/>
              <a:gd name="connsiteX107" fmla="*/ 987137 w 3730337"/>
              <a:gd name="connsiteY107" fmla="*/ 1590796 h 1757124"/>
              <a:gd name="connsiteX108" fmla="*/ 1039091 w 3730337"/>
              <a:gd name="connsiteY108" fmla="*/ 1549233 h 1757124"/>
              <a:gd name="connsiteX109" fmla="*/ 1007918 w 3730337"/>
              <a:gd name="connsiteY109" fmla="*/ 1528451 h 1757124"/>
              <a:gd name="connsiteX110" fmla="*/ 883228 w 3730337"/>
              <a:gd name="connsiteY110" fmla="*/ 1549233 h 1757124"/>
              <a:gd name="connsiteX111" fmla="*/ 945573 w 3730337"/>
              <a:gd name="connsiteY111" fmla="*/ 1507669 h 1757124"/>
              <a:gd name="connsiteX112" fmla="*/ 966355 w 3730337"/>
              <a:gd name="connsiteY112" fmla="*/ 1476496 h 1757124"/>
              <a:gd name="connsiteX113" fmla="*/ 1059873 w 3730337"/>
              <a:gd name="connsiteY113" fmla="*/ 1424542 h 1757124"/>
              <a:gd name="connsiteX114" fmla="*/ 1070264 w 3730337"/>
              <a:gd name="connsiteY114" fmla="*/ 1393369 h 1757124"/>
              <a:gd name="connsiteX115" fmla="*/ 1101437 w 3730337"/>
              <a:gd name="connsiteY115" fmla="*/ 1382978 h 1757124"/>
              <a:gd name="connsiteX116" fmla="*/ 1163782 w 3730337"/>
              <a:gd name="connsiteY116" fmla="*/ 1403760 h 1757124"/>
              <a:gd name="connsiteX117" fmla="*/ 1278082 w 3730337"/>
              <a:gd name="connsiteY117" fmla="*/ 1414151 h 1757124"/>
              <a:gd name="connsiteX118" fmla="*/ 1340428 w 3730337"/>
              <a:gd name="connsiteY118" fmla="*/ 1434933 h 1757124"/>
              <a:gd name="connsiteX119" fmla="*/ 1371600 w 3730337"/>
              <a:gd name="connsiteY119" fmla="*/ 1445323 h 1757124"/>
              <a:gd name="connsiteX120" fmla="*/ 1413164 w 3730337"/>
              <a:gd name="connsiteY120" fmla="*/ 1434933 h 1757124"/>
              <a:gd name="connsiteX121" fmla="*/ 1381991 w 3730337"/>
              <a:gd name="connsiteY121" fmla="*/ 1424542 h 1757124"/>
              <a:gd name="connsiteX122" fmla="*/ 1297998 w 3730337"/>
              <a:gd name="connsiteY122" fmla="*/ 1384709 h 1757124"/>
              <a:gd name="connsiteX123" fmla="*/ 1246043 w 3730337"/>
              <a:gd name="connsiteY123" fmla="*/ 1347043 h 1757124"/>
              <a:gd name="connsiteX124" fmla="*/ 1205346 w 3730337"/>
              <a:gd name="connsiteY124" fmla="*/ 1341414 h 1757124"/>
              <a:gd name="connsiteX125" fmla="*/ 1143000 w 3730337"/>
              <a:gd name="connsiteY125" fmla="*/ 1310242 h 1757124"/>
              <a:gd name="connsiteX126" fmla="*/ 1080655 w 3730337"/>
              <a:gd name="connsiteY126" fmla="*/ 1279069 h 1757124"/>
              <a:gd name="connsiteX127" fmla="*/ 1028700 w 3730337"/>
              <a:gd name="connsiteY127" fmla="*/ 1237505 h 1757124"/>
              <a:gd name="connsiteX128" fmla="*/ 966355 w 3730337"/>
              <a:gd name="connsiteY128" fmla="*/ 1195942 h 1757124"/>
              <a:gd name="connsiteX129" fmla="*/ 841664 w 3730337"/>
              <a:gd name="connsiteY129" fmla="*/ 1133596 h 1757124"/>
              <a:gd name="connsiteX130" fmla="*/ 810491 w 3730337"/>
              <a:gd name="connsiteY130" fmla="*/ 1123205 h 1757124"/>
              <a:gd name="connsiteX131" fmla="*/ 654628 w 3730337"/>
              <a:gd name="connsiteY131" fmla="*/ 1060860 h 1757124"/>
              <a:gd name="connsiteX132" fmla="*/ 592282 w 3730337"/>
              <a:gd name="connsiteY132" fmla="*/ 1040078 h 1757124"/>
              <a:gd name="connsiteX133" fmla="*/ 529937 w 3730337"/>
              <a:gd name="connsiteY133" fmla="*/ 1019296 h 1757124"/>
              <a:gd name="connsiteX134" fmla="*/ 467591 w 3730337"/>
              <a:gd name="connsiteY134" fmla="*/ 998514 h 1757124"/>
              <a:gd name="connsiteX135" fmla="*/ 436418 w 3730337"/>
              <a:gd name="connsiteY135" fmla="*/ 988123 h 1757124"/>
              <a:gd name="connsiteX136" fmla="*/ 322118 w 3730337"/>
              <a:gd name="connsiteY136" fmla="*/ 977733 h 1757124"/>
              <a:gd name="connsiteX137" fmla="*/ 228600 w 3730337"/>
              <a:gd name="connsiteY137" fmla="*/ 956951 h 1757124"/>
              <a:gd name="connsiteX138" fmla="*/ 197428 w 3730337"/>
              <a:gd name="connsiteY138" fmla="*/ 946560 h 1757124"/>
              <a:gd name="connsiteX139" fmla="*/ 166255 w 3730337"/>
              <a:gd name="connsiteY139" fmla="*/ 925778 h 1757124"/>
              <a:gd name="connsiteX140" fmla="*/ 103909 w 3730337"/>
              <a:gd name="connsiteY140" fmla="*/ 904996 h 1757124"/>
              <a:gd name="connsiteX141" fmla="*/ 41564 w 3730337"/>
              <a:gd name="connsiteY141" fmla="*/ 863433 h 1757124"/>
              <a:gd name="connsiteX142" fmla="*/ 0 w 3730337"/>
              <a:gd name="connsiteY142" fmla="*/ 801087 h 1757124"/>
              <a:gd name="connsiteX143" fmla="*/ 31173 w 3730337"/>
              <a:gd name="connsiteY143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10491 w 3730337"/>
              <a:gd name="connsiteY12" fmla="*/ 271151 h 1757124"/>
              <a:gd name="connsiteX13" fmla="*/ 831273 w 3730337"/>
              <a:gd name="connsiteY13" fmla="*/ 239978 h 1757124"/>
              <a:gd name="connsiteX14" fmla="*/ 862446 w 3730337"/>
              <a:gd name="connsiteY14" fmla="*/ 229587 h 1757124"/>
              <a:gd name="connsiteX15" fmla="*/ 904009 w 3730337"/>
              <a:gd name="connsiteY15" fmla="*/ 188023 h 1757124"/>
              <a:gd name="connsiteX16" fmla="*/ 956830 w 3730337"/>
              <a:gd name="connsiteY16" fmla="*/ 141698 h 1757124"/>
              <a:gd name="connsiteX17" fmla="*/ 1023071 w 3730337"/>
              <a:gd name="connsiteY17" fmla="*/ 85846 h 1757124"/>
              <a:gd name="connsiteX18" fmla="*/ 1049482 w 3730337"/>
              <a:gd name="connsiteY18" fmla="*/ 125678 h 1757124"/>
              <a:gd name="connsiteX19" fmla="*/ 1059873 w 3730337"/>
              <a:gd name="connsiteY19" fmla="*/ 156851 h 1757124"/>
              <a:gd name="connsiteX20" fmla="*/ 1101437 w 3730337"/>
              <a:gd name="connsiteY20" fmla="*/ 219196 h 1757124"/>
              <a:gd name="connsiteX21" fmla="*/ 1143000 w 3730337"/>
              <a:gd name="connsiteY21" fmla="*/ 312714 h 1757124"/>
              <a:gd name="connsiteX22" fmla="*/ 1153391 w 3730337"/>
              <a:gd name="connsiteY22" fmla="*/ 343887 h 1757124"/>
              <a:gd name="connsiteX23" fmla="*/ 1184564 w 3730337"/>
              <a:gd name="connsiteY23" fmla="*/ 354278 h 1757124"/>
              <a:gd name="connsiteX24" fmla="*/ 1257300 w 3730337"/>
              <a:gd name="connsiteY24" fmla="*/ 343887 h 1757124"/>
              <a:gd name="connsiteX25" fmla="*/ 1340428 w 3730337"/>
              <a:gd name="connsiteY25" fmla="*/ 323105 h 1757124"/>
              <a:gd name="connsiteX26" fmla="*/ 1433946 w 3730337"/>
              <a:gd name="connsiteY26" fmla="*/ 281542 h 1757124"/>
              <a:gd name="connsiteX27" fmla="*/ 1527464 w 3730337"/>
              <a:gd name="connsiteY27" fmla="*/ 239978 h 1757124"/>
              <a:gd name="connsiteX28" fmla="*/ 1745673 w 3730337"/>
              <a:gd name="connsiteY28" fmla="*/ 177633 h 1757124"/>
              <a:gd name="connsiteX29" fmla="*/ 1839191 w 3730337"/>
              <a:gd name="connsiteY29" fmla="*/ 156851 h 1757124"/>
              <a:gd name="connsiteX30" fmla="*/ 1932709 w 3730337"/>
              <a:gd name="connsiteY30" fmla="*/ 115287 h 1757124"/>
              <a:gd name="connsiteX31" fmla="*/ 1995055 w 3730337"/>
              <a:gd name="connsiteY31" fmla="*/ 94505 h 1757124"/>
              <a:gd name="connsiteX32" fmla="*/ 2109355 w 3730337"/>
              <a:gd name="connsiteY32" fmla="*/ 63333 h 1757124"/>
              <a:gd name="connsiteX33" fmla="*/ 2244437 w 3730337"/>
              <a:gd name="connsiteY33" fmla="*/ 32160 h 1757124"/>
              <a:gd name="connsiteX34" fmla="*/ 2337955 w 3730337"/>
              <a:gd name="connsiteY34" fmla="*/ 21769 h 1757124"/>
              <a:gd name="connsiteX35" fmla="*/ 2441864 w 3730337"/>
              <a:gd name="connsiteY35" fmla="*/ 987 h 1757124"/>
              <a:gd name="connsiteX36" fmla="*/ 2544475 w 3730337"/>
              <a:gd name="connsiteY36" fmla="*/ 6616 h 1757124"/>
              <a:gd name="connsiteX37" fmla="*/ 2618509 w 3730337"/>
              <a:gd name="connsiteY37" fmla="*/ 21769 h 1757124"/>
              <a:gd name="connsiteX38" fmla="*/ 2680855 w 3730337"/>
              <a:gd name="connsiteY38" fmla="*/ 32160 h 1757124"/>
              <a:gd name="connsiteX39" fmla="*/ 2784764 w 3730337"/>
              <a:gd name="connsiteY39" fmla="*/ 63333 h 1757124"/>
              <a:gd name="connsiteX40" fmla="*/ 2878282 w 3730337"/>
              <a:gd name="connsiteY40" fmla="*/ 94505 h 1757124"/>
              <a:gd name="connsiteX41" fmla="*/ 2971800 w 3730337"/>
              <a:gd name="connsiteY41" fmla="*/ 136069 h 1757124"/>
              <a:gd name="connsiteX42" fmla="*/ 3054062 w 3730337"/>
              <a:gd name="connsiteY42" fmla="*/ 188023 h 1757124"/>
              <a:gd name="connsiteX43" fmla="*/ 3213389 w 3730337"/>
              <a:gd name="connsiteY43" fmla="*/ 290634 h 1757124"/>
              <a:gd name="connsiteX44" fmla="*/ 3313834 w 3730337"/>
              <a:gd name="connsiteY44" fmla="*/ 360772 h 1757124"/>
              <a:gd name="connsiteX45" fmla="*/ 3397828 w 3730337"/>
              <a:gd name="connsiteY45" fmla="*/ 437405 h 1757124"/>
              <a:gd name="connsiteX46" fmla="*/ 3439391 w 3730337"/>
              <a:gd name="connsiteY46" fmla="*/ 489360 h 1757124"/>
              <a:gd name="connsiteX47" fmla="*/ 3480955 w 3730337"/>
              <a:gd name="connsiteY47" fmla="*/ 551705 h 1757124"/>
              <a:gd name="connsiteX48" fmla="*/ 3505633 w 3730337"/>
              <a:gd name="connsiteY48" fmla="*/ 587641 h 1757124"/>
              <a:gd name="connsiteX49" fmla="*/ 3552825 w 3730337"/>
              <a:gd name="connsiteY49" fmla="*/ 645223 h 1757124"/>
              <a:gd name="connsiteX50" fmla="*/ 3616037 w 3730337"/>
              <a:gd name="connsiteY50" fmla="*/ 769914 h 1757124"/>
              <a:gd name="connsiteX51" fmla="*/ 3667991 w 3730337"/>
              <a:gd name="connsiteY51" fmla="*/ 863433 h 1757124"/>
              <a:gd name="connsiteX52" fmla="*/ 3688773 w 3730337"/>
              <a:gd name="connsiteY52" fmla="*/ 894605 h 1757124"/>
              <a:gd name="connsiteX53" fmla="*/ 3719946 w 3730337"/>
              <a:gd name="connsiteY53" fmla="*/ 988123 h 1757124"/>
              <a:gd name="connsiteX54" fmla="*/ 3730337 w 3730337"/>
              <a:gd name="connsiteY54" fmla="*/ 1019296 h 1757124"/>
              <a:gd name="connsiteX55" fmla="*/ 3719946 w 3730337"/>
              <a:gd name="connsiteY55" fmla="*/ 1123205 h 1757124"/>
              <a:gd name="connsiteX56" fmla="*/ 3666259 w 3730337"/>
              <a:gd name="connsiteY56" fmla="*/ 1199839 h 1757124"/>
              <a:gd name="connsiteX57" fmla="*/ 3616037 w 3730337"/>
              <a:gd name="connsiteY57" fmla="*/ 1289460 h 1757124"/>
              <a:gd name="connsiteX58" fmla="*/ 3574473 w 3730337"/>
              <a:gd name="connsiteY58" fmla="*/ 1351805 h 1757124"/>
              <a:gd name="connsiteX59" fmla="*/ 3522518 w 3730337"/>
              <a:gd name="connsiteY59" fmla="*/ 1414151 h 1757124"/>
              <a:gd name="connsiteX60" fmla="*/ 3449782 w 3730337"/>
              <a:gd name="connsiteY60" fmla="*/ 1476496 h 1757124"/>
              <a:gd name="connsiteX61" fmla="*/ 3387437 w 3730337"/>
              <a:gd name="connsiteY61" fmla="*/ 1518060 h 1757124"/>
              <a:gd name="connsiteX62" fmla="*/ 3356264 w 3730337"/>
              <a:gd name="connsiteY62" fmla="*/ 1538842 h 1757124"/>
              <a:gd name="connsiteX63" fmla="*/ 3325091 w 3730337"/>
              <a:gd name="connsiteY63" fmla="*/ 1570014 h 1757124"/>
              <a:gd name="connsiteX64" fmla="*/ 3241964 w 3730337"/>
              <a:gd name="connsiteY64" fmla="*/ 1601187 h 1757124"/>
              <a:gd name="connsiteX65" fmla="*/ 3210791 w 3730337"/>
              <a:gd name="connsiteY65" fmla="*/ 1621969 h 1757124"/>
              <a:gd name="connsiteX66" fmla="*/ 3127664 w 3730337"/>
              <a:gd name="connsiteY66" fmla="*/ 1642751 h 1757124"/>
              <a:gd name="connsiteX67" fmla="*/ 3096491 w 3730337"/>
              <a:gd name="connsiteY67" fmla="*/ 1653142 h 1757124"/>
              <a:gd name="connsiteX68" fmla="*/ 2971800 w 3730337"/>
              <a:gd name="connsiteY68" fmla="*/ 1642751 h 1757124"/>
              <a:gd name="connsiteX69" fmla="*/ 2940628 w 3730337"/>
              <a:gd name="connsiteY69" fmla="*/ 1632360 h 1757124"/>
              <a:gd name="connsiteX70" fmla="*/ 2763982 w 3730337"/>
              <a:gd name="connsiteY70" fmla="*/ 1621969 h 1757124"/>
              <a:gd name="connsiteX71" fmla="*/ 2608118 w 3730337"/>
              <a:gd name="connsiteY71" fmla="*/ 1632360 h 1757124"/>
              <a:gd name="connsiteX72" fmla="*/ 2545773 w 3730337"/>
              <a:gd name="connsiteY72" fmla="*/ 1673923 h 1757124"/>
              <a:gd name="connsiteX73" fmla="*/ 2524991 w 3730337"/>
              <a:gd name="connsiteY73" fmla="*/ 1705096 h 1757124"/>
              <a:gd name="connsiteX74" fmla="*/ 2421082 w 3730337"/>
              <a:gd name="connsiteY74" fmla="*/ 1736269 h 1757124"/>
              <a:gd name="connsiteX75" fmla="*/ 2389909 w 3730337"/>
              <a:gd name="connsiteY75" fmla="*/ 1757051 h 1757124"/>
              <a:gd name="connsiteX76" fmla="*/ 2310246 w 3730337"/>
              <a:gd name="connsiteY76" fmla="*/ 1751855 h 1757124"/>
              <a:gd name="connsiteX77" fmla="*/ 2369128 w 3730337"/>
              <a:gd name="connsiteY77" fmla="*/ 1736269 h 1757124"/>
              <a:gd name="connsiteX78" fmla="*/ 2379518 w 3730337"/>
              <a:gd name="connsiteY78" fmla="*/ 1705096 h 1757124"/>
              <a:gd name="connsiteX79" fmla="*/ 2348346 w 3730337"/>
              <a:gd name="connsiteY79" fmla="*/ 1715487 h 1757124"/>
              <a:gd name="connsiteX80" fmla="*/ 2306782 w 3730337"/>
              <a:gd name="connsiteY80" fmla="*/ 1725878 h 1757124"/>
              <a:gd name="connsiteX81" fmla="*/ 2275609 w 3730337"/>
              <a:gd name="connsiteY81" fmla="*/ 1725878 h 1757124"/>
              <a:gd name="connsiteX82" fmla="*/ 2244437 w 3730337"/>
              <a:gd name="connsiteY82" fmla="*/ 1673923 h 1757124"/>
              <a:gd name="connsiteX83" fmla="*/ 2209367 w 3730337"/>
              <a:gd name="connsiteY83" fmla="*/ 1705096 h 1757124"/>
              <a:gd name="connsiteX84" fmla="*/ 2213264 w 3730337"/>
              <a:gd name="connsiteY84" fmla="*/ 1673923 h 1757124"/>
              <a:gd name="connsiteX85" fmla="*/ 2265218 w 3730337"/>
              <a:gd name="connsiteY85" fmla="*/ 1632360 h 1757124"/>
              <a:gd name="connsiteX86" fmla="*/ 2296391 w 3730337"/>
              <a:gd name="connsiteY86" fmla="*/ 1601187 h 1757124"/>
              <a:gd name="connsiteX87" fmla="*/ 2327564 w 3730337"/>
              <a:gd name="connsiteY87" fmla="*/ 1580405 h 1757124"/>
              <a:gd name="connsiteX88" fmla="*/ 2369128 w 3730337"/>
              <a:gd name="connsiteY88" fmla="*/ 1538842 h 1757124"/>
              <a:gd name="connsiteX89" fmla="*/ 2389909 w 3730337"/>
              <a:gd name="connsiteY89" fmla="*/ 1476496 h 1757124"/>
              <a:gd name="connsiteX90" fmla="*/ 2317173 w 3730337"/>
              <a:gd name="connsiteY90" fmla="*/ 1497278 h 1757124"/>
              <a:gd name="connsiteX91" fmla="*/ 2223655 w 3730337"/>
              <a:gd name="connsiteY91" fmla="*/ 1549233 h 1757124"/>
              <a:gd name="connsiteX92" fmla="*/ 2109355 w 3730337"/>
              <a:gd name="connsiteY92" fmla="*/ 1538842 h 1757124"/>
              <a:gd name="connsiteX93" fmla="*/ 2078182 w 3730337"/>
              <a:gd name="connsiteY93" fmla="*/ 1528451 h 1757124"/>
              <a:gd name="connsiteX94" fmla="*/ 2036618 w 3730337"/>
              <a:gd name="connsiteY94" fmla="*/ 1518060 h 1757124"/>
              <a:gd name="connsiteX95" fmla="*/ 1974273 w 3730337"/>
              <a:gd name="connsiteY95" fmla="*/ 1497278 h 1757124"/>
              <a:gd name="connsiteX96" fmla="*/ 1943100 w 3730337"/>
              <a:gd name="connsiteY96" fmla="*/ 1486887 h 1757124"/>
              <a:gd name="connsiteX97" fmla="*/ 1901537 w 3730337"/>
              <a:gd name="connsiteY97" fmla="*/ 1476496 h 1757124"/>
              <a:gd name="connsiteX98" fmla="*/ 1870364 w 3730337"/>
              <a:gd name="connsiteY98" fmla="*/ 1486887 h 1757124"/>
              <a:gd name="connsiteX99" fmla="*/ 1776846 w 3730337"/>
              <a:gd name="connsiteY99" fmla="*/ 1538842 h 1757124"/>
              <a:gd name="connsiteX100" fmla="*/ 1766455 w 3730337"/>
              <a:gd name="connsiteY100" fmla="*/ 1570014 h 1757124"/>
              <a:gd name="connsiteX101" fmla="*/ 1735282 w 3730337"/>
              <a:gd name="connsiteY101" fmla="*/ 1601187 h 1757124"/>
              <a:gd name="connsiteX102" fmla="*/ 1704109 w 3730337"/>
              <a:gd name="connsiteY102" fmla="*/ 1611578 h 1757124"/>
              <a:gd name="connsiteX103" fmla="*/ 1454728 w 3730337"/>
              <a:gd name="connsiteY103" fmla="*/ 1621969 h 1757124"/>
              <a:gd name="connsiteX104" fmla="*/ 1153391 w 3730337"/>
              <a:gd name="connsiteY104" fmla="*/ 1611578 h 1757124"/>
              <a:gd name="connsiteX105" fmla="*/ 1091046 w 3730337"/>
              <a:gd name="connsiteY105" fmla="*/ 1601187 h 1757124"/>
              <a:gd name="connsiteX106" fmla="*/ 987137 w 3730337"/>
              <a:gd name="connsiteY106" fmla="*/ 1590796 h 1757124"/>
              <a:gd name="connsiteX107" fmla="*/ 1039091 w 3730337"/>
              <a:gd name="connsiteY107" fmla="*/ 1549233 h 1757124"/>
              <a:gd name="connsiteX108" fmla="*/ 1007918 w 3730337"/>
              <a:gd name="connsiteY108" fmla="*/ 1528451 h 1757124"/>
              <a:gd name="connsiteX109" fmla="*/ 883228 w 3730337"/>
              <a:gd name="connsiteY109" fmla="*/ 1549233 h 1757124"/>
              <a:gd name="connsiteX110" fmla="*/ 945573 w 3730337"/>
              <a:gd name="connsiteY110" fmla="*/ 1507669 h 1757124"/>
              <a:gd name="connsiteX111" fmla="*/ 966355 w 3730337"/>
              <a:gd name="connsiteY111" fmla="*/ 1476496 h 1757124"/>
              <a:gd name="connsiteX112" fmla="*/ 1059873 w 3730337"/>
              <a:gd name="connsiteY112" fmla="*/ 1424542 h 1757124"/>
              <a:gd name="connsiteX113" fmla="*/ 1070264 w 3730337"/>
              <a:gd name="connsiteY113" fmla="*/ 1393369 h 1757124"/>
              <a:gd name="connsiteX114" fmla="*/ 1101437 w 3730337"/>
              <a:gd name="connsiteY114" fmla="*/ 1382978 h 1757124"/>
              <a:gd name="connsiteX115" fmla="*/ 1163782 w 3730337"/>
              <a:gd name="connsiteY115" fmla="*/ 1403760 h 1757124"/>
              <a:gd name="connsiteX116" fmla="*/ 1278082 w 3730337"/>
              <a:gd name="connsiteY116" fmla="*/ 1414151 h 1757124"/>
              <a:gd name="connsiteX117" fmla="*/ 1340428 w 3730337"/>
              <a:gd name="connsiteY117" fmla="*/ 1434933 h 1757124"/>
              <a:gd name="connsiteX118" fmla="*/ 1371600 w 3730337"/>
              <a:gd name="connsiteY118" fmla="*/ 1445323 h 1757124"/>
              <a:gd name="connsiteX119" fmla="*/ 1413164 w 3730337"/>
              <a:gd name="connsiteY119" fmla="*/ 1434933 h 1757124"/>
              <a:gd name="connsiteX120" fmla="*/ 1381991 w 3730337"/>
              <a:gd name="connsiteY120" fmla="*/ 1424542 h 1757124"/>
              <a:gd name="connsiteX121" fmla="*/ 1297998 w 3730337"/>
              <a:gd name="connsiteY121" fmla="*/ 1384709 h 1757124"/>
              <a:gd name="connsiteX122" fmla="*/ 1246043 w 3730337"/>
              <a:gd name="connsiteY122" fmla="*/ 1347043 h 1757124"/>
              <a:gd name="connsiteX123" fmla="*/ 1205346 w 3730337"/>
              <a:gd name="connsiteY123" fmla="*/ 1341414 h 1757124"/>
              <a:gd name="connsiteX124" fmla="*/ 1143000 w 3730337"/>
              <a:gd name="connsiteY124" fmla="*/ 1310242 h 1757124"/>
              <a:gd name="connsiteX125" fmla="*/ 1080655 w 3730337"/>
              <a:gd name="connsiteY125" fmla="*/ 1279069 h 1757124"/>
              <a:gd name="connsiteX126" fmla="*/ 1028700 w 3730337"/>
              <a:gd name="connsiteY126" fmla="*/ 1237505 h 1757124"/>
              <a:gd name="connsiteX127" fmla="*/ 966355 w 3730337"/>
              <a:gd name="connsiteY127" fmla="*/ 1195942 h 1757124"/>
              <a:gd name="connsiteX128" fmla="*/ 841664 w 3730337"/>
              <a:gd name="connsiteY128" fmla="*/ 1133596 h 1757124"/>
              <a:gd name="connsiteX129" fmla="*/ 810491 w 3730337"/>
              <a:gd name="connsiteY129" fmla="*/ 1123205 h 1757124"/>
              <a:gd name="connsiteX130" fmla="*/ 654628 w 3730337"/>
              <a:gd name="connsiteY130" fmla="*/ 1060860 h 1757124"/>
              <a:gd name="connsiteX131" fmla="*/ 592282 w 3730337"/>
              <a:gd name="connsiteY131" fmla="*/ 1040078 h 1757124"/>
              <a:gd name="connsiteX132" fmla="*/ 529937 w 3730337"/>
              <a:gd name="connsiteY132" fmla="*/ 1019296 h 1757124"/>
              <a:gd name="connsiteX133" fmla="*/ 467591 w 3730337"/>
              <a:gd name="connsiteY133" fmla="*/ 998514 h 1757124"/>
              <a:gd name="connsiteX134" fmla="*/ 436418 w 3730337"/>
              <a:gd name="connsiteY134" fmla="*/ 988123 h 1757124"/>
              <a:gd name="connsiteX135" fmla="*/ 322118 w 3730337"/>
              <a:gd name="connsiteY135" fmla="*/ 977733 h 1757124"/>
              <a:gd name="connsiteX136" fmla="*/ 228600 w 3730337"/>
              <a:gd name="connsiteY136" fmla="*/ 956951 h 1757124"/>
              <a:gd name="connsiteX137" fmla="*/ 197428 w 3730337"/>
              <a:gd name="connsiteY137" fmla="*/ 946560 h 1757124"/>
              <a:gd name="connsiteX138" fmla="*/ 166255 w 3730337"/>
              <a:gd name="connsiteY138" fmla="*/ 925778 h 1757124"/>
              <a:gd name="connsiteX139" fmla="*/ 103909 w 3730337"/>
              <a:gd name="connsiteY139" fmla="*/ 904996 h 1757124"/>
              <a:gd name="connsiteX140" fmla="*/ 41564 w 3730337"/>
              <a:gd name="connsiteY140" fmla="*/ 863433 h 1757124"/>
              <a:gd name="connsiteX141" fmla="*/ 0 w 3730337"/>
              <a:gd name="connsiteY141" fmla="*/ 801087 h 1757124"/>
              <a:gd name="connsiteX142" fmla="*/ 31173 w 3730337"/>
              <a:gd name="connsiteY142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10491 w 3730337"/>
              <a:gd name="connsiteY12" fmla="*/ 271151 h 1757124"/>
              <a:gd name="connsiteX13" fmla="*/ 862446 w 3730337"/>
              <a:gd name="connsiteY13" fmla="*/ 229587 h 1757124"/>
              <a:gd name="connsiteX14" fmla="*/ 904009 w 3730337"/>
              <a:gd name="connsiteY14" fmla="*/ 188023 h 1757124"/>
              <a:gd name="connsiteX15" fmla="*/ 956830 w 3730337"/>
              <a:gd name="connsiteY15" fmla="*/ 141698 h 1757124"/>
              <a:gd name="connsiteX16" fmla="*/ 1023071 w 3730337"/>
              <a:gd name="connsiteY16" fmla="*/ 85846 h 1757124"/>
              <a:gd name="connsiteX17" fmla="*/ 1049482 w 3730337"/>
              <a:gd name="connsiteY17" fmla="*/ 125678 h 1757124"/>
              <a:gd name="connsiteX18" fmla="*/ 1059873 w 3730337"/>
              <a:gd name="connsiteY18" fmla="*/ 156851 h 1757124"/>
              <a:gd name="connsiteX19" fmla="*/ 1101437 w 3730337"/>
              <a:gd name="connsiteY19" fmla="*/ 219196 h 1757124"/>
              <a:gd name="connsiteX20" fmla="*/ 1143000 w 3730337"/>
              <a:gd name="connsiteY20" fmla="*/ 312714 h 1757124"/>
              <a:gd name="connsiteX21" fmla="*/ 1153391 w 3730337"/>
              <a:gd name="connsiteY21" fmla="*/ 343887 h 1757124"/>
              <a:gd name="connsiteX22" fmla="*/ 1184564 w 3730337"/>
              <a:gd name="connsiteY22" fmla="*/ 354278 h 1757124"/>
              <a:gd name="connsiteX23" fmla="*/ 1257300 w 3730337"/>
              <a:gd name="connsiteY23" fmla="*/ 343887 h 1757124"/>
              <a:gd name="connsiteX24" fmla="*/ 1340428 w 3730337"/>
              <a:gd name="connsiteY24" fmla="*/ 323105 h 1757124"/>
              <a:gd name="connsiteX25" fmla="*/ 1433946 w 3730337"/>
              <a:gd name="connsiteY25" fmla="*/ 281542 h 1757124"/>
              <a:gd name="connsiteX26" fmla="*/ 1527464 w 3730337"/>
              <a:gd name="connsiteY26" fmla="*/ 239978 h 1757124"/>
              <a:gd name="connsiteX27" fmla="*/ 1745673 w 3730337"/>
              <a:gd name="connsiteY27" fmla="*/ 177633 h 1757124"/>
              <a:gd name="connsiteX28" fmla="*/ 1839191 w 3730337"/>
              <a:gd name="connsiteY28" fmla="*/ 156851 h 1757124"/>
              <a:gd name="connsiteX29" fmla="*/ 1932709 w 3730337"/>
              <a:gd name="connsiteY29" fmla="*/ 115287 h 1757124"/>
              <a:gd name="connsiteX30" fmla="*/ 1995055 w 3730337"/>
              <a:gd name="connsiteY30" fmla="*/ 94505 h 1757124"/>
              <a:gd name="connsiteX31" fmla="*/ 2109355 w 3730337"/>
              <a:gd name="connsiteY31" fmla="*/ 63333 h 1757124"/>
              <a:gd name="connsiteX32" fmla="*/ 2244437 w 3730337"/>
              <a:gd name="connsiteY32" fmla="*/ 32160 h 1757124"/>
              <a:gd name="connsiteX33" fmla="*/ 2337955 w 3730337"/>
              <a:gd name="connsiteY33" fmla="*/ 21769 h 1757124"/>
              <a:gd name="connsiteX34" fmla="*/ 2441864 w 3730337"/>
              <a:gd name="connsiteY34" fmla="*/ 987 h 1757124"/>
              <a:gd name="connsiteX35" fmla="*/ 2544475 w 3730337"/>
              <a:gd name="connsiteY35" fmla="*/ 6616 h 1757124"/>
              <a:gd name="connsiteX36" fmla="*/ 2618509 w 3730337"/>
              <a:gd name="connsiteY36" fmla="*/ 21769 h 1757124"/>
              <a:gd name="connsiteX37" fmla="*/ 2680855 w 3730337"/>
              <a:gd name="connsiteY37" fmla="*/ 32160 h 1757124"/>
              <a:gd name="connsiteX38" fmla="*/ 2784764 w 3730337"/>
              <a:gd name="connsiteY38" fmla="*/ 63333 h 1757124"/>
              <a:gd name="connsiteX39" fmla="*/ 2878282 w 3730337"/>
              <a:gd name="connsiteY39" fmla="*/ 94505 h 1757124"/>
              <a:gd name="connsiteX40" fmla="*/ 2971800 w 3730337"/>
              <a:gd name="connsiteY40" fmla="*/ 136069 h 1757124"/>
              <a:gd name="connsiteX41" fmla="*/ 3054062 w 3730337"/>
              <a:gd name="connsiteY41" fmla="*/ 188023 h 1757124"/>
              <a:gd name="connsiteX42" fmla="*/ 3213389 w 3730337"/>
              <a:gd name="connsiteY42" fmla="*/ 290634 h 1757124"/>
              <a:gd name="connsiteX43" fmla="*/ 3313834 w 3730337"/>
              <a:gd name="connsiteY43" fmla="*/ 360772 h 1757124"/>
              <a:gd name="connsiteX44" fmla="*/ 3397828 w 3730337"/>
              <a:gd name="connsiteY44" fmla="*/ 437405 h 1757124"/>
              <a:gd name="connsiteX45" fmla="*/ 3439391 w 3730337"/>
              <a:gd name="connsiteY45" fmla="*/ 489360 h 1757124"/>
              <a:gd name="connsiteX46" fmla="*/ 3480955 w 3730337"/>
              <a:gd name="connsiteY46" fmla="*/ 551705 h 1757124"/>
              <a:gd name="connsiteX47" fmla="*/ 3505633 w 3730337"/>
              <a:gd name="connsiteY47" fmla="*/ 587641 h 1757124"/>
              <a:gd name="connsiteX48" fmla="*/ 3552825 w 3730337"/>
              <a:gd name="connsiteY48" fmla="*/ 645223 h 1757124"/>
              <a:gd name="connsiteX49" fmla="*/ 3616037 w 3730337"/>
              <a:gd name="connsiteY49" fmla="*/ 769914 h 1757124"/>
              <a:gd name="connsiteX50" fmla="*/ 3667991 w 3730337"/>
              <a:gd name="connsiteY50" fmla="*/ 863433 h 1757124"/>
              <a:gd name="connsiteX51" fmla="*/ 3688773 w 3730337"/>
              <a:gd name="connsiteY51" fmla="*/ 894605 h 1757124"/>
              <a:gd name="connsiteX52" fmla="*/ 3719946 w 3730337"/>
              <a:gd name="connsiteY52" fmla="*/ 988123 h 1757124"/>
              <a:gd name="connsiteX53" fmla="*/ 3730337 w 3730337"/>
              <a:gd name="connsiteY53" fmla="*/ 1019296 h 1757124"/>
              <a:gd name="connsiteX54" fmla="*/ 3719946 w 3730337"/>
              <a:gd name="connsiteY54" fmla="*/ 1123205 h 1757124"/>
              <a:gd name="connsiteX55" fmla="*/ 3666259 w 3730337"/>
              <a:gd name="connsiteY55" fmla="*/ 1199839 h 1757124"/>
              <a:gd name="connsiteX56" fmla="*/ 3616037 w 3730337"/>
              <a:gd name="connsiteY56" fmla="*/ 1289460 h 1757124"/>
              <a:gd name="connsiteX57" fmla="*/ 3574473 w 3730337"/>
              <a:gd name="connsiteY57" fmla="*/ 1351805 h 1757124"/>
              <a:gd name="connsiteX58" fmla="*/ 3522518 w 3730337"/>
              <a:gd name="connsiteY58" fmla="*/ 1414151 h 1757124"/>
              <a:gd name="connsiteX59" fmla="*/ 3449782 w 3730337"/>
              <a:gd name="connsiteY59" fmla="*/ 1476496 h 1757124"/>
              <a:gd name="connsiteX60" fmla="*/ 3387437 w 3730337"/>
              <a:gd name="connsiteY60" fmla="*/ 1518060 h 1757124"/>
              <a:gd name="connsiteX61" fmla="*/ 3356264 w 3730337"/>
              <a:gd name="connsiteY61" fmla="*/ 1538842 h 1757124"/>
              <a:gd name="connsiteX62" fmla="*/ 3325091 w 3730337"/>
              <a:gd name="connsiteY62" fmla="*/ 1570014 h 1757124"/>
              <a:gd name="connsiteX63" fmla="*/ 3241964 w 3730337"/>
              <a:gd name="connsiteY63" fmla="*/ 1601187 h 1757124"/>
              <a:gd name="connsiteX64" fmla="*/ 3210791 w 3730337"/>
              <a:gd name="connsiteY64" fmla="*/ 1621969 h 1757124"/>
              <a:gd name="connsiteX65" fmla="*/ 3127664 w 3730337"/>
              <a:gd name="connsiteY65" fmla="*/ 1642751 h 1757124"/>
              <a:gd name="connsiteX66" fmla="*/ 3096491 w 3730337"/>
              <a:gd name="connsiteY66" fmla="*/ 1653142 h 1757124"/>
              <a:gd name="connsiteX67" fmla="*/ 2971800 w 3730337"/>
              <a:gd name="connsiteY67" fmla="*/ 1642751 h 1757124"/>
              <a:gd name="connsiteX68" fmla="*/ 2940628 w 3730337"/>
              <a:gd name="connsiteY68" fmla="*/ 1632360 h 1757124"/>
              <a:gd name="connsiteX69" fmla="*/ 2763982 w 3730337"/>
              <a:gd name="connsiteY69" fmla="*/ 1621969 h 1757124"/>
              <a:gd name="connsiteX70" fmla="*/ 2608118 w 3730337"/>
              <a:gd name="connsiteY70" fmla="*/ 1632360 h 1757124"/>
              <a:gd name="connsiteX71" fmla="*/ 2545773 w 3730337"/>
              <a:gd name="connsiteY71" fmla="*/ 1673923 h 1757124"/>
              <a:gd name="connsiteX72" fmla="*/ 2524991 w 3730337"/>
              <a:gd name="connsiteY72" fmla="*/ 1705096 h 1757124"/>
              <a:gd name="connsiteX73" fmla="*/ 2421082 w 3730337"/>
              <a:gd name="connsiteY73" fmla="*/ 1736269 h 1757124"/>
              <a:gd name="connsiteX74" fmla="*/ 2389909 w 3730337"/>
              <a:gd name="connsiteY74" fmla="*/ 1757051 h 1757124"/>
              <a:gd name="connsiteX75" fmla="*/ 2310246 w 3730337"/>
              <a:gd name="connsiteY75" fmla="*/ 1751855 h 1757124"/>
              <a:gd name="connsiteX76" fmla="*/ 2369128 w 3730337"/>
              <a:gd name="connsiteY76" fmla="*/ 1736269 h 1757124"/>
              <a:gd name="connsiteX77" fmla="*/ 2379518 w 3730337"/>
              <a:gd name="connsiteY77" fmla="*/ 1705096 h 1757124"/>
              <a:gd name="connsiteX78" fmla="*/ 2348346 w 3730337"/>
              <a:gd name="connsiteY78" fmla="*/ 1715487 h 1757124"/>
              <a:gd name="connsiteX79" fmla="*/ 2306782 w 3730337"/>
              <a:gd name="connsiteY79" fmla="*/ 1725878 h 1757124"/>
              <a:gd name="connsiteX80" fmla="*/ 2275609 w 3730337"/>
              <a:gd name="connsiteY80" fmla="*/ 1725878 h 1757124"/>
              <a:gd name="connsiteX81" fmla="*/ 2244437 w 3730337"/>
              <a:gd name="connsiteY81" fmla="*/ 1673923 h 1757124"/>
              <a:gd name="connsiteX82" fmla="*/ 2209367 w 3730337"/>
              <a:gd name="connsiteY82" fmla="*/ 1705096 h 1757124"/>
              <a:gd name="connsiteX83" fmla="*/ 2213264 w 3730337"/>
              <a:gd name="connsiteY83" fmla="*/ 1673923 h 1757124"/>
              <a:gd name="connsiteX84" fmla="*/ 2265218 w 3730337"/>
              <a:gd name="connsiteY84" fmla="*/ 1632360 h 1757124"/>
              <a:gd name="connsiteX85" fmla="*/ 2296391 w 3730337"/>
              <a:gd name="connsiteY85" fmla="*/ 1601187 h 1757124"/>
              <a:gd name="connsiteX86" fmla="*/ 2327564 w 3730337"/>
              <a:gd name="connsiteY86" fmla="*/ 1580405 h 1757124"/>
              <a:gd name="connsiteX87" fmla="*/ 2369128 w 3730337"/>
              <a:gd name="connsiteY87" fmla="*/ 1538842 h 1757124"/>
              <a:gd name="connsiteX88" fmla="*/ 2389909 w 3730337"/>
              <a:gd name="connsiteY88" fmla="*/ 1476496 h 1757124"/>
              <a:gd name="connsiteX89" fmla="*/ 2317173 w 3730337"/>
              <a:gd name="connsiteY89" fmla="*/ 1497278 h 1757124"/>
              <a:gd name="connsiteX90" fmla="*/ 2223655 w 3730337"/>
              <a:gd name="connsiteY90" fmla="*/ 1549233 h 1757124"/>
              <a:gd name="connsiteX91" fmla="*/ 2109355 w 3730337"/>
              <a:gd name="connsiteY91" fmla="*/ 1538842 h 1757124"/>
              <a:gd name="connsiteX92" fmla="*/ 2078182 w 3730337"/>
              <a:gd name="connsiteY92" fmla="*/ 1528451 h 1757124"/>
              <a:gd name="connsiteX93" fmla="*/ 2036618 w 3730337"/>
              <a:gd name="connsiteY93" fmla="*/ 1518060 h 1757124"/>
              <a:gd name="connsiteX94" fmla="*/ 1974273 w 3730337"/>
              <a:gd name="connsiteY94" fmla="*/ 1497278 h 1757124"/>
              <a:gd name="connsiteX95" fmla="*/ 1943100 w 3730337"/>
              <a:gd name="connsiteY95" fmla="*/ 1486887 h 1757124"/>
              <a:gd name="connsiteX96" fmla="*/ 1901537 w 3730337"/>
              <a:gd name="connsiteY96" fmla="*/ 1476496 h 1757124"/>
              <a:gd name="connsiteX97" fmla="*/ 1870364 w 3730337"/>
              <a:gd name="connsiteY97" fmla="*/ 1486887 h 1757124"/>
              <a:gd name="connsiteX98" fmla="*/ 1776846 w 3730337"/>
              <a:gd name="connsiteY98" fmla="*/ 1538842 h 1757124"/>
              <a:gd name="connsiteX99" fmla="*/ 1766455 w 3730337"/>
              <a:gd name="connsiteY99" fmla="*/ 1570014 h 1757124"/>
              <a:gd name="connsiteX100" fmla="*/ 1735282 w 3730337"/>
              <a:gd name="connsiteY100" fmla="*/ 1601187 h 1757124"/>
              <a:gd name="connsiteX101" fmla="*/ 1704109 w 3730337"/>
              <a:gd name="connsiteY101" fmla="*/ 1611578 h 1757124"/>
              <a:gd name="connsiteX102" fmla="*/ 1454728 w 3730337"/>
              <a:gd name="connsiteY102" fmla="*/ 1621969 h 1757124"/>
              <a:gd name="connsiteX103" fmla="*/ 1153391 w 3730337"/>
              <a:gd name="connsiteY103" fmla="*/ 1611578 h 1757124"/>
              <a:gd name="connsiteX104" fmla="*/ 1091046 w 3730337"/>
              <a:gd name="connsiteY104" fmla="*/ 1601187 h 1757124"/>
              <a:gd name="connsiteX105" fmla="*/ 987137 w 3730337"/>
              <a:gd name="connsiteY105" fmla="*/ 1590796 h 1757124"/>
              <a:gd name="connsiteX106" fmla="*/ 1039091 w 3730337"/>
              <a:gd name="connsiteY106" fmla="*/ 1549233 h 1757124"/>
              <a:gd name="connsiteX107" fmla="*/ 1007918 w 3730337"/>
              <a:gd name="connsiteY107" fmla="*/ 1528451 h 1757124"/>
              <a:gd name="connsiteX108" fmla="*/ 883228 w 3730337"/>
              <a:gd name="connsiteY108" fmla="*/ 1549233 h 1757124"/>
              <a:gd name="connsiteX109" fmla="*/ 945573 w 3730337"/>
              <a:gd name="connsiteY109" fmla="*/ 1507669 h 1757124"/>
              <a:gd name="connsiteX110" fmla="*/ 966355 w 3730337"/>
              <a:gd name="connsiteY110" fmla="*/ 1476496 h 1757124"/>
              <a:gd name="connsiteX111" fmla="*/ 1059873 w 3730337"/>
              <a:gd name="connsiteY111" fmla="*/ 1424542 h 1757124"/>
              <a:gd name="connsiteX112" fmla="*/ 1070264 w 3730337"/>
              <a:gd name="connsiteY112" fmla="*/ 1393369 h 1757124"/>
              <a:gd name="connsiteX113" fmla="*/ 1101437 w 3730337"/>
              <a:gd name="connsiteY113" fmla="*/ 1382978 h 1757124"/>
              <a:gd name="connsiteX114" fmla="*/ 1163782 w 3730337"/>
              <a:gd name="connsiteY114" fmla="*/ 1403760 h 1757124"/>
              <a:gd name="connsiteX115" fmla="*/ 1278082 w 3730337"/>
              <a:gd name="connsiteY115" fmla="*/ 1414151 h 1757124"/>
              <a:gd name="connsiteX116" fmla="*/ 1340428 w 3730337"/>
              <a:gd name="connsiteY116" fmla="*/ 1434933 h 1757124"/>
              <a:gd name="connsiteX117" fmla="*/ 1371600 w 3730337"/>
              <a:gd name="connsiteY117" fmla="*/ 1445323 h 1757124"/>
              <a:gd name="connsiteX118" fmla="*/ 1413164 w 3730337"/>
              <a:gd name="connsiteY118" fmla="*/ 1434933 h 1757124"/>
              <a:gd name="connsiteX119" fmla="*/ 1381991 w 3730337"/>
              <a:gd name="connsiteY119" fmla="*/ 1424542 h 1757124"/>
              <a:gd name="connsiteX120" fmla="*/ 1297998 w 3730337"/>
              <a:gd name="connsiteY120" fmla="*/ 1384709 h 1757124"/>
              <a:gd name="connsiteX121" fmla="*/ 1246043 w 3730337"/>
              <a:gd name="connsiteY121" fmla="*/ 1347043 h 1757124"/>
              <a:gd name="connsiteX122" fmla="*/ 1205346 w 3730337"/>
              <a:gd name="connsiteY122" fmla="*/ 1341414 h 1757124"/>
              <a:gd name="connsiteX123" fmla="*/ 1143000 w 3730337"/>
              <a:gd name="connsiteY123" fmla="*/ 1310242 h 1757124"/>
              <a:gd name="connsiteX124" fmla="*/ 1080655 w 3730337"/>
              <a:gd name="connsiteY124" fmla="*/ 1279069 h 1757124"/>
              <a:gd name="connsiteX125" fmla="*/ 1028700 w 3730337"/>
              <a:gd name="connsiteY125" fmla="*/ 1237505 h 1757124"/>
              <a:gd name="connsiteX126" fmla="*/ 966355 w 3730337"/>
              <a:gd name="connsiteY126" fmla="*/ 1195942 h 1757124"/>
              <a:gd name="connsiteX127" fmla="*/ 841664 w 3730337"/>
              <a:gd name="connsiteY127" fmla="*/ 1133596 h 1757124"/>
              <a:gd name="connsiteX128" fmla="*/ 810491 w 3730337"/>
              <a:gd name="connsiteY128" fmla="*/ 1123205 h 1757124"/>
              <a:gd name="connsiteX129" fmla="*/ 654628 w 3730337"/>
              <a:gd name="connsiteY129" fmla="*/ 1060860 h 1757124"/>
              <a:gd name="connsiteX130" fmla="*/ 592282 w 3730337"/>
              <a:gd name="connsiteY130" fmla="*/ 1040078 h 1757124"/>
              <a:gd name="connsiteX131" fmla="*/ 529937 w 3730337"/>
              <a:gd name="connsiteY131" fmla="*/ 1019296 h 1757124"/>
              <a:gd name="connsiteX132" fmla="*/ 467591 w 3730337"/>
              <a:gd name="connsiteY132" fmla="*/ 998514 h 1757124"/>
              <a:gd name="connsiteX133" fmla="*/ 436418 w 3730337"/>
              <a:gd name="connsiteY133" fmla="*/ 988123 h 1757124"/>
              <a:gd name="connsiteX134" fmla="*/ 322118 w 3730337"/>
              <a:gd name="connsiteY134" fmla="*/ 977733 h 1757124"/>
              <a:gd name="connsiteX135" fmla="*/ 228600 w 3730337"/>
              <a:gd name="connsiteY135" fmla="*/ 956951 h 1757124"/>
              <a:gd name="connsiteX136" fmla="*/ 197428 w 3730337"/>
              <a:gd name="connsiteY136" fmla="*/ 946560 h 1757124"/>
              <a:gd name="connsiteX137" fmla="*/ 166255 w 3730337"/>
              <a:gd name="connsiteY137" fmla="*/ 925778 h 1757124"/>
              <a:gd name="connsiteX138" fmla="*/ 103909 w 3730337"/>
              <a:gd name="connsiteY138" fmla="*/ 904996 h 1757124"/>
              <a:gd name="connsiteX139" fmla="*/ 41564 w 3730337"/>
              <a:gd name="connsiteY139" fmla="*/ 863433 h 1757124"/>
              <a:gd name="connsiteX140" fmla="*/ 0 w 3730337"/>
              <a:gd name="connsiteY140" fmla="*/ 801087 h 1757124"/>
              <a:gd name="connsiteX141" fmla="*/ 31173 w 3730337"/>
              <a:gd name="connsiteY141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059873 w 3730337"/>
              <a:gd name="connsiteY17" fmla="*/ 156851 h 1757124"/>
              <a:gd name="connsiteX18" fmla="*/ 1101437 w 3730337"/>
              <a:gd name="connsiteY18" fmla="*/ 219196 h 1757124"/>
              <a:gd name="connsiteX19" fmla="*/ 1143000 w 3730337"/>
              <a:gd name="connsiteY19" fmla="*/ 312714 h 1757124"/>
              <a:gd name="connsiteX20" fmla="*/ 1153391 w 3730337"/>
              <a:gd name="connsiteY20" fmla="*/ 343887 h 1757124"/>
              <a:gd name="connsiteX21" fmla="*/ 1184564 w 3730337"/>
              <a:gd name="connsiteY21" fmla="*/ 354278 h 1757124"/>
              <a:gd name="connsiteX22" fmla="*/ 1257300 w 3730337"/>
              <a:gd name="connsiteY22" fmla="*/ 343887 h 1757124"/>
              <a:gd name="connsiteX23" fmla="*/ 1340428 w 3730337"/>
              <a:gd name="connsiteY23" fmla="*/ 323105 h 1757124"/>
              <a:gd name="connsiteX24" fmla="*/ 1433946 w 3730337"/>
              <a:gd name="connsiteY24" fmla="*/ 281542 h 1757124"/>
              <a:gd name="connsiteX25" fmla="*/ 1527464 w 3730337"/>
              <a:gd name="connsiteY25" fmla="*/ 239978 h 1757124"/>
              <a:gd name="connsiteX26" fmla="*/ 1745673 w 3730337"/>
              <a:gd name="connsiteY26" fmla="*/ 177633 h 1757124"/>
              <a:gd name="connsiteX27" fmla="*/ 1839191 w 3730337"/>
              <a:gd name="connsiteY27" fmla="*/ 156851 h 1757124"/>
              <a:gd name="connsiteX28" fmla="*/ 1932709 w 3730337"/>
              <a:gd name="connsiteY28" fmla="*/ 115287 h 1757124"/>
              <a:gd name="connsiteX29" fmla="*/ 1995055 w 3730337"/>
              <a:gd name="connsiteY29" fmla="*/ 94505 h 1757124"/>
              <a:gd name="connsiteX30" fmla="*/ 2109355 w 3730337"/>
              <a:gd name="connsiteY30" fmla="*/ 63333 h 1757124"/>
              <a:gd name="connsiteX31" fmla="*/ 2244437 w 3730337"/>
              <a:gd name="connsiteY31" fmla="*/ 32160 h 1757124"/>
              <a:gd name="connsiteX32" fmla="*/ 2337955 w 3730337"/>
              <a:gd name="connsiteY32" fmla="*/ 21769 h 1757124"/>
              <a:gd name="connsiteX33" fmla="*/ 2441864 w 3730337"/>
              <a:gd name="connsiteY33" fmla="*/ 987 h 1757124"/>
              <a:gd name="connsiteX34" fmla="*/ 2544475 w 3730337"/>
              <a:gd name="connsiteY34" fmla="*/ 6616 h 1757124"/>
              <a:gd name="connsiteX35" fmla="*/ 2618509 w 3730337"/>
              <a:gd name="connsiteY35" fmla="*/ 21769 h 1757124"/>
              <a:gd name="connsiteX36" fmla="*/ 2680855 w 3730337"/>
              <a:gd name="connsiteY36" fmla="*/ 32160 h 1757124"/>
              <a:gd name="connsiteX37" fmla="*/ 2784764 w 3730337"/>
              <a:gd name="connsiteY37" fmla="*/ 63333 h 1757124"/>
              <a:gd name="connsiteX38" fmla="*/ 2878282 w 3730337"/>
              <a:gd name="connsiteY38" fmla="*/ 94505 h 1757124"/>
              <a:gd name="connsiteX39" fmla="*/ 2971800 w 3730337"/>
              <a:gd name="connsiteY39" fmla="*/ 136069 h 1757124"/>
              <a:gd name="connsiteX40" fmla="*/ 3054062 w 3730337"/>
              <a:gd name="connsiteY40" fmla="*/ 188023 h 1757124"/>
              <a:gd name="connsiteX41" fmla="*/ 3213389 w 3730337"/>
              <a:gd name="connsiteY41" fmla="*/ 290634 h 1757124"/>
              <a:gd name="connsiteX42" fmla="*/ 3313834 w 3730337"/>
              <a:gd name="connsiteY42" fmla="*/ 360772 h 1757124"/>
              <a:gd name="connsiteX43" fmla="*/ 3397828 w 3730337"/>
              <a:gd name="connsiteY43" fmla="*/ 437405 h 1757124"/>
              <a:gd name="connsiteX44" fmla="*/ 3439391 w 3730337"/>
              <a:gd name="connsiteY44" fmla="*/ 489360 h 1757124"/>
              <a:gd name="connsiteX45" fmla="*/ 3480955 w 3730337"/>
              <a:gd name="connsiteY45" fmla="*/ 551705 h 1757124"/>
              <a:gd name="connsiteX46" fmla="*/ 3505633 w 3730337"/>
              <a:gd name="connsiteY46" fmla="*/ 587641 h 1757124"/>
              <a:gd name="connsiteX47" fmla="*/ 3552825 w 3730337"/>
              <a:gd name="connsiteY47" fmla="*/ 645223 h 1757124"/>
              <a:gd name="connsiteX48" fmla="*/ 3616037 w 3730337"/>
              <a:gd name="connsiteY48" fmla="*/ 769914 h 1757124"/>
              <a:gd name="connsiteX49" fmla="*/ 3667991 w 3730337"/>
              <a:gd name="connsiteY49" fmla="*/ 863433 h 1757124"/>
              <a:gd name="connsiteX50" fmla="*/ 3688773 w 3730337"/>
              <a:gd name="connsiteY50" fmla="*/ 894605 h 1757124"/>
              <a:gd name="connsiteX51" fmla="*/ 3719946 w 3730337"/>
              <a:gd name="connsiteY51" fmla="*/ 988123 h 1757124"/>
              <a:gd name="connsiteX52" fmla="*/ 3730337 w 3730337"/>
              <a:gd name="connsiteY52" fmla="*/ 1019296 h 1757124"/>
              <a:gd name="connsiteX53" fmla="*/ 3719946 w 3730337"/>
              <a:gd name="connsiteY53" fmla="*/ 1123205 h 1757124"/>
              <a:gd name="connsiteX54" fmla="*/ 3666259 w 3730337"/>
              <a:gd name="connsiteY54" fmla="*/ 1199839 h 1757124"/>
              <a:gd name="connsiteX55" fmla="*/ 3616037 w 3730337"/>
              <a:gd name="connsiteY55" fmla="*/ 1289460 h 1757124"/>
              <a:gd name="connsiteX56" fmla="*/ 3574473 w 3730337"/>
              <a:gd name="connsiteY56" fmla="*/ 1351805 h 1757124"/>
              <a:gd name="connsiteX57" fmla="*/ 3522518 w 3730337"/>
              <a:gd name="connsiteY57" fmla="*/ 1414151 h 1757124"/>
              <a:gd name="connsiteX58" fmla="*/ 3449782 w 3730337"/>
              <a:gd name="connsiteY58" fmla="*/ 1476496 h 1757124"/>
              <a:gd name="connsiteX59" fmla="*/ 3387437 w 3730337"/>
              <a:gd name="connsiteY59" fmla="*/ 1518060 h 1757124"/>
              <a:gd name="connsiteX60" fmla="*/ 3356264 w 3730337"/>
              <a:gd name="connsiteY60" fmla="*/ 1538842 h 1757124"/>
              <a:gd name="connsiteX61" fmla="*/ 3325091 w 3730337"/>
              <a:gd name="connsiteY61" fmla="*/ 1570014 h 1757124"/>
              <a:gd name="connsiteX62" fmla="*/ 3241964 w 3730337"/>
              <a:gd name="connsiteY62" fmla="*/ 1601187 h 1757124"/>
              <a:gd name="connsiteX63" fmla="*/ 3210791 w 3730337"/>
              <a:gd name="connsiteY63" fmla="*/ 1621969 h 1757124"/>
              <a:gd name="connsiteX64" fmla="*/ 3127664 w 3730337"/>
              <a:gd name="connsiteY64" fmla="*/ 1642751 h 1757124"/>
              <a:gd name="connsiteX65" fmla="*/ 3096491 w 3730337"/>
              <a:gd name="connsiteY65" fmla="*/ 1653142 h 1757124"/>
              <a:gd name="connsiteX66" fmla="*/ 2971800 w 3730337"/>
              <a:gd name="connsiteY66" fmla="*/ 1642751 h 1757124"/>
              <a:gd name="connsiteX67" fmla="*/ 2940628 w 3730337"/>
              <a:gd name="connsiteY67" fmla="*/ 1632360 h 1757124"/>
              <a:gd name="connsiteX68" fmla="*/ 2763982 w 3730337"/>
              <a:gd name="connsiteY68" fmla="*/ 1621969 h 1757124"/>
              <a:gd name="connsiteX69" fmla="*/ 2608118 w 3730337"/>
              <a:gd name="connsiteY69" fmla="*/ 1632360 h 1757124"/>
              <a:gd name="connsiteX70" fmla="*/ 2545773 w 3730337"/>
              <a:gd name="connsiteY70" fmla="*/ 1673923 h 1757124"/>
              <a:gd name="connsiteX71" fmla="*/ 2524991 w 3730337"/>
              <a:gd name="connsiteY71" fmla="*/ 1705096 h 1757124"/>
              <a:gd name="connsiteX72" fmla="*/ 2421082 w 3730337"/>
              <a:gd name="connsiteY72" fmla="*/ 1736269 h 1757124"/>
              <a:gd name="connsiteX73" fmla="*/ 2389909 w 3730337"/>
              <a:gd name="connsiteY73" fmla="*/ 1757051 h 1757124"/>
              <a:gd name="connsiteX74" fmla="*/ 2310246 w 3730337"/>
              <a:gd name="connsiteY74" fmla="*/ 1751855 h 1757124"/>
              <a:gd name="connsiteX75" fmla="*/ 2369128 w 3730337"/>
              <a:gd name="connsiteY75" fmla="*/ 1736269 h 1757124"/>
              <a:gd name="connsiteX76" fmla="*/ 2379518 w 3730337"/>
              <a:gd name="connsiteY76" fmla="*/ 1705096 h 1757124"/>
              <a:gd name="connsiteX77" fmla="*/ 2348346 w 3730337"/>
              <a:gd name="connsiteY77" fmla="*/ 1715487 h 1757124"/>
              <a:gd name="connsiteX78" fmla="*/ 2306782 w 3730337"/>
              <a:gd name="connsiteY78" fmla="*/ 1725878 h 1757124"/>
              <a:gd name="connsiteX79" fmla="*/ 2275609 w 3730337"/>
              <a:gd name="connsiteY79" fmla="*/ 1725878 h 1757124"/>
              <a:gd name="connsiteX80" fmla="*/ 2244437 w 3730337"/>
              <a:gd name="connsiteY80" fmla="*/ 1673923 h 1757124"/>
              <a:gd name="connsiteX81" fmla="*/ 2209367 w 3730337"/>
              <a:gd name="connsiteY81" fmla="*/ 1705096 h 1757124"/>
              <a:gd name="connsiteX82" fmla="*/ 2213264 w 3730337"/>
              <a:gd name="connsiteY82" fmla="*/ 1673923 h 1757124"/>
              <a:gd name="connsiteX83" fmla="*/ 2265218 w 3730337"/>
              <a:gd name="connsiteY83" fmla="*/ 1632360 h 1757124"/>
              <a:gd name="connsiteX84" fmla="*/ 2296391 w 3730337"/>
              <a:gd name="connsiteY84" fmla="*/ 1601187 h 1757124"/>
              <a:gd name="connsiteX85" fmla="*/ 2327564 w 3730337"/>
              <a:gd name="connsiteY85" fmla="*/ 1580405 h 1757124"/>
              <a:gd name="connsiteX86" fmla="*/ 2369128 w 3730337"/>
              <a:gd name="connsiteY86" fmla="*/ 1538842 h 1757124"/>
              <a:gd name="connsiteX87" fmla="*/ 2389909 w 3730337"/>
              <a:gd name="connsiteY87" fmla="*/ 1476496 h 1757124"/>
              <a:gd name="connsiteX88" fmla="*/ 2317173 w 3730337"/>
              <a:gd name="connsiteY88" fmla="*/ 1497278 h 1757124"/>
              <a:gd name="connsiteX89" fmla="*/ 2223655 w 3730337"/>
              <a:gd name="connsiteY89" fmla="*/ 1549233 h 1757124"/>
              <a:gd name="connsiteX90" fmla="*/ 2109355 w 3730337"/>
              <a:gd name="connsiteY90" fmla="*/ 1538842 h 1757124"/>
              <a:gd name="connsiteX91" fmla="*/ 2078182 w 3730337"/>
              <a:gd name="connsiteY91" fmla="*/ 1528451 h 1757124"/>
              <a:gd name="connsiteX92" fmla="*/ 2036618 w 3730337"/>
              <a:gd name="connsiteY92" fmla="*/ 1518060 h 1757124"/>
              <a:gd name="connsiteX93" fmla="*/ 1974273 w 3730337"/>
              <a:gd name="connsiteY93" fmla="*/ 1497278 h 1757124"/>
              <a:gd name="connsiteX94" fmla="*/ 1943100 w 3730337"/>
              <a:gd name="connsiteY94" fmla="*/ 1486887 h 1757124"/>
              <a:gd name="connsiteX95" fmla="*/ 1901537 w 3730337"/>
              <a:gd name="connsiteY95" fmla="*/ 1476496 h 1757124"/>
              <a:gd name="connsiteX96" fmla="*/ 1870364 w 3730337"/>
              <a:gd name="connsiteY96" fmla="*/ 1486887 h 1757124"/>
              <a:gd name="connsiteX97" fmla="*/ 1776846 w 3730337"/>
              <a:gd name="connsiteY97" fmla="*/ 1538842 h 1757124"/>
              <a:gd name="connsiteX98" fmla="*/ 1766455 w 3730337"/>
              <a:gd name="connsiteY98" fmla="*/ 1570014 h 1757124"/>
              <a:gd name="connsiteX99" fmla="*/ 1735282 w 3730337"/>
              <a:gd name="connsiteY99" fmla="*/ 1601187 h 1757124"/>
              <a:gd name="connsiteX100" fmla="*/ 1704109 w 3730337"/>
              <a:gd name="connsiteY100" fmla="*/ 1611578 h 1757124"/>
              <a:gd name="connsiteX101" fmla="*/ 1454728 w 3730337"/>
              <a:gd name="connsiteY101" fmla="*/ 1621969 h 1757124"/>
              <a:gd name="connsiteX102" fmla="*/ 1153391 w 3730337"/>
              <a:gd name="connsiteY102" fmla="*/ 1611578 h 1757124"/>
              <a:gd name="connsiteX103" fmla="*/ 1091046 w 3730337"/>
              <a:gd name="connsiteY103" fmla="*/ 1601187 h 1757124"/>
              <a:gd name="connsiteX104" fmla="*/ 987137 w 3730337"/>
              <a:gd name="connsiteY104" fmla="*/ 1590796 h 1757124"/>
              <a:gd name="connsiteX105" fmla="*/ 1039091 w 3730337"/>
              <a:gd name="connsiteY105" fmla="*/ 1549233 h 1757124"/>
              <a:gd name="connsiteX106" fmla="*/ 1007918 w 3730337"/>
              <a:gd name="connsiteY106" fmla="*/ 1528451 h 1757124"/>
              <a:gd name="connsiteX107" fmla="*/ 883228 w 3730337"/>
              <a:gd name="connsiteY107" fmla="*/ 1549233 h 1757124"/>
              <a:gd name="connsiteX108" fmla="*/ 945573 w 3730337"/>
              <a:gd name="connsiteY108" fmla="*/ 1507669 h 1757124"/>
              <a:gd name="connsiteX109" fmla="*/ 966355 w 3730337"/>
              <a:gd name="connsiteY109" fmla="*/ 1476496 h 1757124"/>
              <a:gd name="connsiteX110" fmla="*/ 1059873 w 3730337"/>
              <a:gd name="connsiteY110" fmla="*/ 1424542 h 1757124"/>
              <a:gd name="connsiteX111" fmla="*/ 1070264 w 3730337"/>
              <a:gd name="connsiteY111" fmla="*/ 1393369 h 1757124"/>
              <a:gd name="connsiteX112" fmla="*/ 1101437 w 3730337"/>
              <a:gd name="connsiteY112" fmla="*/ 1382978 h 1757124"/>
              <a:gd name="connsiteX113" fmla="*/ 1163782 w 3730337"/>
              <a:gd name="connsiteY113" fmla="*/ 1403760 h 1757124"/>
              <a:gd name="connsiteX114" fmla="*/ 1278082 w 3730337"/>
              <a:gd name="connsiteY114" fmla="*/ 1414151 h 1757124"/>
              <a:gd name="connsiteX115" fmla="*/ 1340428 w 3730337"/>
              <a:gd name="connsiteY115" fmla="*/ 1434933 h 1757124"/>
              <a:gd name="connsiteX116" fmla="*/ 1371600 w 3730337"/>
              <a:gd name="connsiteY116" fmla="*/ 1445323 h 1757124"/>
              <a:gd name="connsiteX117" fmla="*/ 1413164 w 3730337"/>
              <a:gd name="connsiteY117" fmla="*/ 1434933 h 1757124"/>
              <a:gd name="connsiteX118" fmla="*/ 1381991 w 3730337"/>
              <a:gd name="connsiteY118" fmla="*/ 1424542 h 1757124"/>
              <a:gd name="connsiteX119" fmla="*/ 1297998 w 3730337"/>
              <a:gd name="connsiteY119" fmla="*/ 1384709 h 1757124"/>
              <a:gd name="connsiteX120" fmla="*/ 1246043 w 3730337"/>
              <a:gd name="connsiteY120" fmla="*/ 1347043 h 1757124"/>
              <a:gd name="connsiteX121" fmla="*/ 1205346 w 3730337"/>
              <a:gd name="connsiteY121" fmla="*/ 1341414 h 1757124"/>
              <a:gd name="connsiteX122" fmla="*/ 1143000 w 3730337"/>
              <a:gd name="connsiteY122" fmla="*/ 1310242 h 1757124"/>
              <a:gd name="connsiteX123" fmla="*/ 1080655 w 3730337"/>
              <a:gd name="connsiteY123" fmla="*/ 1279069 h 1757124"/>
              <a:gd name="connsiteX124" fmla="*/ 1028700 w 3730337"/>
              <a:gd name="connsiteY124" fmla="*/ 1237505 h 1757124"/>
              <a:gd name="connsiteX125" fmla="*/ 966355 w 3730337"/>
              <a:gd name="connsiteY125" fmla="*/ 1195942 h 1757124"/>
              <a:gd name="connsiteX126" fmla="*/ 841664 w 3730337"/>
              <a:gd name="connsiteY126" fmla="*/ 1133596 h 1757124"/>
              <a:gd name="connsiteX127" fmla="*/ 810491 w 3730337"/>
              <a:gd name="connsiteY127" fmla="*/ 1123205 h 1757124"/>
              <a:gd name="connsiteX128" fmla="*/ 654628 w 3730337"/>
              <a:gd name="connsiteY128" fmla="*/ 1060860 h 1757124"/>
              <a:gd name="connsiteX129" fmla="*/ 592282 w 3730337"/>
              <a:gd name="connsiteY129" fmla="*/ 1040078 h 1757124"/>
              <a:gd name="connsiteX130" fmla="*/ 529937 w 3730337"/>
              <a:gd name="connsiteY130" fmla="*/ 1019296 h 1757124"/>
              <a:gd name="connsiteX131" fmla="*/ 467591 w 3730337"/>
              <a:gd name="connsiteY131" fmla="*/ 998514 h 1757124"/>
              <a:gd name="connsiteX132" fmla="*/ 436418 w 3730337"/>
              <a:gd name="connsiteY132" fmla="*/ 988123 h 1757124"/>
              <a:gd name="connsiteX133" fmla="*/ 322118 w 3730337"/>
              <a:gd name="connsiteY133" fmla="*/ 977733 h 1757124"/>
              <a:gd name="connsiteX134" fmla="*/ 228600 w 3730337"/>
              <a:gd name="connsiteY134" fmla="*/ 956951 h 1757124"/>
              <a:gd name="connsiteX135" fmla="*/ 197428 w 3730337"/>
              <a:gd name="connsiteY135" fmla="*/ 946560 h 1757124"/>
              <a:gd name="connsiteX136" fmla="*/ 166255 w 3730337"/>
              <a:gd name="connsiteY136" fmla="*/ 925778 h 1757124"/>
              <a:gd name="connsiteX137" fmla="*/ 103909 w 3730337"/>
              <a:gd name="connsiteY137" fmla="*/ 904996 h 1757124"/>
              <a:gd name="connsiteX138" fmla="*/ 41564 w 3730337"/>
              <a:gd name="connsiteY138" fmla="*/ 863433 h 1757124"/>
              <a:gd name="connsiteX139" fmla="*/ 0 w 3730337"/>
              <a:gd name="connsiteY139" fmla="*/ 801087 h 1757124"/>
              <a:gd name="connsiteX140" fmla="*/ 31173 w 3730337"/>
              <a:gd name="connsiteY140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43000 w 3730337"/>
              <a:gd name="connsiteY18" fmla="*/ 312714 h 1757124"/>
              <a:gd name="connsiteX19" fmla="*/ 1153391 w 3730337"/>
              <a:gd name="connsiteY19" fmla="*/ 343887 h 1757124"/>
              <a:gd name="connsiteX20" fmla="*/ 1184564 w 3730337"/>
              <a:gd name="connsiteY20" fmla="*/ 354278 h 1757124"/>
              <a:gd name="connsiteX21" fmla="*/ 1257300 w 3730337"/>
              <a:gd name="connsiteY21" fmla="*/ 343887 h 1757124"/>
              <a:gd name="connsiteX22" fmla="*/ 1340428 w 3730337"/>
              <a:gd name="connsiteY22" fmla="*/ 323105 h 1757124"/>
              <a:gd name="connsiteX23" fmla="*/ 1433946 w 3730337"/>
              <a:gd name="connsiteY23" fmla="*/ 281542 h 1757124"/>
              <a:gd name="connsiteX24" fmla="*/ 1527464 w 3730337"/>
              <a:gd name="connsiteY24" fmla="*/ 239978 h 1757124"/>
              <a:gd name="connsiteX25" fmla="*/ 1745673 w 3730337"/>
              <a:gd name="connsiteY25" fmla="*/ 177633 h 1757124"/>
              <a:gd name="connsiteX26" fmla="*/ 1839191 w 3730337"/>
              <a:gd name="connsiteY26" fmla="*/ 156851 h 1757124"/>
              <a:gd name="connsiteX27" fmla="*/ 1932709 w 3730337"/>
              <a:gd name="connsiteY27" fmla="*/ 115287 h 1757124"/>
              <a:gd name="connsiteX28" fmla="*/ 1995055 w 3730337"/>
              <a:gd name="connsiteY28" fmla="*/ 94505 h 1757124"/>
              <a:gd name="connsiteX29" fmla="*/ 2109355 w 3730337"/>
              <a:gd name="connsiteY29" fmla="*/ 63333 h 1757124"/>
              <a:gd name="connsiteX30" fmla="*/ 2244437 w 3730337"/>
              <a:gd name="connsiteY30" fmla="*/ 32160 h 1757124"/>
              <a:gd name="connsiteX31" fmla="*/ 2337955 w 3730337"/>
              <a:gd name="connsiteY31" fmla="*/ 21769 h 1757124"/>
              <a:gd name="connsiteX32" fmla="*/ 2441864 w 3730337"/>
              <a:gd name="connsiteY32" fmla="*/ 987 h 1757124"/>
              <a:gd name="connsiteX33" fmla="*/ 2544475 w 3730337"/>
              <a:gd name="connsiteY33" fmla="*/ 6616 h 1757124"/>
              <a:gd name="connsiteX34" fmla="*/ 2618509 w 3730337"/>
              <a:gd name="connsiteY34" fmla="*/ 21769 h 1757124"/>
              <a:gd name="connsiteX35" fmla="*/ 2680855 w 3730337"/>
              <a:gd name="connsiteY35" fmla="*/ 32160 h 1757124"/>
              <a:gd name="connsiteX36" fmla="*/ 2784764 w 3730337"/>
              <a:gd name="connsiteY36" fmla="*/ 63333 h 1757124"/>
              <a:gd name="connsiteX37" fmla="*/ 2878282 w 3730337"/>
              <a:gd name="connsiteY37" fmla="*/ 94505 h 1757124"/>
              <a:gd name="connsiteX38" fmla="*/ 2971800 w 3730337"/>
              <a:gd name="connsiteY38" fmla="*/ 136069 h 1757124"/>
              <a:gd name="connsiteX39" fmla="*/ 3054062 w 3730337"/>
              <a:gd name="connsiteY39" fmla="*/ 188023 h 1757124"/>
              <a:gd name="connsiteX40" fmla="*/ 3213389 w 3730337"/>
              <a:gd name="connsiteY40" fmla="*/ 290634 h 1757124"/>
              <a:gd name="connsiteX41" fmla="*/ 3313834 w 3730337"/>
              <a:gd name="connsiteY41" fmla="*/ 360772 h 1757124"/>
              <a:gd name="connsiteX42" fmla="*/ 3397828 w 3730337"/>
              <a:gd name="connsiteY42" fmla="*/ 437405 h 1757124"/>
              <a:gd name="connsiteX43" fmla="*/ 3439391 w 3730337"/>
              <a:gd name="connsiteY43" fmla="*/ 489360 h 1757124"/>
              <a:gd name="connsiteX44" fmla="*/ 3480955 w 3730337"/>
              <a:gd name="connsiteY44" fmla="*/ 551705 h 1757124"/>
              <a:gd name="connsiteX45" fmla="*/ 3505633 w 3730337"/>
              <a:gd name="connsiteY45" fmla="*/ 587641 h 1757124"/>
              <a:gd name="connsiteX46" fmla="*/ 3552825 w 3730337"/>
              <a:gd name="connsiteY46" fmla="*/ 645223 h 1757124"/>
              <a:gd name="connsiteX47" fmla="*/ 3616037 w 3730337"/>
              <a:gd name="connsiteY47" fmla="*/ 769914 h 1757124"/>
              <a:gd name="connsiteX48" fmla="*/ 3667991 w 3730337"/>
              <a:gd name="connsiteY48" fmla="*/ 863433 h 1757124"/>
              <a:gd name="connsiteX49" fmla="*/ 3688773 w 3730337"/>
              <a:gd name="connsiteY49" fmla="*/ 894605 h 1757124"/>
              <a:gd name="connsiteX50" fmla="*/ 3719946 w 3730337"/>
              <a:gd name="connsiteY50" fmla="*/ 988123 h 1757124"/>
              <a:gd name="connsiteX51" fmla="*/ 3730337 w 3730337"/>
              <a:gd name="connsiteY51" fmla="*/ 1019296 h 1757124"/>
              <a:gd name="connsiteX52" fmla="*/ 3719946 w 3730337"/>
              <a:gd name="connsiteY52" fmla="*/ 1123205 h 1757124"/>
              <a:gd name="connsiteX53" fmla="*/ 3666259 w 3730337"/>
              <a:gd name="connsiteY53" fmla="*/ 1199839 h 1757124"/>
              <a:gd name="connsiteX54" fmla="*/ 3616037 w 3730337"/>
              <a:gd name="connsiteY54" fmla="*/ 1289460 h 1757124"/>
              <a:gd name="connsiteX55" fmla="*/ 3574473 w 3730337"/>
              <a:gd name="connsiteY55" fmla="*/ 1351805 h 1757124"/>
              <a:gd name="connsiteX56" fmla="*/ 3522518 w 3730337"/>
              <a:gd name="connsiteY56" fmla="*/ 1414151 h 1757124"/>
              <a:gd name="connsiteX57" fmla="*/ 3449782 w 3730337"/>
              <a:gd name="connsiteY57" fmla="*/ 1476496 h 1757124"/>
              <a:gd name="connsiteX58" fmla="*/ 3387437 w 3730337"/>
              <a:gd name="connsiteY58" fmla="*/ 1518060 h 1757124"/>
              <a:gd name="connsiteX59" fmla="*/ 3356264 w 3730337"/>
              <a:gd name="connsiteY59" fmla="*/ 1538842 h 1757124"/>
              <a:gd name="connsiteX60" fmla="*/ 3325091 w 3730337"/>
              <a:gd name="connsiteY60" fmla="*/ 1570014 h 1757124"/>
              <a:gd name="connsiteX61" fmla="*/ 3241964 w 3730337"/>
              <a:gd name="connsiteY61" fmla="*/ 1601187 h 1757124"/>
              <a:gd name="connsiteX62" fmla="*/ 3210791 w 3730337"/>
              <a:gd name="connsiteY62" fmla="*/ 1621969 h 1757124"/>
              <a:gd name="connsiteX63" fmla="*/ 3127664 w 3730337"/>
              <a:gd name="connsiteY63" fmla="*/ 1642751 h 1757124"/>
              <a:gd name="connsiteX64" fmla="*/ 3096491 w 3730337"/>
              <a:gd name="connsiteY64" fmla="*/ 1653142 h 1757124"/>
              <a:gd name="connsiteX65" fmla="*/ 2971800 w 3730337"/>
              <a:gd name="connsiteY65" fmla="*/ 1642751 h 1757124"/>
              <a:gd name="connsiteX66" fmla="*/ 2940628 w 3730337"/>
              <a:gd name="connsiteY66" fmla="*/ 1632360 h 1757124"/>
              <a:gd name="connsiteX67" fmla="*/ 2763982 w 3730337"/>
              <a:gd name="connsiteY67" fmla="*/ 1621969 h 1757124"/>
              <a:gd name="connsiteX68" fmla="*/ 2608118 w 3730337"/>
              <a:gd name="connsiteY68" fmla="*/ 1632360 h 1757124"/>
              <a:gd name="connsiteX69" fmla="*/ 2545773 w 3730337"/>
              <a:gd name="connsiteY69" fmla="*/ 1673923 h 1757124"/>
              <a:gd name="connsiteX70" fmla="*/ 2524991 w 3730337"/>
              <a:gd name="connsiteY70" fmla="*/ 1705096 h 1757124"/>
              <a:gd name="connsiteX71" fmla="*/ 2421082 w 3730337"/>
              <a:gd name="connsiteY71" fmla="*/ 1736269 h 1757124"/>
              <a:gd name="connsiteX72" fmla="*/ 2389909 w 3730337"/>
              <a:gd name="connsiteY72" fmla="*/ 1757051 h 1757124"/>
              <a:gd name="connsiteX73" fmla="*/ 2310246 w 3730337"/>
              <a:gd name="connsiteY73" fmla="*/ 1751855 h 1757124"/>
              <a:gd name="connsiteX74" fmla="*/ 2369128 w 3730337"/>
              <a:gd name="connsiteY74" fmla="*/ 1736269 h 1757124"/>
              <a:gd name="connsiteX75" fmla="*/ 2379518 w 3730337"/>
              <a:gd name="connsiteY75" fmla="*/ 1705096 h 1757124"/>
              <a:gd name="connsiteX76" fmla="*/ 2348346 w 3730337"/>
              <a:gd name="connsiteY76" fmla="*/ 1715487 h 1757124"/>
              <a:gd name="connsiteX77" fmla="*/ 2306782 w 3730337"/>
              <a:gd name="connsiteY77" fmla="*/ 1725878 h 1757124"/>
              <a:gd name="connsiteX78" fmla="*/ 2275609 w 3730337"/>
              <a:gd name="connsiteY78" fmla="*/ 1725878 h 1757124"/>
              <a:gd name="connsiteX79" fmla="*/ 2244437 w 3730337"/>
              <a:gd name="connsiteY79" fmla="*/ 1673923 h 1757124"/>
              <a:gd name="connsiteX80" fmla="*/ 2209367 w 3730337"/>
              <a:gd name="connsiteY80" fmla="*/ 1705096 h 1757124"/>
              <a:gd name="connsiteX81" fmla="*/ 2213264 w 3730337"/>
              <a:gd name="connsiteY81" fmla="*/ 1673923 h 1757124"/>
              <a:gd name="connsiteX82" fmla="*/ 2265218 w 3730337"/>
              <a:gd name="connsiteY82" fmla="*/ 1632360 h 1757124"/>
              <a:gd name="connsiteX83" fmla="*/ 2296391 w 3730337"/>
              <a:gd name="connsiteY83" fmla="*/ 1601187 h 1757124"/>
              <a:gd name="connsiteX84" fmla="*/ 2327564 w 3730337"/>
              <a:gd name="connsiteY84" fmla="*/ 1580405 h 1757124"/>
              <a:gd name="connsiteX85" fmla="*/ 2369128 w 3730337"/>
              <a:gd name="connsiteY85" fmla="*/ 1538842 h 1757124"/>
              <a:gd name="connsiteX86" fmla="*/ 2389909 w 3730337"/>
              <a:gd name="connsiteY86" fmla="*/ 1476496 h 1757124"/>
              <a:gd name="connsiteX87" fmla="*/ 2317173 w 3730337"/>
              <a:gd name="connsiteY87" fmla="*/ 1497278 h 1757124"/>
              <a:gd name="connsiteX88" fmla="*/ 2223655 w 3730337"/>
              <a:gd name="connsiteY88" fmla="*/ 1549233 h 1757124"/>
              <a:gd name="connsiteX89" fmla="*/ 2109355 w 3730337"/>
              <a:gd name="connsiteY89" fmla="*/ 1538842 h 1757124"/>
              <a:gd name="connsiteX90" fmla="*/ 2078182 w 3730337"/>
              <a:gd name="connsiteY90" fmla="*/ 1528451 h 1757124"/>
              <a:gd name="connsiteX91" fmla="*/ 2036618 w 3730337"/>
              <a:gd name="connsiteY91" fmla="*/ 1518060 h 1757124"/>
              <a:gd name="connsiteX92" fmla="*/ 1974273 w 3730337"/>
              <a:gd name="connsiteY92" fmla="*/ 1497278 h 1757124"/>
              <a:gd name="connsiteX93" fmla="*/ 1943100 w 3730337"/>
              <a:gd name="connsiteY93" fmla="*/ 1486887 h 1757124"/>
              <a:gd name="connsiteX94" fmla="*/ 1901537 w 3730337"/>
              <a:gd name="connsiteY94" fmla="*/ 1476496 h 1757124"/>
              <a:gd name="connsiteX95" fmla="*/ 1870364 w 3730337"/>
              <a:gd name="connsiteY95" fmla="*/ 1486887 h 1757124"/>
              <a:gd name="connsiteX96" fmla="*/ 1776846 w 3730337"/>
              <a:gd name="connsiteY96" fmla="*/ 1538842 h 1757124"/>
              <a:gd name="connsiteX97" fmla="*/ 1766455 w 3730337"/>
              <a:gd name="connsiteY97" fmla="*/ 1570014 h 1757124"/>
              <a:gd name="connsiteX98" fmla="*/ 1735282 w 3730337"/>
              <a:gd name="connsiteY98" fmla="*/ 1601187 h 1757124"/>
              <a:gd name="connsiteX99" fmla="*/ 1704109 w 3730337"/>
              <a:gd name="connsiteY99" fmla="*/ 1611578 h 1757124"/>
              <a:gd name="connsiteX100" fmla="*/ 1454728 w 3730337"/>
              <a:gd name="connsiteY100" fmla="*/ 1621969 h 1757124"/>
              <a:gd name="connsiteX101" fmla="*/ 1153391 w 3730337"/>
              <a:gd name="connsiteY101" fmla="*/ 1611578 h 1757124"/>
              <a:gd name="connsiteX102" fmla="*/ 1091046 w 3730337"/>
              <a:gd name="connsiteY102" fmla="*/ 1601187 h 1757124"/>
              <a:gd name="connsiteX103" fmla="*/ 987137 w 3730337"/>
              <a:gd name="connsiteY103" fmla="*/ 1590796 h 1757124"/>
              <a:gd name="connsiteX104" fmla="*/ 1039091 w 3730337"/>
              <a:gd name="connsiteY104" fmla="*/ 1549233 h 1757124"/>
              <a:gd name="connsiteX105" fmla="*/ 1007918 w 3730337"/>
              <a:gd name="connsiteY105" fmla="*/ 1528451 h 1757124"/>
              <a:gd name="connsiteX106" fmla="*/ 883228 w 3730337"/>
              <a:gd name="connsiteY106" fmla="*/ 1549233 h 1757124"/>
              <a:gd name="connsiteX107" fmla="*/ 945573 w 3730337"/>
              <a:gd name="connsiteY107" fmla="*/ 1507669 h 1757124"/>
              <a:gd name="connsiteX108" fmla="*/ 966355 w 3730337"/>
              <a:gd name="connsiteY108" fmla="*/ 1476496 h 1757124"/>
              <a:gd name="connsiteX109" fmla="*/ 1059873 w 3730337"/>
              <a:gd name="connsiteY109" fmla="*/ 1424542 h 1757124"/>
              <a:gd name="connsiteX110" fmla="*/ 1070264 w 3730337"/>
              <a:gd name="connsiteY110" fmla="*/ 1393369 h 1757124"/>
              <a:gd name="connsiteX111" fmla="*/ 1101437 w 3730337"/>
              <a:gd name="connsiteY111" fmla="*/ 1382978 h 1757124"/>
              <a:gd name="connsiteX112" fmla="*/ 1163782 w 3730337"/>
              <a:gd name="connsiteY112" fmla="*/ 1403760 h 1757124"/>
              <a:gd name="connsiteX113" fmla="*/ 1278082 w 3730337"/>
              <a:gd name="connsiteY113" fmla="*/ 1414151 h 1757124"/>
              <a:gd name="connsiteX114" fmla="*/ 1340428 w 3730337"/>
              <a:gd name="connsiteY114" fmla="*/ 1434933 h 1757124"/>
              <a:gd name="connsiteX115" fmla="*/ 1371600 w 3730337"/>
              <a:gd name="connsiteY115" fmla="*/ 1445323 h 1757124"/>
              <a:gd name="connsiteX116" fmla="*/ 1413164 w 3730337"/>
              <a:gd name="connsiteY116" fmla="*/ 1434933 h 1757124"/>
              <a:gd name="connsiteX117" fmla="*/ 1381991 w 3730337"/>
              <a:gd name="connsiteY117" fmla="*/ 1424542 h 1757124"/>
              <a:gd name="connsiteX118" fmla="*/ 1297998 w 3730337"/>
              <a:gd name="connsiteY118" fmla="*/ 1384709 h 1757124"/>
              <a:gd name="connsiteX119" fmla="*/ 1246043 w 3730337"/>
              <a:gd name="connsiteY119" fmla="*/ 1347043 h 1757124"/>
              <a:gd name="connsiteX120" fmla="*/ 1205346 w 3730337"/>
              <a:gd name="connsiteY120" fmla="*/ 1341414 h 1757124"/>
              <a:gd name="connsiteX121" fmla="*/ 1143000 w 3730337"/>
              <a:gd name="connsiteY121" fmla="*/ 1310242 h 1757124"/>
              <a:gd name="connsiteX122" fmla="*/ 1080655 w 3730337"/>
              <a:gd name="connsiteY122" fmla="*/ 1279069 h 1757124"/>
              <a:gd name="connsiteX123" fmla="*/ 1028700 w 3730337"/>
              <a:gd name="connsiteY123" fmla="*/ 1237505 h 1757124"/>
              <a:gd name="connsiteX124" fmla="*/ 966355 w 3730337"/>
              <a:gd name="connsiteY124" fmla="*/ 1195942 h 1757124"/>
              <a:gd name="connsiteX125" fmla="*/ 841664 w 3730337"/>
              <a:gd name="connsiteY125" fmla="*/ 1133596 h 1757124"/>
              <a:gd name="connsiteX126" fmla="*/ 810491 w 3730337"/>
              <a:gd name="connsiteY126" fmla="*/ 1123205 h 1757124"/>
              <a:gd name="connsiteX127" fmla="*/ 654628 w 3730337"/>
              <a:gd name="connsiteY127" fmla="*/ 1060860 h 1757124"/>
              <a:gd name="connsiteX128" fmla="*/ 592282 w 3730337"/>
              <a:gd name="connsiteY128" fmla="*/ 1040078 h 1757124"/>
              <a:gd name="connsiteX129" fmla="*/ 529937 w 3730337"/>
              <a:gd name="connsiteY129" fmla="*/ 1019296 h 1757124"/>
              <a:gd name="connsiteX130" fmla="*/ 467591 w 3730337"/>
              <a:gd name="connsiteY130" fmla="*/ 998514 h 1757124"/>
              <a:gd name="connsiteX131" fmla="*/ 436418 w 3730337"/>
              <a:gd name="connsiteY131" fmla="*/ 988123 h 1757124"/>
              <a:gd name="connsiteX132" fmla="*/ 322118 w 3730337"/>
              <a:gd name="connsiteY132" fmla="*/ 977733 h 1757124"/>
              <a:gd name="connsiteX133" fmla="*/ 228600 w 3730337"/>
              <a:gd name="connsiteY133" fmla="*/ 956951 h 1757124"/>
              <a:gd name="connsiteX134" fmla="*/ 197428 w 3730337"/>
              <a:gd name="connsiteY134" fmla="*/ 946560 h 1757124"/>
              <a:gd name="connsiteX135" fmla="*/ 166255 w 3730337"/>
              <a:gd name="connsiteY135" fmla="*/ 925778 h 1757124"/>
              <a:gd name="connsiteX136" fmla="*/ 103909 w 3730337"/>
              <a:gd name="connsiteY136" fmla="*/ 904996 h 1757124"/>
              <a:gd name="connsiteX137" fmla="*/ 41564 w 3730337"/>
              <a:gd name="connsiteY137" fmla="*/ 863433 h 1757124"/>
              <a:gd name="connsiteX138" fmla="*/ 0 w 3730337"/>
              <a:gd name="connsiteY138" fmla="*/ 801087 h 1757124"/>
              <a:gd name="connsiteX139" fmla="*/ 31173 w 3730337"/>
              <a:gd name="connsiteY139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43000 w 3730337"/>
              <a:gd name="connsiteY18" fmla="*/ 312714 h 1757124"/>
              <a:gd name="connsiteX19" fmla="*/ 1153391 w 3730337"/>
              <a:gd name="connsiteY19" fmla="*/ 343887 h 1757124"/>
              <a:gd name="connsiteX20" fmla="*/ 1257300 w 3730337"/>
              <a:gd name="connsiteY20" fmla="*/ 343887 h 1757124"/>
              <a:gd name="connsiteX21" fmla="*/ 1340428 w 3730337"/>
              <a:gd name="connsiteY21" fmla="*/ 323105 h 1757124"/>
              <a:gd name="connsiteX22" fmla="*/ 1433946 w 3730337"/>
              <a:gd name="connsiteY22" fmla="*/ 281542 h 1757124"/>
              <a:gd name="connsiteX23" fmla="*/ 1527464 w 3730337"/>
              <a:gd name="connsiteY23" fmla="*/ 239978 h 1757124"/>
              <a:gd name="connsiteX24" fmla="*/ 1745673 w 3730337"/>
              <a:gd name="connsiteY24" fmla="*/ 177633 h 1757124"/>
              <a:gd name="connsiteX25" fmla="*/ 1839191 w 3730337"/>
              <a:gd name="connsiteY25" fmla="*/ 156851 h 1757124"/>
              <a:gd name="connsiteX26" fmla="*/ 1932709 w 3730337"/>
              <a:gd name="connsiteY26" fmla="*/ 115287 h 1757124"/>
              <a:gd name="connsiteX27" fmla="*/ 1995055 w 3730337"/>
              <a:gd name="connsiteY27" fmla="*/ 94505 h 1757124"/>
              <a:gd name="connsiteX28" fmla="*/ 2109355 w 3730337"/>
              <a:gd name="connsiteY28" fmla="*/ 63333 h 1757124"/>
              <a:gd name="connsiteX29" fmla="*/ 2244437 w 3730337"/>
              <a:gd name="connsiteY29" fmla="*/ 32160 h 1757124"/>
              <a:gd name="connsiteX30" fmla="*/ 2337955 w 3730337"/>
              <a:gd name="connsiteY30" fmla="*/ 21769 h 1757124"/>
              <a:gd name="connsiteX31" fmla="*/ 2441864 w 3730337"/>
              <a:gd name="connsiteY31" fmla="*/ 987 h 1757124"/>
              <a:gd name="connsiteX32" fmla="*/ 2544475 w 3730337"/>
              <a:gd name="connsiteY32" fmla="*/ 6616 h 1757124"/>
              <a:gd name="connsiteX33" fmla="*/ 2618509 w 3730337"/>
              <a:gd name="connsiteY33" fmla="*/ 21769 h 1757124"/>
              <a:gd name="connsiteX34" fmla="*/ 2680855 w 3730337"/>
              <a:gd name="connsiteY34" fmla="*/ 32160 h 1757124"/>
              <a:gd name="connsiteX35" fmla="*/ 2784764 w 3730337"/>
              <a:gd name="connsiteY35" fmla="*/ 63333 h 1757124"/>
              <a:gd name="connsiteX36" fmla="*/ 2878282 w 3730337"/>
              <a:gd name="connsiteY36" fmla="*/ 94505 h 1757124"/>
              <a:gd name="connsiteX37" fmla="*/ 2971800 w 3730337"/>
              <a:gd name="connsiteY37" fmla="*/ 136069 h 1757124"/>
              <a:gd name="connsiteX38" fmla="*/ 3054062 w 3730337"/>
              <a:gd name="connsiteY38" fmla="*/ 188023 h 1757124"/>
              <a:gd name="connsiteX39" fmla="*/ 3213389 w 3730337"/>
              <a:gd name="connsiteY39" fmla="*/ 290634 h 1757124"/>
              <a:gd name="connsiteX40" fmla="*/ 3313834 w 3730337"/>
              <a:gd name="connsiteY40" fmla="*/ 360772 h 1757124"/>
              <a:gd name="connsiteX41" fmla="*/ 3397828 w 3730337"/>
              <a:gd name="connsiteY41" fmla="*/ 437405 h 1757124"/>
              <a:gd name="connsiteX42" fmla="*/ 3439391 w 3730337"/>
              <a:gd name="connsiteY42" fmla="*/ 489360 h 1757124"/>
              <a:gd name="connsiteX43" fmla="*/ 3480955 w 3730337"/>
              <a:gd name="connsiteY43" fmla="*/ 551705 h 1757124"/>
              <a:gd name="connsiteX44" fmla="*/ 3505633 w 3730337"/>
              <a:gd name="connsiteY44" fmla="*/ 587641 h 1757124"/>
              <a:gd name="connsiteX45" fmla="*/ 3552825 w 3730337"/>
              <a:gd name="connsiteY45" fmla="*/ 645223 h 1757124"/>
              <a:gd name="connsiteX46" fmla="*/ 3616037 w 3730337"/>
              <a:gd name="connsiteY46" fmla="*/ 769914 h 1757124"/>
              <a:gd name="connsiteX47" fmla="*/ 3667991 w 3730337"/>
              <a:gd name="connsiteY47" fmla="*/ 863433 h 1757124"/>
              <a:gd name="connsiteX48" fmla="*/ 3688773 w 3730337"/>
              <a:gd name="connsiteY48" fmla="*/ 894605 h 1757124"/>
              <a:gd name="connsiteX49" fmla="*/ 3719946 w 3730337"/>
              <a:gd name="connsiteY49" fmla="*/ 988123 h 1757124"/>
              <a:gd name="connsiteX50" fmla="*/ 3730337 w 3730337"/>
              <a:gd name="connsiteY50" fmla="*/ 1019296 h 1757124"/>
              <a:gd name="connsiteX51" fmla="*/ 3719946 w 3730337"/>
              <a:gd name="connsiteY51" fmla="*/ 1123205 h 1757124"/>
              <a:gd name="connsiteX52" fmla="*/ 3666259 w 3730337"/>
              <a:gd name="connsiteY52" fmla="*/ 1199839 h 1757124"/>
              <a:gd name="connsiteX53" fmla="*/ 3616037 w 3730337"/>
              <a:gd name="connsiteY53" fmla="*/ 1289460 h 1757124"/>
              <a:gd name="connsiteX54" fmla="*/ 3574473 w 3730337"/>
              <a:gd name="connsiteY54" fmla="*/ 1351805 h 1757124"/>
              <a:gd name="connsiteX55" fmla="*/ 3522518 w 3730337"/>
              <a:gd name="connsiteY55" fmla="*/ 1414151 h 1757124"/>
              <a:gd name="connsiteX56" fmla="*/ 3449782 w 3730337"/>
              <a:gd name="connsiteY56" fmla="*/ 1476496 h 1757124"/>
              <a:gd name="connsiteX57" fmla="*/ 3387437 w 3730337"/>
              <a:gd name="connsiteY57" fmla="*/ 1518060 h 1757124"/>
              <a:gd name="connsiteX58" fmla="*/ 3356264 w 3730337"/>
              <a:gd name="connsiteY58" fmla="*/ 1538842 h 1757124"/>
              <a:gd name="connsiteX59" fmla="*/ 3325091 w 3730337"/>
              <a:gd name="connsiteY59" fmla="*/ 1570014 h 1757124"/>
              <a:gd name="connsiteX60" fmla="*/ 3241964 w 3730337"/>
              <a:gd name="connsiteY60" fmla="*/ 1601187 h 1757124"/>
              <a:gd name="connsiteX61" fmla="*/ 3210791 w 3730337"/>
              <a:gd name="connsiteY61" fmla="*/ 1621969 h 1757124"/>
              <a:gd name="connsiteX62" fmla="*/ 3127664 w 3730337"/>
              <a:gd name="connsiteY62" fmla="*/ 1642751 h 1757124"/>
              <a:gd name="connsiteX63" fmla="*/ 3096491 w 3730337"/>
              <a:gd name="connsiteY63" fmla="*/ 1653142 h 1757124"/>
              <a:gd name="connsiteX64" fmla="*/ 2971800 w 3730337"/>
              <a:gd name="connsiteY64" fmla="*/ 1642751 h 1757124"/>
              <a:gd name="connsiteX65" fmla="*/ 2940628 w 3730337"/>
              <a:gd name="connsiteY65" fmla="*/ 1632360 h 1757124"/>
              <a:gd name="connsiteX66" fmla="*/ 2763982 w 3730337"/>
              <a:gd name="connsiteY66" fmla="*/ 1621969 h 1757124"/>
              <a:gd name="connsiteX67" fmla="*/ 2608118 w 3730337"/>
              <a:gd name="connsiteY67" fmla="*/ 1632360 h 1757124"/>
              <a:gd name="connsiteX68" fmla="*/ 2545773 w 3730337"/>
              <a:gd name="connsiteY68" fmla="*/ 1673923 h 1757124"/>
              <a:gd name="connsiteX69" fmla="*/ 2524991 w 3730337"/>
              <a:gd name="connsiteY69" fmla="*/ 1705096 h 1757124"/>
              <a:gd name="connsiteX70" fmla="*/ 2421082 w 3730337"/>
              <a:gd name="connsiteY70" fmla="*/ 1736269 h 1757124"/>
              <a:gd name="connsiteX71" fmla="*/ 2389909 w 3730337"/>
              <a:gd name="connsiteY71" fmla="*/ 1757051 h 1757124"/>
              <a:gd name="connsiteX72" fmla="*/ 2310246 w 3730337"/>
              <a:gd name="connsiteY72" fmla="*/ 1751855 h 1757124"/>
              <a:gd name="connsiteX73" fmla="*/ 2369128 w 3730337"/>
              <a:gd name="connsiteY73" fmla="*/ 1736269 h 1757124"/>
              <a:gd name="connsiteX74" fmla="*/ 2379518 w 3730337"/>
              <a:gd name="connsiteY74" fmla="*/ 1705096 h 1757124"/>
              <a:gd name="connsiteX75" fmla="*/ 2348346 w 3730337"/>
              <a:gd name="connsiteY75" fmla="*/ 1715487 h 1757124"/>
              <a:gd name="connsiteX76" fmla="*/ 2306782 w 3730337"/>
              <a:gd name="connsiteY76" fmla="*/ 1725878 h 1757124"/>
              <a:gd name="connsiteX77" fmla="*/ 2275609 w 3730337"/>
              <a:gd name="connsiteY77" fmla="*/ 1725878 h 1757124"/>
              <a:gd name="connsiteX78" fmla="*/ 2244437 w 3730337"/>
              <a:gd name="connsiteY78" fmla="*/ 1673923 h 1757124"/>
              <a:gd name="connsiteX79" fmla="*/ 2209367 w 3730337"/>
              <a:gd name="connsiteY79" fmla="*/ 1705096 h 1757124"/>
              <a:gd name="connsiteX80" fmla="*/ 2213264 w 3730337"/>
              <a:gd name="connsiteY80" fmla="*/ 1673923 h 1757124"/>
              <a:gd name="connsiteX81" fmla="*/ 2265218 w 3730337"/>
              <a:gd name="connsiteY81" fmla="*/ 1632360 h 1757124"/>
              <a:gd name="connsiteX82" fmla="*/ 2296391 w 3730337"/>
              <a:gd name="connsiteY82" fmla="*/ 1601187 h 1757124"/>
              <a:gd name="connsiteX83" fmla="*/ 2327564 w 3730337"/>
              <a:gd name="connsiteY83" fmla="*/ 1580405 h 1757124"/>
              <a:gd name="connsiteX84" fmla="*/ 2369128 w 3730337"/>
              <a:gd name="connsiteY84" fmla="*/ 1538842 h 1757124"/>
              <a:gd name="connsiteX85" fmla="*/ 2389909 w 3730337"/>
              <a:gd name="connsiteY85" fmla="*/ 1476496 h 1757124"/>
              <a:gd name="connsiteX86" fmla="*/ 2317173 w 3730337"/>
              <a:gd name="connsiteY86" fmla="*/ 1497278 h 1757124"/>
              <a:gd name="connsiteX87" fmla="*/ 2223655 w 3730337"/>
              <a:gd name="connsiteY87" fmla="*/ 1549233 h 1757124"/>
              <a:gd name="connsiteX88" fmla="*/ 2109355 w 3730337"/>
              <a:gd name="connsiteY88" fmla="*/ 1538842 h 1757124"/>
              <a:gd name="connsiteX89" fmla="*/ 2078182 w 3730337"/>
              <a:gd name="connsiteY89" fmla="*/ 1528451 h 1757124"/>
              <a:gd name="connsiteX90" fmla="*/ 2036618 w 3730337"/>
              <a:gd name="connsiteY90" fmla="*/ 1518060 h 1757124"/>
              <a:gd name="connsiteX91" fmla="*/ 1974273 w 3730337"/>
              <a:gd name="connsiteY91" fmla="*/ 1497278 h 1757124"/>
              <a:gd name="connsiteX92" fmla="*/ 1943100 w 3730337"/>
              <a:gd name="connsiteY92" fmla="*/ 1486887 h 1757124"/>
              <a:gd name="connsiteX93" fmla="*/ 1901537 w 3730337"/>
              <a:gd name="connsiteY93" fmla="*/ 1476496 h 1757124"/>
              <a:gd name="connsiteX94" fmla="*/ 1870364 w 3730337"/>
              <a:gd name="connsiteY94" fmla="*/ 1486887 h 1757124"/>
              <a:gd name="connsiteX95" fmla="*/ 1776846 w 3730337"/>
              <a:gd name="connsiteY95" fmla="*/ 1538842 h 1757124"/>
              <a:gd name="connsiteX96" fmla="*/ 1766455 w 3730337"/>
              <a:gd name="connsiteY96" fmla="*/ 1570014 h 1757124"/>
              <a:gd name="connsiteX97" fmla="*/ 1735282 w 3730337"/>
              <a:gd name="connsiteY97" fmla="*/ 1601187 h 1757124"/>
              <a:gd name="connsiteX98" fmla="*/ 1704109 w 3730337"/>
              <a:gd name="connsiteY98" fmla="*/ 1611578 h 1757124"/>
              <a:gd name="connsiteX99" fmla="*/ 1454728 w 3730337"/>
              <a:gd name="connsiteY99" fmla="*/ 1621969 h 1757124"/>
              <a:gd name="connsiteX100" fmla="*/ 1153391 w 3730337"/>
              <a:gd name="connsiteY100" fmla="*/ 1611578 h 1757124"/>
              <a:gd name="connsiteX101" fmla="*/ 1091046 w 3730337"/>
              <a:gd name="connsiteY101" fmla="*/ 1601187 h 1757124"/>
              <a:gd name="connsiteX102" fmla="*/ 987137 w 3730337"/>
              <a:gd name="connsiteY102" fmla="*/ 1590796 h 1757124"/>
              <a:gd name="connsiteX103" fmla="*/ 1039091 w 3730337"/>
              <a:gd name="connsiteY103" fmla="*/ 1549233 h 1757124"/>
              <a:gd name="connsiteX104" fmla="*/ 1007918 w 3730337"/>
              <a:gd name="connsiteY104" fmla="*/ 1528451 h 1757124"/>
              <a:gd name="connsiteX105" fmla="*/ 883228 w 3730337"/>
              <a:gd name="connsiteY105" fmla="*/ 1549233 h 1757124"/>
              <a:gd name="connsiteX106" fmla="*/ 945573 w 3730337"/>
              <a:gd name="connsiteY106" fmla="*/ 1507669 h 1757124"/>
              <a:gd name="connsiteX107" fmla="*/ 966355 w 3730337"/>
              <a:gd name="connsiteY107" fmla="*/ 1476496 h 1757124"/>
              <a:gd name="connsiteX108" fmla="*/ 1059873 w 3730337"/>
              <a:gd name="connsiteY108" fmla="*/ 1424542 h 1757124"/>
              <a:gd name="connsiteX109" fmla="*/ 1070264 w 3730337"/>
              <a:gd name="connsiteY109" fmla="*/ 1393369 h 1757124"/>
              <a:gd name="connsiteX110" fmla="*/ 1101437 w 3730337"/>
              <a:gd name="connsiteY110" fmla="*/ 1382978 h 1757124"/>
              <a:gd name="connsiteX111" fmla="*/ 1163782 w 3730337"/>
              <a:gd name="connsiteY111" fmla="*/ 1403760 h 1757124"/>
              <a:gd name="connsiteX112" fmla="*/ 1278082 w 3730337"/>
              <a:gd name="connsiteY112" fmla="*/ 1414151 h 1757124"/>
              <a:gd name="connsiteX113" fmla="*/ 1340428 w 3730337"/>
              <a:gd name="connsiteY113" fmla="*/ 1434933 h 1757124"/>
              <a:gd name="connsiteX114" fmla="*/ 1371600 w 3730337"/>
              <a:gd name="connsiteY114" fmla="*/ 1445323 h 1757124"/>
              <a:gd name="connsiteX115" fmla="*/ 1413164 w 3730337"/>
              <a:gd name="connsiteY115" fmla="*/ 1434933 h 1757124"/>
              <a:gd name="connsiteX116" fmla="*/ 1381991 w 3730337"/>
              <a:gd name="connsiteY116" fmla="*/ 1424542 h 1757124"/>
              <a:gd name="connsiteX117" fmla="*/ 1297998 w 3730337"/>
              <a:gd name="connsiteY117" fmla="*/ 1384709 h 1757124"/>
              <a:gd name="connsiteX118" fmla="*/ 1246043 w 3730337"/>
              <a:gd name="connsiteY118" fmla="*/ 1347043 h 1757124"/>
              <a:gd name="connsiteX119" fmla="*/ 1205346 w 3730337"/>
              <a:gd name="connsiteY119" fmla="*/ 1341414 h 1757124"/>
              <a:gd name="connsiteX120" fmla="*/ 1143000 w 3730337"/>
              <a:gd name="connsiteY120" fmla="*/ 1310242 h 1757124"/>
              <a:gd name="connsiteX121" fmla="*/ 1080655 w 3730337"/>
              <a:gd name="connsiteY121" fmla="*/ 1279069 h 1757124"/>
              <a:gd name="connsiteX122" fmla="*/ 1028700 w 3730337"/>
              <a:gd name="connsiteY122" fmla="*/ 1237505 h 1757124"/>
              <a:gd name="connsiteX123" fmla="*/ 966355 w 3730337"/>
              <a:gd name="connsiteY123" fmla="*/ 1195942 h 1757124"/>
              <a:gd name="connsiteX124" fmla="*/ 841664 w 3730337"/>
              <a:gd name="connsiteY124" fmla="*/ 1133596 h 1757124"/>
              <a:gd name="connsiteX125" fmla="*/ 810491 w 3730337"/>
              <a:gd name="connsiteY125" fmla="*/ 1123205 h 1757124"/>
              <a:gd name="connsiteX126" fmla="*/ 654628 w 3730337"/>
              <a:gd name="connsiteY126" fmla="*/ 1060860 h 1757124"/>
              <a:gd name="connsiteX127" fmla="*/ 592282 w 3730337"/>
              <a:gd name="connsiteY127" fmla="*/ 1040078 h 1757124"/>
              <a:gd name="connsiteX128" fmla="*/ 529937 w 3730337"/>
              <a:gd name="connsiteY128" fmla="*/ 1019296 h 1757124"/>
              <a:gd name="connsiteX129" fmla="*/ 467591 w 3730337"/>
              <a:gd name="connsiteY129" fmla="*/ 998514 h 1757124"/>
              <a:gd name="connsiteX130" fmla="*/ 436418 w 3730337"/>
              <a:gd name="connsiteY130" fmla="*/ 988123 h 1757124"/>
              <a:gd name="connsiteX131" fmla="*/ 322118 w 3730337"/>
              <a:gd name="connsiteY131" fmla="*/ 977733 h 1757124"/>
              <a:gd name="connsiteX132" fmla="*/ 228600 w 3730337"/>
              <a:gd name="connsiteY132" fmla="*/ 956951 h 1757124"/>
              <a:gd name="connsiteX133" fmla="*/ 197428 w 3730337"/>
              <a:gd name="connsiteY133" fmla="*/ 946560 h 1757124"/>
              <a:gd name="connsiteX134" fmla="*/ 166255 w 3730337"/>
              <a:gd name="connsiteY134" fmla="*/ 925778 h 1757124"/>
              <a:gd name="connsiteX135" fmla="*/ 103909 w 3730337"/>
              <a:gd name="connsiteY135" fmla="*/ 904996 h 1757124"/>
              <a:gd name="connsiteX136" fmla="*/ 41564 w 3730337"/>
              <a:gd name="connsiteY136" fmla="*/ 863433 h 1757124"/>
              <a:gd name="connsiteX137" fmla="*/ 0 w 3730337"/>
              <a:gd name="connsiteY137" fmla="*/ 801087 h 1757124"/>
              <a:gd name="connsiteX138" fmla="*/ 31173 w 3730337"/>
              <a:gd name="connsiteY138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43000 w 3730337"/>
              <a:gd name="connsiteY18" fmla="*/ 312714 h 1757124"/>
              <a:gd name="connsiteX19" fmla="*/ 1167679 w 3730337"/>
              <a:gd name="connsiteY19" fmla="*/ 348650 h 1757124"/>
              <a:gd name="connsiteX20" fmla="*/ 1257300 w 3730337"/>
              <a:gd name="connsiteY20" fmla="*/ 343887 h 1757124"/>
              <a:gd name="connsiteX21" fmla="*/ 1340428 w 3730337"/>
              <a:gd name="connsiteY21" fmla="*/ 323105 h 1757124"/>
              <a:gd name="connsiteX22" fmla="*/ 1433946 w 3730337"/>
              <a:gd name="connsiteY22" fmla="*/ 281542 h 1757124"/>
              <a:gd name="connsiteX23" fmla="*/ 1527464 w 3730337"/>
              <a:gd name="connsiteY23" fmla="*/ 239978 h 1757124"/>
              <a:gd name="connsiteX24" fmla="*/ 1745673 w 3730337"/>
              <a:gd name="connsiteY24" fmla="*/ 177633 h 1757124"/>
              <a:gd name="connsiteX25" fmla="*/ 1839191 w 3730337"/>
              <a:gd name="connsiteY25" fmla="*/ 156851 h 1757124"/>
              <a:gd name="connsiteX26" fmla="*/ 1932709 w 3730337"/>
              <a:gd name="connsiteY26" fmla="*/ 115287 h 1757124"/>
              <a:gd name="connsiteX27" fmla="*/ 1995055 w 3730337"/>
              <a:gd name="connsiteY27" fmla="*/ 94505 h 1757124"/>
              <a:gd name="connsiteX28" fmla="*/ 2109355 w 3730337"/>
              <a:gd name="connsiteY28" fmla="*/ 63333 h 1757124"/>
              <a:gd name="connsiteX29" fmla="*/ 2244437 w 3730337"/>
              <a:gd name="connsiteY29" fmla="*/ 32160 h 1757124"/>
              <a:gd name="connsiteX30" fmla="*/ 2337955 w 3730337"/>
              <a:gd name="connsiteY30" fmla="*/ 21769 h 1757124"/>
              <a:gd name="connsiteX31" fmla="*/ 2441864 w 3730337"/>
              <a:gd name="connsiteY31" fmla="*/ 987 h 1757124"/>
              <a:gd name="connsiteX32" fmla="*/ 2544475 w 3730337"/>
              <a:gd name="connsiteY32" fmla="*/ 6616 h 1757124"/>
              <a:gd name="connsiteX33" fmla="*/ 2618509 w 3730337"/>
              <a:gd name="connsiteY33" fmla="*/ 21769 h 1757124"/>
              <a:gd name="connsiteX34" fmla="*/ 2680855 w 3730337"/>
              <a:gd name="connsiteY34" fmla="*/ 32160 h 1757124"/>
              <a:gd name="connsiteX35" fmla="*/ 2784764 w 3730337"/>
              <a:gd name="connsiteY35" fmla="*/ 63333 h 1757124"/>
              <a:gd name="connsiteX36" fmla="*/ 2878282 w 3730337"/>
              <a:gd name="connsiteY36" fmla="*/ 94505 h 1757124"/>
              <a:gd name="connsiteX37" fmla="*/ 2971800 w 3730337"/>
              <a:gd name="connsiteY37" fmla="*/ 136069 h 1757124"/>
              <a:gd name="connsiteX38" fmla="*/ 3054062 w 3730337"/>
              <a:gd name="connsiteY38" fmla="*/ 188023 h 1757124"/>
              <a:gd name="connsiteX39" fmla="*/ 3213389 w 3730337"/>
              <a:gd name="connsiteY39" fmla="*/ 290634 h 1757124"/>
              <a:gd name="connsiteX40" fmla="*/ 3313834 w 3730337"/>
              <a:gd name="connsiteY40" fmla="*/ 360772 h 1757124"/>
              <a:gd name="connsiteX41" fmla="*/ 3397828 w 3730337"/>
              <a:gd name="connsiteY41" fmla="*/ 437405 h 1757124"/>
              <a:gd name="connsiteX42" fmla="*/ 3439391 w 3730337"/>
              <a:gd name="connsiteY42" fmla="*/ 489360 h 1757124"/>
              <a:gd name="connsiteX43" fmla="*/ 3480955 w 3730337"/>
              <a:gd name="connsiteY43" fmla="*/ 551705 h 1757124"/>
              <a:gd name="connsiteX44" fmla="*/ 3505633 w 3730337"/>
              <a:gd name="connsiteY44" fmla="*/ 587641 h 1757124"/>
              <a:gd name="connsiteX45" fmla="*/ 3552825 w 3730337"/>
              <a:gd name="connsiteY45" fmla="*/ 645223 h 1757124"/>
              <a:gd name="connsiteX46" fmla="*/ 3616037 w 3730337"/>
              <a:gd name="connsiteY46" fmla="*/ 769914 h 1757124"/>
              <a:gd name="connsiteX47" fmla="*/ 3667991 w 3730337"/>
              <a:gd name="connsiteY47" fmla="*/ 863433 h 1757124"/>
              <a:gd name="connsiteX48" fmla="*/ 3688773 w 3730337"/>
              <a:gd name="connsiteY48" fmla="*/ 894605 h 1757124"/>
              <a:gd name="connsiteX49" fmla="*/ 3719946 w 3730337"/>
              <a:gd name="connsiteY49" fmla="*/ 988123 h 1757124"/>
              <a:gd name="connsiteX50" fmla="*/ 3730337 w 3730337"/>
              <a:gd name="connsiteY50" fmla="*/ 1019296 h 1757124"/>
              <a:gd name="connsiteX51" fmla="*/ 3719946 w 3730337"/>
              <a:gd name="connsiteY51" fmla="*/ 1123205 h 1757124"/>
              <a:gd name="connsiteX52" fmla="*/ 3666259 w 3730337"/>
              <a:gd name="connsiteY52" fmla="*/ 1199839 h 1757124"/>
              <a:gd name="connsiteX53" fmla="*/ 3616037 w 3730337"/>
              <a:gd name="connsiteY53" fmla="*/ 1289460 h 1757124"/>
              <a:gd name="connsiteX54" fmla="*/ 3574473 w 3730337"/>
              <a:gd name="connsiteY54" fmla="*/ 1351805 h 1757124"/>
              <a:gd name="connsiteX55" fmla="*/ 3522518 w 3730337"/>
              <a:gd name="connsiteY55" fmla="*/ 1414151 h 1757124"/>
              <a:gd name="connsiteX56" fmla="*/ 3449782 w 3730337"/>
              <a:gd name="connsiteY56" fmla="*/ 1476496 h 1757124"/>
              <a:gd name="connsiteX57" fmla="*/ 3387437 w 3730337"/>
              <a:gd name="connsiteY57" fmla="*/ 1518060 h 1757124"/>
              <a:gd name="connsiteX58" fmla="*/ 3356264 w 3730337"/>
              <a:gd name="connsiteY58" fmla="*/ 1538842 h 1757124"/>
              <a:gd name="connsiteX59" fmla="*/ 3325091 w 3730337"/>
              <a:gd name="connsiteY59" fmla="*/ 1570014 h 1757124"/>
              <a:gd name="connsiteX60" fmla="*/ 3241964 w 3730337"/>
              <a:gd name="connsiteY60" fmla="*/ 1601187 h 1757124"/>
              <a:gd name="connsiteX61" fmla="*/ 3210791 w 3730337"/>
              <a:gd name="connsiteY61" fmla="*/ 1621969 h 1757124"/>
              <a:gd name="connsiteX62" fmla="*/ 3127664 w 3730337"/>
              <a:gd name="connsiteY62" fmla="*/ 1642751 h 1757124"/>
              <a:gd name="connsiteX63" fmla="*/ 3096491 w 3730337"/>
              <a:gd name="connsiteY63" fmla="*/ 1653142 h 1757124"/>
              <a:gd name="connsiteX64" fmla="*/ 2971800 w 3730337"/>
              <a:gd name="connsiteY64" fmla="*/ 1642751 h 1757124"/>
              <a:gd name="connsiteX65" fmla="*/ 2940628 w 3730337"/>
              <a:gd name="connsiteY65" fmla="*/ 1632360 h 1757124"/>
              <a:gd name="connsiteX66" fmla="*/ 2763982 w 3730337"/>
              <a:gd name="connsiteY66" fmla="*/ 1621969 h 1757124"/>
              <a:gd name="connsiteX67" fmla="*/ 2608118 w 3730337"/>
              <a:gd name="connsiteY67" fmla="*/ 1632360 h 1757124"/>
              <a:gd name="connsiteX68" fmla="*/ 2545773 w 3730337"/>
              <a:gd name="connsiteY68" fmla="*/ 1673923 h 1757124"/>
              <a:gd name="connsiteX69" fmla="*/ 2524991 w 3730337"/>
              <a:gd name="connsiteY69" fmla="*/ 1705096 h 1757124"/>
              <a:gd name="connsiteX70" fmla="*/ 2421082 w 3730337"/>
              <a:gd name="connsiteY70" fmla="*/ 1736269 h 1757124"/>
              <a:gd name="connsiteX71" fmla="*/ 2389909 w 3730337"/>
              <a:gd name="connsiteY71" fmla="*/ 1757051 h 1757124"/>
              <a:gd name="connsiteX72" fmla="*/ 2310246 w 3730337"/>
              <a:gd name="connsiteY72" fmla="*/ 1751855 h 1757124"/>
              <a:gd name="connsiteX73" fmla="*/ 2369128 w 3730337"/>
              <a:gd name="connsiteY73" fmla="*/ 1736269 h 1757124"/>
              <a:gd name="connsiteX74" fmla="*/ 2379518 w 3730337"/>
              <a:gd name="connsiteY74" fmla="*/ 1705096 h 1757124"/>
              <a:gd name="connsiteX75" fmla="*/ 2348346 w 3730337"/>
              <a:gd name="connsiteY75" fmla="*/ 1715487 h 1757124"/>
              <a:gd name="connsiteX76" fmla="*/ 2306782 w 3730337"/>
              <a:gd name="connsiteY76" fmla="*/ 1725878 h 1757124"/>
              <a:gd name="connsiteX77" fmla="*/ 2275609 w 3730337"/>
              <a:gd name="connsiteY77" fmla="*/ 1725878 h 1757124"/>
              <a:gd name="connsiteX78" fmla="*/ 2244437 w 3730337"/>
              <a:gd name="connsiteY78" fmla="*/ 1673923 h 1757124"/>
              <a:gd name="connsiteX79" fmla="*/ 2209367 w 3730337"/>
              <a:gd name="connsiteY79" fmla="*/ 1705096 h 1757124"/>
              <a:gd name="connsiteX80" fmla="*/ 2213264 w 3730337"/>
              <a:gd name="connsiteY80" fmla="*/ 1673923 h 1757124"/>
              <a:gd name="connsiteX81" fmla="*/ 2265218 w 3730337"/>
              <a:gd name="connsiteY81" fmla="*/ 1632360 h 1757124"/>
              <a:gd name="connsiteX82" fmla="*/ 2296391 w 3730337"/>
              <a:gd name="connsiteY82" fmla="*/ 1601187 h 1757124"/>
              <a:gd name="connsiteX83" fmla="*/ 2327564 w 3730337"/>
              <a:gd name="connsiteY83" fmla="*/ 1580405 h 1757124"/>
              <a:gd name="connsiteX84" fmla="*/ 2369128 w 3730337"/>
              <a:gd name="connsiteY84" fmla="*/ 1538842 h 1757124"/>
              <a:gd name="connsiteX85" fmla="*/ 2389909 w 3730337"/>
              <a:gd name="connsiteY85" fmla="*/ 1476496 h 1757124"/>
              <a:gd name="connsiteX86" fmla="*/ 2317173 w 3730337"/>
              <a:gd name="connsiteY86" fmla="*/ 1497278 h 1757124"/>
              <a:gd name="connsiteX87" fmla="*/ 2223655 w 3730337"/>
              <a:gd name="connsiteY87" fmla="*/ 1549233 h 1757124"/>
              <a:gd name="connsiteX88" fmla="*/ 2109355 w 3730337"/>
              <a:gd name="connsiteY88" fmla="*/ 1538842 h 1757124"/>
              <a:gd name="connsiteX89" fmla="*/ 2078182 w 3730337"/>
              <a:gd name="connsiteY89" fmla="*/ 1528451 h 1757124"/>
              <a:gd name="connsiteX90" fmla="*/ 2036618 w 3730337"/>
              <a:gd name="connsiteY90" fmla="*/ 1518060 h 1757124"/>
              <a:gd name="connsiteX91" fmla="*/ 1974273 w 3730337"/>
              <a:gd name="connsiteY91" fmla="*/ 1497278 h 1757124"/>
              <a:gd name="connsiteX92" fmla="*/ 1943100 w 3730337"/>
              <a:gd name="connsiteY92" fmla="*/ 1486887 h 1757124"/>
              <a:gd name="connsiteX93" fmla="*/ 1901537 w 3730337"/>
              <a:gd name="connsiteY93" fmla="*/ 1476496 h 1757124"/>
              <a:gd name="connsiteX94" fmla="*/ 1870364 w 3730337"/>
              <a:gd name="connsiteY94" fmla="*/ 1486887 h 1757124"/>
              <a:gd name="connsiteX95" fmla="*/ 1776846 w 3730337"/>
              <a:gd name="connsiteY95" fmla="*/ 1538842 h 1757124"/>
              <a:gd name="connsiteX96" fmla="*/ 1766455 w 3730337"/>
              <a:gd name="connsiteY96" fmla="*/ 1570014 h 1757124"/>
              <a:gd name="connsiteX97" fmla="*/ 1735282 w 3730337"/>
              <a:gd name="connsiteY97" fmla="*/ 1601187 h 1757124"/>
              <a:gd name="connsiteX98" fmla="*/ 1704109 w 3730337"/>
              <a:gd name="connsiteY98" fmla="*/ 1611578 h 1757124"/>
              <a:gd name="connsiteX99" fmla="*/ 1454728 w 3730337"/>
              <a:gd name="connsiteY99" fmla="*/ 1621969 h 1757124"/>
              <a:gd name="connsiteX100" fmla="*/ 1153391 w 3730337"/>
              <a:gd name="connsiteY100" fmla="*/ 1611578 h 1757124"/>
              <a:gd name="connsiteX101" fmla="*/ 1091046 w 3730337"/>
              <a:gd name="connsiteY101" fmla="*/ 1601187 h 1757124"/>
              <a:gd name="connsiteX102" fmla="*/ 987137 w 3730337"/>
              <a:gd name="connsiteY102" fmla="*/ 1590796 h 1757124"/>
              <a:gd name="connsiteX103" fmla="*/ 1039091 w 3730337"/>
              <a:gd name="connsiteY103" fmla="*/ 1549233 h 1757124"/>
              <a:gd name="connsiteX104" fmla="*/ 1007918 w 3730337"/>
              <a:gd name="connsiteY104" fmla="*/ 1528451 h 1757124"/>
              <a:gd name="connsiteX105" fmla="*/ 883228 w 3730337"/>
              <a:gd name="connsiteY105" fmla="*/ 1549233 h 1757124"/>
              <a:gd name="connsiteX106" fmla="*/ 945573 w 3730337"/>
              <a:gd name="connsiteY106" fmla="*/ 1507669 h 1757124"/>
              <a:gd name="connsiteX107" fmla="*/ 966355 w 3730337"/>
              <a:gd name="connsiteY107" fmla="*/ 1476496 h 1757124"/>
              <a:gd name="connsiteX108" fmla="*/ 1059873 w 3730337"/>
              <a:gd name="connsiteY108" fmla="*/ 1424542 h 1757124"/>
              <a:gd name="connsiteX109" fmla="*/ 1070264 w 3730337"/>
              <a:gd name="connsiteY109" fmla="*/ 1393369 h 1757124"/>
              <a:gd name="connsiteX110" fmla="*/ 1101437 w 3730337"/>
              <a:gd name="connsiteY110" fmla="*/ 1382978 h 1757124"/>
              <a:gd name="connsiteX111" fmla="*/ 1163782 w 3730337"/>
              <a:gd name="connsiteY111" fmla="*/ 1403760 h 1757124"/>
              <a:gd name="connsiteX112" fmla="*/ 1278082 w 3730337"/>
              <a:gd name="connsiteY112" fmla="*/ 1414151 h 1757124"/>
              <a:gd name="connsiteX113" fmla="*/ 1340428 w 3730337"/>
              <a:gd name="connsiteY113" fmla="*/ 1434933 h 1757124"/>
              <a:gd name="connsiteX114" fmla="*/ 1371600 w 3730337"/>
              <a:gd name="connsiteY114" fmla="*/ 1445323 h 1757124"/>
              <a:gd name="connsiteX115" fmla="*/ 1413164 w 3730337"/>
              <a:gd name="connsiteY115" fmla="*/ 1434933 h 1757124"/>
              <a:gd name="connsiteX116" fmla="*/ 1381991 w 3730337"/>
              <a:gd name="connsiteY116" fmla="*/ 1424542 h 1757124"/>
              <a:gd name="connsiteX117" fmla="*/ 1297998 w 3730337"/>
              <a:gd name="connsiteY117" fmla="*/ 1384709 h 1757124"/>
              <a:gd name="connsiteX118" fmla="*/ 1246043 w 3730337"/>
              <a:gd name="connsiteY118" fmla="*/ 1347043 h 1757124"/>
              <a:gd name="connsiteX119" fmla="*/ 1205346 w 3730337"/>
              <a:gd name="connsiteY119" fmla="*/ 1341414 h 1757124"/>
              <a:gd name="connsiteX120" fmla="*/ 1143000 w 3730337"/>
              <a:gd name="connsiteY120" fmla="*/ 1310242 h 1757124"/>
              <a:gd name="connsiteX121" fmla="*/ 1080655 w 3730337"/>
              <a:gd name="connsiteY121" fmla="*/ 1279069 h 1757124"/>
              <a:gd name="connsiteX122" fmla="*/ 1028700 w 3730337"/>
              <a:gd name="connsiteY122" fmla="*/ 1237505 h 1757124"/>
              <a:gd name="connsiteX123" fmla="*/ 966355 w 3730337"/>
              <a:gd name="connsiteY123" fmla="*/ 1195942 h 1757124"/>
              <a:gd name="connsiteX124" fmla="*/ 841664 w 3730337"/>
              <a:gd name="connsiteY124" fmla="*/ 1133596 h 1757124"/>
              <a:gd name="connsiteX125" fmla="*/ 810491 w 3730337"/>
              <a:gd name="connsiteY125" fmla="*/ 1123205 h 1757124"/>
              <a:gd name="connsiteX126" fmla="*/ 654628 w 3730337"/>
              <a:gd name="connsiteY126" fmla="*/ 1060860 h 1757124"/>
              <a:gd name="connsiteX127" fmla="*/ 592282 w 3730337"/>
              <a:gd name="connsiteY127" fmla="*/ 1040078 h 1757124"/>
              <a:gd name="connsiteX128" fmla="*/ 529937 w 3730337"/>
              <a:gd name="connsiteY128" fmla="*/ 1019296 h 1757124"/>
              <a:gd name="connsiteX129" fmla="*/ 467591 w 3730337"/>
              <a:gd name="connsiteY129" fmla="*/ 998514 h 1757124"/>
              <a:gd name="connsiteX130" fmla="*/ 436418 w 3730337"/>
              <a:gd name="connsiteY130" fmla="*/ 988123 h 1757124"/>
              <a:gd name="connsiteX131" fmla="*/ 322118 w 3730337"/>
              <a:gd name="connsiteY131" fmla="*/ 977733 h 1757124"/>
              <a:gd name="connsiteX132" fmla="*/ 228600 w 3730337"/>
              <a:gd name="connsiteY132" fmla="*/ 956951 h 1757124"/>
              <a:gd name="connsiteX133" fmla="*/ 197428 w 3730337"/>
              <a:gd name="connsiteY133" fmla="*/ 946560 h 1757124"/>
              <a:gd name="connsiteX134" fmla="*/ 166255 w 3730337"/>
              <a:gd name="connsiteY134" fmla="*/ 925778 h 1757124"/>
              <a:gd name="connsiteX135" fmla="*/ 103909 w 3730337"/>
              <a:gd name="connsiteY135" fmla="*/ 904996 h 1757124"/>
              <a:gd name="connsiteX136" fmla="*/ 41564 w 3730337"/>
              <a:gd name="connsiteY136" fmla="*/ 863433 h 1757124"/>
              <a:gd name="connsiteX137" fmla="*/ 0 w 3730337"/>
              <a:gd name="connsiteY137" fmla="*/ 801087 h 1757124"/>
              <a:gd name="connsiteX138" fmla="*/ 31173 w 3730337"/>
              <a:gd name="connsiteY138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43000 w 3730337"/>
              <a:gd name="connsiteY18" fmla="*/ 312714 h 1757124"/>
              <a:gd name="connsiteX19" fmla="*/ 1257300 w 3730337"/>
              <a:gd name="connsiteY19" fmla="*/ 343887 h 1757124"/>
              <a:gd name="connsiteX20" fmla="*/ 1340428 w 3730337"/>
              <a:gd name="connsiteY20" fmla="*/ 323105 h 1757124"/>
              <a:gd name="connsiteX21" fmla="*/ 1433946 w 3730337"/>
              <a:gd name="connsiteY21" fmla="*/ 281542 h 1757124"/>
              <a:gd name="connsiteX22" fmla="*/ 1527464 w 3730337"/>
              <a:gd name="connsiteY22" fmla="*/ 239978 h 1757124"/>
              <a:gd name="connsiteX23" fmla="*/ 1745673 w 3730337"/>
              <a:gd name="connsiteY23" fmla="*/ 177633 h 1757124"/>
              <a:gd name="connsiteX24" fmla="*/ 1839191 w 3730337"/>
              <a:gd name="connsiteY24" fmla="*/ 156851 h 1757124"/>
              <a:gd name="connsiteX25" fmla="*/ 1932709 w 3730337"/>
              <a:gd name="connsiteY25" fmla="*/ 115287 h 1757124"/>
              <a:gd name="connsiteX26" fmla="*/ 1995055 w 3730337"/>
              <a:gd name="connsiteY26" fmla="*/ 94505 h 1757124"/>
              <a:gd name="connsiteX27" fmla="*/ 2109355 w 3730337"/>
              <a:gd name="connsiteY27" fmla="*/ 63333 h 1757124"/>
              <a:gd name="connsiteX28" fmla="*/ 2244437 w 3730337"/>
              <a:gd name="connsiteY28" fmla="*/ 32160 h 1757124"/>
              <a:gd name="connsiteX29" fmla="*/ 2337955 w 3730337"/>
              <a:gd name="connsiteY29" fmla="*/ 21769 h 1757124"/>
              <a:gd name="connsiteX30" fmla="*/ 2441864 w 3730337"/>
              <a:gd name="connsiteY30" fmla="*/ 987 h 1757124"/>
              <a:gd name="connsiteX31" fmla="*/ 2544475 w 3730337"/>
              <a:gd name="connsiteY31" fmla="*/ 6616 h 1757124"/>
              <a:gd name="connsiteX32" fmla="*/ 2618509 w 3730337"/>
              <a:gd name="connsiteY32" fmla="*/ 21769 h 1757124"/>
              <a:gd name="connsiteX33" fmla="*/ 2680855 w 3730337"/>
              <a:gd name="connsiteY33" fmla="*/ 32160 h 1757124"/>
              <a:gd name="connsiteX34" fmla="*/ 2784764 w 3730337"/>
              <a:gd name="connsiteY34" fmla="*/ 63333 h 1757124"/>
              <a:gd name="connsiteX35" fmla="*/ 2878282 w 3730337"/>
              <a:gd name="connsiteY35" fmla="*/ 94505 h 1757124"/>
              <a:gd name="connsiteX36" fmla="*/ 2971800 w 3730337"/>
              <a:gd name="connsiteY36" fmla="*/ 136069 h 1757124"/>
              <a:gd name="connsiteX37" fmla="*/ 3054062 w 3730337"/>
              <a:gd name="connsiteY37" fmla="*/ 188023 h 1757124"/>
              <a:gd name="connsiteX38" fmla="*/ 3213389 w 3730337"/>
              <a:gd name="connsiteY38" fmla="*/ 290634 h 1757124"/>
              <a:gd name="connsiteX39" fmla="*/ 3313834 w 3730337"/>
              <a:gd name="connsiteY39" fmla="*/ 360772 h 1757124"/>
              <a:gd name="connsiteX40" fmla="*/ 3397828 w 3730337"/>
              <a:gd name="connsiteY40" fmla="*/ 437405 h 1757124"/>
              <a:gd name="connsiteX41" fmla="*/ 3439391 w 3730337"/>
              <a:gd name="connsiteY41" fmla="*/ 489360 h 1757124"/>
              <a:gd name="connsiteX42" fmla="*/ 3480955 w 3730337"/>
              <a:gd name="connsiteY42" fmla="*/ 551705 h 1757124"/>
              <a:gd name="connsiteX43" fmla="*/ 3505633 w 3730337"/>
              <a:gd name="connsiteY43" fmla="*/ 587641 h 1757124"/>
              <a:gd name="connsiteX44" fmla="*/ 3552825 w 3730337"/>
              <a:gd name="connsiteY44" fmla="*/ 645223 h 1757124"/>
              <a:gd name="connsiteX45" fmla="*/ 3616037 w 3730337"/>
              <a:gd name="connsiteY45" fmla="*/ 769914 h 1757124"/>
              <a:gd name="connsiteX46" fmla="*/ 3667991 w 3730337"/>
              <a:gd name="connsiteY46" fmla="*/ 863433 h 1757124"/>
              <a:gd name="connsiteX47" fmla="*/ 3688773 w 3730337"/>
              <a:gd name="connsiteY47" fmla="*/ 894605 h 1757124"/>
              <a:gd name="connsiteX48" fmla="*/ 3719946 w 3730337"/>
              <a:gd name="connsiteY48" fmla="*/ 988123 h 1757124"/>
              <a:gd name="connsiteX49" fmla="*/ 3730337 w 3730337"/>
              <a:gd name="connsiteY49" fmla="*/ 1019296 h 1757124"/>
              <a:gd name="connsiteX50" fmla="*/ 3719946 w 3730337"/>
              <a:gd name="connsiteY50" fmla="*/ 1123205 h 1757124"/>
              <a:gd name="connsiteX51" fmla="*/ 3666259 w 3730337"/>
              <a:gd name="connsiteY51" fmla="*/ 1199839 h 1757124"/>
              <a:gd name="connsiteX52" fmla="*/ 3616037 w 3730337"/>
              <a:gd name="connsiteY52" fmla="*/ 1289460 h 1757124"/>
              <a:gd name="connsiteX53" fmla="*/ 3574473 w 3730337"/>
              <a:gd name="connsiteY53" fmla="*/ 1351805 h 1757124"/>
              <a:gd name="connsiteX54" fmla="*/ 3522518 w 3730337"/>
              <a:gd name="connsiteY54" fmla="*/ 1414151 h 1757124"/>
              <a:gd name="connsiteX55" fmla="*/ 3449782 w 3730337"/>
              <a:gd name="connsiteY55" fmla="*/ 1476496 h 1757124"/>
              <a:gd name="connsiteX56" fmla="*/ 3387437 w 3730337"/>
              <a:gd name="connsiteY56" fmla="*/ 1518060 h 1757124"/>
              <a:gd name="connsiteX57" fmla="*/ 3356264 w 3730337"/>
              <a:gd name="connsiteY57" fmla="*/ 1538842 h 1757124"/>
              <a:gd name="connsiteX58" fmla="*/ 3325091 w 3730337"/>
              <a:gd name="connsiteY58" fmla="*/ 1570014 h 1757124"/>
              <a:gd name="connsiteX59" fmla="*/ 3241964 w 3730337"/>
              <a:gd name="connsiteY59" fmla="*/ 1601187 h 1757124"/>
              <a:gd name="connsiteX60" fmla="*/ 3210791 w 3730337"/>
              <a:gd name="connsiteY60" fmla="*/ 1621969 h 1757124"/>
              <a:gd name="connsiteX61" fmla="*/ 3127664 w 3730337"/>
              <a:gd name="connsiteY61" fmla="*/ 1642751 h 1757124"/>
              <a:gd name="connsiteX62" fmla="*/ 3096491 w 3730337"/>
              <a:gd name="connsiteY62" fmla="*/ 1653142 h 1757124"/>
              <a:gd name="connsiteX63" fmla="*/ 2971800 w 3730337"/>
              <a:gd name="connsiteY63" fmla="*/ 1642751 h 1757124"/>
              <a:gd name="connsiteX64" fmla="*/ 2940628 w 3730337"/>
              <a:gd name="connsiteY64" fmla="*/ 1632360 h 1757124"/>
              <a:gd name="connsiteX65" fmla="*/ 2763982 w 3730337"/>
              <a:gd name="connsiteY65" fmla="*/ 1621969 h 1757124"/>
              <a:gd name="connsiteX66" fmla="*/ 2608118 w 3730337"/>
              <a:gd name="connsiteY66" fmla="*/ 1632360 h 1757124"/>
              <a:gd name="connsiteX67" fmla="*/ 2545773 w 3730337"/>
              <a:gd name="connsiteY67" fmla="*/ 1673923 h 1757124"/>
              <a:gd name="connsiteX68" fmla="*/ 2524991 w 3730337"/>
              <a:gd name="connsiteY68" fmla="*/ 1705096 h 1757124"/>
              <a:gd name="connsiteX69" fmla="*/ 2421082 w 3730337"/>
              <a:gd name="connsiteY69" fmla="*/ 1736269 h 1757124"/>
              <a:gd name="connsiteX70" fmla="*/ 2389909 w 3730337"/>
              <a:gd name="connsiteY70" fmla="*/ 1757051 h 1757124"/>
              <a:gd name="connsiteX71" fmla="*/ 2310246 w 3730337"/>
              <a:gd name="connsiteY71" fmla="*/ 1751855 h 1757124"/>
              <a:gd name="connsiteX72" fmla="*/ 2369128 w 3730337"/>
              <a:gd name="connsiteY72" fmla="*/ 1736269 h 1757124"/>
              <a:gd name="connsiteX73" fmla="*/ 2379518 w 3730337"/>
              <a:gd name="connsiteY73" fmla="*/ 1705096 h 1757124"/>
              <a:gd name="connsiteX74" fmla="*/ 2348346 w 3730337"/>
              <a:gd name="connsiteY74" fmla="*/ 1715487 h 1757124"/>
              <a:gd name="connsiteX75" fmla="*/ 2306782 w 3730337"/>
              <a:gd name="connsiteY75" fmla="*/ 1725878 h 1757124"/>
              <a:gd name="connsiteX76" fmla="*/ 2275609 w 3730337"/>
              <a:gd name="connsiteY76" fmla="*/ 1725878 h 1757124"/>
              <a:gd name="connsiteX77" fmla="*/ 2244437 w 3730337"/>
              <a:gd name="connsiteY77" fmla="*/ 1673923 h 1757124"/>
              <a:gd name="connsiteX78" fmla="*/ 2209367 w 3730337"/>
              <a:gd name="connsiteY78" fmla="*/ 1705096 h 1757124"/>
              <a:gd name="connsiteX79" fmla="*/ 2213264 w 3730337"/>
              <a:gd name="connsiteY79" fmla="*/ 1673923 h 1757124"/>
              <a:gd name="connsiteX80" fmla="*/ 2265218 w 3730337"/>
              <a:gd name="connsiteY80" fmla="*/ 1632360 h 1757124"/>
              <a:gd name="connsiteX81" fmla="*/ 2296391 w 3730337"/>
              <a:gd name="connsiteY81" fmla="*/ 1601187 h 1757124"/>
              <a:gd name="connsiteX82" fmla="*/ 2327564 w 3730337"/>
              <a:gd name="connsiteY82" fmla="*/ 1580405 h 1757124"/>
              <a:gd name="connsiteX83" fmla="*/ 2369128 w 3730337"/>
              <a:gd name="connsiteY83" fmla="*/ 1538842 h 1757124"/>
              <a:gd name="connsiteX84" fmla="*/ 2389909 w 3730337"/>
              <a:gd name="connsiteY84" fmla="*/ 1476496 h 1757124"/>
              <a:gd name="connsiteX85" fmla="*/ 2317173 w 3730337"/>
              <a:gd name="connsiteY85" fmla="*/ 1497278 h 1757124"/>
              <a:gd name="connsiteX86" fmla="*/ 2223655 w 3730337"/>
              <a:gd name="connsiteY86" fmla="*/ 1549233 h 1757124"/>
              <a:gd name="connsiteX87" fmla="*/ 2109355 w 3730337"/>
              <a:gd name="connsiteY87" fmla="*/ 1538842 h 1757124"/>
              <a:gd name="connsiteX88" fmla="*/ 2078182 w 3730337"/>
              <a:gd name="connsiteY88" fmla="*/ 1528451 h 1757124"/>
              <a:gd name="connsiteX89" fmla="*/ 2036618 w 3730337"/>
              <a:gd name="connsiteY89" fmla="*/ 1518060 h 1757124"/>
              <a:gd name="connsiteX90" fmla="*/ 1974273 w 3730337"/>
              <a:gd name="connsiteY90" fmla="*/ 1497278 h 1757124"/>
              <a:gd name="connsiteX91" fmla="*/ 1943100 w 3730337"/>
              <a:gd name="connsiteY91" fmla="*/ 1486887 h 1757124"/>
              <a:gd name="connsiteX92" fmla="*/ 1901537 w 3730337"/>
              <a:gd name="connsiteY92" fmla="*/ 1476496 h 1757124"/>
              <a:gd name="connsiteX93" fmla="*/ 1870364 w 3730337"/>
              <a:gd name="connsiteY93" fmla="*/ 1486887 h 1757124"/>
              <a:gd name="connsiteX94" fmla="*/ 1776846 w 3730337"/>
              <a:gd name="connsiteY94" fmla="*/ 1538842 h 1757124"/>
              <a:gd name="connsiteX95" fmla="*/ 1766455 w 3730337"/>
              <a:gd name="connsiteY95" fmla="*/ 1570014 h 1757124"/>
              <a:gd name="connsiteX96" fmla="*/ 1735282 w 3730337"/>
              <a:gd name="connsiteY96" fmla="*/ 1601187 h 1757124"/>
              <a:gd name="connsiteX97" fmla="*/ 1704109 w 3730337"/>
              <a:gd name="connsiteY97" fmla="*/ 1611578 h 1757124"/>
              <a:gd name="connsiteX98" fmla="*/ 1454728 w 3730337"/>
              <a:gd name="connsiteY98" fmla="*/ 1621969 h 1757124"/>
              <a:gd name="connsiteX99" fmla="*/ 1153391 w 3730337"/>
              <a:gd name="connsiteY99" fmla="*/ 1611578 h 1757124"/>
              <a:gd name="connsiteX100" fmla="*/ 1091046 w 3730337"/>
              <a:gd name="connsiteY100" fmla="*/ 1601187 h 1757124"/>
              <a:gd name="connsiteX101" fmla="*/ 987137 w 3730337"/>
              <a:gd name="connsiteY101" fmla="*/ 1590796 h 1757124"/>
              <a:gd name="connsiteX102" fmla="*/ 1039091 w 3730337"/>
              <a:gd name="connsiteY102" fmla="*/ 1549233 h 1757124"/>
              <a:gd name="connsiteX103" fmla="*/ 1007918 w 3730337"/>
              <a:gd name="connsiteY103" fmla="*/ 1528451 h 1757124"/>
              <a:gd name="connsiteX104" fmla="*/ 883228 w 3730337"/>
              <a:gd name="connsiteY104" fmla="*/ 1549233 h 1757124"/>
              <a:gd name="connsiteX105" fmla="*/ 945573 w 3730337"/>
              <a:gd name="connsiteY105" fmla="*/ 1507669 h 1757124"/>
              <a:gd name="connsiteX106" fmla="*/ 966355 w 3730337"/>
              <a:gd name="connsiteY106" fmla="*/ 1476496 h 1757124"/>
              <a:gd name="connsiteX107" fmla="*/ 1059873 w 3730337"/>
              <a:gd name="connsiteY107" fmla="*/ 1424542 h 1757124"/>
              <a:gd name="connsiteX108" fmla="*/ 1070264 w 3730337"/>
              <a:gd name="connsiteY108" fmla="*/ 1393369 h 1757124"/>
              <a:gd name="connsiteX109" fmla="*/ 1101437 w 3730337"/>
              <a:gd name="connsiteY109" fmla="*/ 1382978 h 1757124"/>
              <a:gd name="connsiteX110" fmla="*/ 1163782 w 3730337"/>
              <a:gd name="connsiteY110" fmla="*/ 1403760 h 1757124"/>
              <a:gd name="connsiteX111" fmla="*/ 1278082 w 3730337"/>
              <a:gd name="connsiteY111" fmla="*/ 1414151 h 1757124"/>
              <a:gd name="connsiteX112" fmla="*/ 1340428 w 3730337"/>
              <a:gd name="connsiteY112" fmla="*/ 1434933 h 1757124"/>
              <a:gd name="connsiteX113" fmla="*/ 1371600 w 3730337"/>
              <a:gd name="connsiteY113" fmla="*/ 1445323 h 1757124"/>
              <a:gd name="connsiteX114" fmla="*/ 1413164 w 3730337"/>
              <a:gd name="connsiteY114" fmla="*/ 1434933 h 1757124"/>
              <a:gd name="connsiteX115" fmla="*/ 1381991 w 3730337"/>
              <a:gd name="connsiteY115" fmla="*/ 1424542 h 1757124"/>
              <a:gd name="connsiteX116" fmla="*/ 1297998 w 3730337"/>
              <a:gd name="connsiteY116" fmla="*/ 1384709 h 1757124"/>
              <a:gd name="connsiteX117" fmla="*/ 1246043 w 3730337"/>
              <a:gd name="connsiteY117" fmla="*/ 1347043 h 1757124"/>
              <a:gd name="connsiteX118" fmla="*/ 1205346 w 3730337"/>
              <a:gd name="connsiteY118" fmla="*/ 1341414 h 1757124"/>
              <a:gd name="connsiteX119" fmla="*/ 1143000 w 3730337"/>
              <a:gd name="connsiteY119" fmla="*/ 1310242 h 1757124"/>
              <a:gd name="connsiteX120" fmla="*/ 1080655 w 3730337"/>
              <a:gd name="connsiteY120" fmla="*/ 1279069 h 1757124"/>
              <a:gd name="connsiteX121" fmla="*/ 1028700 w 3730337"/>
              <a:gd name="connsiteY121" fmla="*/ 1237505 h 1757124"/>
              <a:gd name="connsiteX122" fmla="*/ 966355 w 3730337"/>
              <a:gd name="connsiteY122" fmla="*/ 1195942 h 1757124"/>
              <a:gd name="connsiteX123" fmla="*/ 841664 w 3730337"/>
              <a:gd name="connsiteY123" fmla="*/ 1133596 h 1757124"/>
              <a:gd name="connsiteX124" fmla="*/ 810491 w 3730337"/>
              <a:gd name="connsiteY124" fmla="*/ 1123205 h 1757124"/>
              <a:gd name="connsiteX125" fmla="*/ 654628 w 3730337"/>
              <a:gd name="connsiteY125" fmla="*/ 1060860 h 1757124"/>
              <a:gd name="connsiteX126" fmla="*/ 592282 w 3730337"/>
              <a:gd name="connsiteY126" fmla="*/ 1040078 h 1757124"/>
              <a:gd name="connsiteX127" fmla="*/ 529937 w 3730337"/>
              <a:gd name="connsiteY127" fmla="*/ 1019296 h 1757124"/>
              <a:gd name="connsiteX128" fmla="*/ 467591 w 3730337"/>
              <a:gd name="connsiteY128" fmla="*/ 998514 h 1757124"/>
              <a:gd name="connsiteX129" fmla="*/ 436418 w 3730337"/>
              <a:gd name="connsiteY129" fmla="*/ 988123 h 1757124"/>
              <a:gd name="connsiteX130" fmla="*/ 322118 w 3730337"/>
              <a:gd name="connsiteY130" fmla="*/ 977733 h 1757124"/>
              <a:gd name="connsiteX131" fmla="*/ 228600 w 3730337"/>
              <a:gd name="connsiteY131" fmla="*/ 956951 h 1757124"/>
              <a:gd name="connsiteX132" fmla="*/ 197428 w 3730337"/>
              <a:gd name="connsiteY132" fmla="*/ 946560 h 1757124"/>
              <a:gd name="connsiteX133" fmla="*/ 166255 w 3730337"/>
              <a:gd name="connsiteY133" fmla="*/ 925778 h 1757124"/>
              <a:gd name="connsiteX134" fmla="*/ 103909 w 3730337"/>
              <a:gd name="connsiteY134" fmla="*/ 904996 h 1757124"/>
              <a:gd name="connsiteX135" fmla="*/ 41564 w 3730337"/>
              <a:gd name="connsiteY135" fmla="*/ 863433 h 1757124"/>
              <a:gd name="connsiteX136" fmla="*/ 0 w 3730337"/>
              <a:gd name="connsiteY136" fmla="*/ 801087 h 1757124"/>
              <a:gd name="connsiteX137" fmla="*/ 31173 w 3730337"/>
              <a:gd name="connsiteY137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62050 w 3730337"/>
              <a:gd name="connsiteY18" fmla="*/ 331764 h 1757124"/>
              <a:gd name="connsiteX19" fmla="*/ 1257300 w 3730337"/>
              <a:gd name="connsiteY19" fmla="*/ 343887 h 1757124"/>
              <a:gd name="connsiteX20" fmla="*/ 1340428 w 3730337"/>
              <a:gd name="connsiteY20" fmla="*/ 323105 h 1757124"/>
              <a:gd name="connsiteX21" fmla="*/ 1433946 w 3730337"/>
              <a:gd name="connsiteY21" fmla="*/ 281542 h 1757124"/>
              <a:gd name="connsiteX22" fmla="*/ 1527464 w 3730337"/>
              <a:gd name="connsiteY22" fmla="*/ 239978 h 1757124"/>
              <a:gd name="connsiteX23" fmla="*/ 1745673 w 3730337"/>
              <a:gd name="connsiteY23" fmla="*/ 177633 h 1757124"/>
              <a:gd name="connsiteX24" fmla="*/ 1839191 w 3730337"/>
              <a:gd name="connsiteY24" fmla="*/ 156851 h 1757124"/>
              <a:gd name="connsiteX25" fmla="*/ 1932709 w 3730337"/>
              <a:gd name="connsiteY25" fmla="*/ 115287 h 1757124"/>
              <a:gd name="connsiteX26" fmla="*/ 1995055 w 3730337"/>
              <a:gd name="connsiteY26" fmla="*/ 94505 h 1757124"/>
              <a:gd name="connsiteX27" fmla="*/ 2109355 w 3730337"/>
              <a:gd name="connsiteY27" fmla="*/ 63333 h 1757124"/>
              <a:gd name="connsiteX28" fmla="*/ 2244437 w 3730337"/>
              <a:gd name="connsiteY28" fmla="*/ 32160 h 1757124"/>
              <a:gd name="connsiteX29" fmla="*/ 2337955 w 3730337"/>
              <a:gd name="connsiteY29" fmla="*/ 21769 h 1757124"/>
              <a:gd name="connsiteX30" fmla="*/ 2441864 w 3730337"/>
              <a:gd name="connsiteY30" fmla="*/ 987 h 1757124"/>
              <a:gd name="connsiteX31" fmla="*/ 2544475 w 3730337"/>
              <a:gd name="connsiteY31" fmla="*/ 6616 h 1757124"/>
              <a:gd name="connsiteX32" fmla="*/ 2618509 w 3730337"/>
              <a:gd name="connsiteY32" fmla="*/ 21769 h 1757124"/>
              <a:gd name="connsiteX33" fmla="*/ 2680855 w 3730337"/>
              <a:gd name="connsiteY33" fmla="*/ 32160 h 1757124"/>
              <a:gd name="connsiteX34" fmla="*/ 2784764 w 3730337"/>
              <a:gd name="connsiteY34" fmla="*/ 63333 h 1757124"/>
              <a:gd name="connsiteX35" fmla="*/ 2878282 w 3730337"/>
              <a:gd name="connsiteY35" fmla="*/ 94505 h 1757124"/>
              <a:gd name="connsiteX36" fmla="*/ 2971800 w 3730337"/>
              <a:gd name="connsiteY36" fmla="*/ 136069 h 1757124"/>
              <a:gd name="connsiteX37" fmla="*/ 3054062 w 3730337"/>
              <a:gd name="connsiteY37" fmla="*/ 188023 h 1757124"/>
              <a:gd name="connsiteX38" fmla="*/ 3213389 w 3730337"/>
              <a:gd name="connsiteY38" fmla="*/ 290634 h 1757124"/>
              <a:gd name="connsiteX39" fmla="*/ 3313834 w 3730337"/>
              <a:gd name="connsiteY39" fmla="*/ 360772 h 1757124"/>
              <a:gd name="connsiteX40" fmla="*/ 3397828 w 3730337"/>
              <a:gd name="connsiteY40" fmla="*/ 437405 h 1757124"/>
              <a:gd name="connsiteX41" fmla="*/ 3439391 w 3730337"/>
              <a:gd name="connsiteY41" fmla="*/ 489360 h 1757124"/>
              <a:gd name="connsiteX42" fmla="*/ 3480955 w 3730337"/>
              <a:gd name="connsiteY42" fmla="*/ 551705 h 1757124"/>
              <a:gd name="connsiteX43" fmla="*/ 3505633 w 3730337"/>
              <a:gd name="connsiteY43" fmla="*/ 587641 h 1757124"/>
              <a:gd name="connsiteX44" fmla="*/ 3552825 w 3730337"/>
              <a:gd name="connsiteY44" fmla="*/ 645223 h 1757124"/>
              <a:gd name="connsiteX45" fmla="*/ 3616037 w 3730337"/>
              <a:gd name="connsiteY45" fmla="*/ 769914 h 1757124"/>
              <a:gd name="connsiteX46" fmla="*/ 3667991 w 3730337"/>
              <a:gd name="connsiteY46" fmla="*/ 863433 h 1757124"/>
              <a:gd name="connsiteX47" fmla="*/ 3688773 w 3730337"/>
              <a:gd name="connsiteY47" fmla="*/ 894605 h 1757124"/>
              <a:gd name="connsiteX48" fmla="*/ 3719946 w 3730337"/>
              <a:gd name="connsiteY48" fmla="*/ 988123 h 1757124"/>
              <a:gd name="connsiteX49" fmla="*/ 3730337 w 3730337"/>
              <a:gd name="connsiteY49" fmla="*/ 1019296 h 1757124"/>
              <a:gd name="connsiteX50" fmla="*/ 3719946 w 3730337"/>
              <a:gd name="connsiteY50" fmla="*/ 1123205 h 1757124"/>
              <a:gd name="connsiteX51" fmla="*/ 3666259 w 3730337"/>
              <a:gd name="connsiteY51" fmla="*/ 1199839 h 1757124"/>
              <a:gd name="connsiteX52" fmla="*/ 3616037 w 3730337"/>
              <a:gd name="connsiteY52" fmla="*/ 1289460 h 1757124"/>
              <a:gd name="connsiteX53" fmla="*/ 3574473 w 3730337"/>
              <a:gd name="connsiteY53" fmla="*/ 1351805 h 1757124"/>
              <a:gd name="connsiteX54" fmla="*/ 3522518 w 3730337"/>
              <a:gd name="connsiteY54" fmla="*/ 1414151 h 1757124"/>
              <a:gd name="connsiteX55" fmla="*/ 3449782 w 3730337"/>
              <a:gd name="connsiteY55" fmla="*/ 1476496 h 1757124"/>
              <a:gd name="connsiteX56" fmla="*/ 3387437 w 3730337"/>
              <a:gd name="connsiteY56" fmla="*/ 1518060 h 1757124"/>
              <a:gd name="connsiteX57" fmla="*/ 3356264 w 3730337"/>
              <a:gd name="connsiteY57" fmla="*/ 1538842 h 1757124"/>
              <a:gd name="connsiteX58" fmla="*/ 3325091 w 3730337"/>
              <a:gd name="connsiteY58" fmla="*/ 1570014 h 1757124"/>
              <a:gd name="connsiteX59" fmla="*/ 3241964 w 3730337"/>
              <a:gd name="connsiteY59" fmla="*/ 1601187 h 1757124"/>
              <a:gd name="connsiteX60" fmla="*/ 3210791 w 3730337"/>
              <a:gd name="connsiteY60" fmla="*/ 1621969 h 1757124"/>
              <a:gd name="connsiteX61" fmla="*/ 3127664 w 3730337"/>
              <a:gd name="connsiteY61" fmla="*/ 1642751 h 1757124"/>
              <a:gd name="connsiteX62" fmla="*/ 3096491 w 3730337"/>
              <a:gd name="connsiteY62" fmla="*/ 1653142 h 1757124"/>
              <a:gd name="connsiteX63" fmla="*/ 2971800 w 3730337"/>
              <a:gd name="connsiteY63" fmla="*/ 1642751 h 1757124"/>
              <a:gd name="connsiteX64" fmla="*/ 2940628 w 3730337"/>
              <a:gd name="connsiteY64" fmla="*/ 1632360 h 1757124"/>
              <a:gd name="connsiteX65" fmla="*/ 2763982 w 3730337"/>
              <a:gd name="connsiteY65" fmla="*/ 1621969 h 1757124"/>
              <a:gd name="connsiteX66" fmla="*/ 2608118 w 3730337"/>
              <a:gd name="connsiteY66" fmla="*/ 1632360 h 1757124"/>
              <a:gd name="connsiteX67" fmla="*/ 2545773 w 3730337"/>
              <a:gd name="connsiteY67" fmla="*/ 1673923 h 1757124"/>
              <a:gd name="connsiteX68" fmla="*/ 2524991 w 3730337"/>
              <a:gd name="connsiteY68" fmla="*/ 1705096 h 1757124"/>
              <a:gd name="connsiteX69" fmla="*/ 2421082 w 3730337"/>
              <a:gd name="connsiteY69" fmla="*/ 1736269 h 1757124"/>
              <a:gd name="connsiteX70" fmla="*/ 2389909 w 3730337"/>
              <a:gd name="connsiteY70" fmla="*/ 1757051 h 1757124"/>
              <a:gd name="connsiteX71" fmla="*/ 2310246 w 3730337"/>
              <a:gd name="connsiteY71" fmla="*/ 1751855 h 1757124"/>
              <a:gd name="connsiteX72" fmla="*/ 2369128 w 3730337"/>
              <a:gd name="connsiteY72" fmla="*/ 1736269 h 1757124"/>
              <a:gd name="connsiteX73" fmla="*/ 2379518 w 3730337"/>
              <a:gd name="connsiteY73" fmla="*/ 1705096 h 1757124"/>
              <a:gd name="connsiteX74" fmla="*/ 2348346 w 3730337"/>
              <a:gd name="connsiteY74" fmla="*/ 1715487 h 1757124"/>
              <a:gd name="connsiteX75" fmla="*/ 2306782 w 3730337"/>
              <a:gd name="connsiteY75" fmla="*/ 1725878 h 1757124"/>
              <a:gd name="connsiteX76" fmla="*/ 2275609 w 3730337"/>
              <a:gd name="connsiteY76" fmla="*/ 1725878 h 1757124"/>
              <a:gd name="connsiteX77" fmla="*/ 2244437 w 3730337"/>
              <a:gd name="connsiteY77" fmla="*/ 1673923 h 1757124"/>
              <a:gd name="connsiteX78" fmla="*/ 2209367 w 3730337"/>
              <a:gd name="connsiteY78" fmla="*/ 1705096 h 1757124"/>
              <a:gd name="connsiteX79" fmla="*/ 2213264 w 3730337"/>
              <a:gd name="connsiteY79" fmla="*/ 1673923 h 1757124"/>
              <a:gd name="connsiteX80" fmla="*/ 2265218 w 3730337"/>
              <a:gd name="connsiteY80" fmla="*/ 1632360 h 1757124"/>
              <a:gd name="connsiteX81" fmla="*/ 2296391 w 3730337"/>
              <a:gd name="connsiteY81" fmla="*/ 1601187 h 1757124"/>
              <a:gd name="connsiteX82" fmla="*/ 2327564 w 3730337"/>
              <a:gd name="connsiteY82" fmla="*/ 1580405 h 1757124"/>
              <a:gd name="connsiteX83" fmla="*/ 2369128 w 3730337"/>
              <a:gd name="connsiteY83" fmla="*/ 1538842 h 1757124"/>
              <a:gd name="connsiteX84" fmla="*/ 2389909 w 3730337"/>
              <a:gd name="connsiteY84" fmla="*/ 1476496 h 1757124"/>
              <a:gd name="connsiteX85" fmla="*/ 2317173 w 3730337"/>
              <a:gd name="connsiteY85" fmla="*/ 1497278 h 1757124"/>
              <a:gd name="connsiteX86" fmla="*/ 2223655 w 3730337"/>
              <a:gd name="connsiteY86" fmla="*/ 1549233 h 1757124"/>
              <a:gd name="connsiteX87" fmla="*/ 2109355 w 3730337"/>
              <a:gd name="connsiteY87" fmla="*/ 1538842 h 1757124"/>
              <a:gd name="connsiteX88" fmla="*/ 2078182 w 3730337"/>
              <a:gd name="connsiteY88" fmla="*/ 1528451 h 1757124"/>
              <a:gd name="connsiteX89" fmla="*/ 2036618 w 3730337"/>
              <a:gd name="connsiteY89" fmla="*/ 1518060 h 1757124"/>
              <a:gd name="connsiteX90" fmla="*/ 1974273 w 3730337"/>
              <a:gd name="connsiteY90" fmla="*/ 1497278 h 1757124"/>
              <a:gd name="connsiteX91" fmla="*/ 1943100 w 3730337"/>
              <a:gd name="connsiteY91" fmla="*/ 1486887 h 1757124"/>
              <a:gd name="connsiteX92" fmla="*/ 1901537 w 3730337"/>
              <a:gd name="connsiteY92" fmla="*/ 1476496 h 1757124"/>
              <a:gd name="connsiteX93" fmla="*/ 1870364 w 3730337"/>
              <a:gd name="connsiteY93" fmla="*/ 1486887 h 1757124"/>
              <a:gd name="connsiteX94" fmla="*/ 1776846 w 3730337"/>
              <a:gd name="connsiteY94" fmla="*/ 1538842 h 1757124"/>
              <a:gd name="connsiteX95" fmla="*/ 1766455 w 3730337"/>
              <a:gd name="connsiteY95" fmla="*/ 1570014 h 1757124"/>
              <a:gd name="connsiteX96" fmla="*/ 1735282 w 3730337"/>
              <a:gd name="connsiteY96" fmla="*/ 1601187 h 1757124"/>
              <a:gd name="connsiteX97" fmla="*/ 1704109 w 3730337"/>
              <a:gd name="connsiteY97" fmla="*/ 1611578 h 1757124"/>
              <a:gd name="connsiteX98" fmla="*/ 1454728 w 3730337"/>
              <a:gd name="connsiteY98" fmla="*/ 1621969 h 1757124"/>
              <a:gd name="connsiteX99" fmla="*/ 1153391 w 3730337"/>
              <a:gd name="connsiteY99" fmla="*/ 1611578 h 1757124"/>
              <a:gd name="connsiteX100" fmla="*/ 1091046 w 3730337"/>
              <a:gd name="connsiteY100" fmla="*/ 1601187 h 1757124"/>
              <a:gd name="connsiteX101" fmla="*/ 987137 w 3730337"/>
              <a:gd name="connsiteY101" fmla="*/ 1590796 h 1757124"/>
              <a:gd name="connsiteX102" fmla="*/ 1039091 w 3730337"/>
              <a:gd name="connsiteY102" fmla="*/ 1549233 h 1757124"/>
              <a:gd name="connsiteX103" fmla="*/ 1007918 w 3730337"/>
              <a:gd name="connsiteY103" fmla="*/ 1528451 h 1757124"/>
              <a:gd name="connsiteX104" fmla="*/ 883228 w 3730337"/>
              <a:gd name="connsiteY104" fmla="*/ 1549233 h 1757124"/>
              <a:gd name="connsiteX105" fmla="*/ 945573 w 3730337"/>
              <a:gd name="connsiteY105" fmla="*/ 1507669 h 1757124"/>
              <a:gd name="connsiteX106" fmla="*/ 966355 w 3730337"/>
              <a:gd name="connsiteY106" fmla="*/ 1476496 h 1757124"/>
              <a:gd name="connsiteX107" fmla="*/ 1059873 w 3730337"/>
              <a:gd name="connsiteY107" fmla="*/ 1424542 h 1757124"/>
              <a:gd name="connsiteX108" fmla="*/ 1070264 w 3730337"/>
              <a:gd name="connsiteY108" fmla="*/ 1393369 h 1757124"/>
              <a:gd name="connsiteX109" fmla="*/ 1101437 w 3730337"/>
              <a:gd name="connsiteY109" fmla="*/ 1382978 h 1757124"/>
              <a:gd name="connsiteX110" fmla="*/ 1163782 w 3730337"/>
              <a:gd name="connsiteY110" fmla="*/ 1403760 h 1757124"/>
              <a:gd name="connsiteX111" fmla="*/ 1278082 w 3730337"/>
              <a:gd name="connsiteY111" fmla="*/ 1414151 h 1757124"/>
              <a:gd name="connsiteX112" fmla="*/ 1340428 w 3730337"/>
              <a:gd name="connsiteY112" fmla="*/ 1434933 h 1757124"/>
              <a:gd name="connsiteX113" fmla="*/ 1371600 w 3730337"/>
              <a:gd name="connsiteY113" fmla="*/ 1445323 h 1757124"/>
              <a:gd name="connsiteX114" fmla="*/ 1413164 w 3730337"/>
              <a:gd name="connsiteY114" fmla="*/ 1434933 h 1757124"/>
              <a:gd name="connsiteX115" fmla="*/ 1381991 w 3730337"/>
              <a:gd name="connsiteY115" fmla="*/ 1424542 h 1757124"/>
              <a:gd name="connsiteX116" fmla="*/ 1297998 w 3730337"/>
              <a:gd name="connsiteY116" fmla="*/ 1384709 h 1757124"/>
              <a:gd name="connsiteX117" fmla="*/ 1246043 w 3730337"/>
              <a:gd name="connsiteY117" fmla="*/ 1347043 h 1757124"/>
              <a:gd name="connsiteX118" fmla="*/ 1205346 w 3730337"/>
              <a:gd name="connsiteY118" fmla="*/ 1341414 h 1757124"/>
              <a:gd name="connsiteX119" fmla="*/ 1143000 w 3730337"/>
              <a:gd name="connsiteY119" fmla="*/ 1310242 h 1757124"/>
              <a:gd name="connsiteX120" fmla="*/ 1080655 w 3730337"/>
              <a:gd name="connsiteY120" fmla="*/ 1279069 h 1757124"/>
              <a:gd name="connsiteX121" fmla="*/ 1028700 w 3730337"/>
              <a:gd name="connsiteY121" fmla="*/ 1237505 h 1757124"/>
              <a:gd name="connsiteX122" fmla="*/ 966355 w 3730337"/>
              <a:gd name="connsiteY122" fmla="*/ 1195942 h 1757124"/>
              <a:gd name="connsiteX123" fmla="*/ 841664 w 3730337"/>
              <a:gd name="connsiteY123" fmla="*/ 1133596 h 1757124"/>
              <a:gd name="connsiteX124" fmla="*/ 810491 w 3730337"/>
              <a:gd name="connsiteY124" fmla="*/ 1123205 h 1757124"/>
              <a:gd name="connsiteX125" fmla="*/ 654628 w 3730337"/>
              <a:gd name="connsiteY125" fmla="*/ 1060860 h 1757124"/>
              <a:gd name="connsiteX126" fmla="*/ 592282 w 3730337"/>
              <a:gd name="connsiteY126" fmla="*/ 1040078 h 1757124"/>
              <a:gd name="connsiteX127" fmla="*/ 529937 w 3730337"/>
              <a:gd name="connsiteY127" fmla="*/ 1019296 h 1757124"/>
              <a:gd name="connsiteX128" fmla="*/ 467591 w 3730337"/>
              <a:gd name="connsiteY128" fmla="*/ 998514 h 1757124"/>
              <a:gd name="connsiteX129" fmla="*/ 436418 w 3730337"/>
              <a:gd name="connsiteY129" fmla="*/ 988123 h 1757124"/>
              <a:gd name="connsiteX130" fmla="*/ 322118 w 3730337"/>
              <a:gd name="connsiteY130" fmla="*/ 977733 h 1757124"/>
              <a:gd name="connsiteX131" fmla="*/ 228600 w 3730337"/>
              <a:gd name="connsiteY131" fmla="*/ 956951 h 1757124"/>
              <a:gd name="connsiteX132" fmla="*/ 197428 w 3730337"/>
              <a:gd name="connsiteY132" fmla="*/ 946560 h 1757124"/>
              <a:gd name="connsiteX133" fmla="*/ 166255 w 3730337"/>
              <a:gd name="connsiteY133" fmla="*/ 925778 h 1757124"/>
              <a:gd name="connsiteX134" fmla="*/ 103909 w 3730337"/>
              <a:gd name="connsiteY134" fmla="*/ 904996 h 1757124"/>
              <a:gd name="connsiteX135" fmla="*/ 41564 w 3730337"/>
              <a:gd name="connsiteY135" fmla="*/ 863433 h 1757124"/>
              <a:gd name="connsiteX136" fmla="*/ 0 w 3730337"/>
              <a:gd name="connsiteY136" fmla="*/ 801087 h 1757124"/>
              <a:gd name="connsiteX137" fmla="*/ 31173 w 3730337"/>
              <a:gd name="connsiteY137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62050 w 3730337"/>
              <a:gd name="connsiteY18" fmla="*/ 331764 h 1757124"/>
              <a:gd name="connsiteX19" fmla="*/ 1257300 w 3730337"/>
              <a:gd name="connsiteY19" fmla="*/ 324837 h 1757124"/>
              <a:gd name="connsiteX20" fmla="*/ 1340428 w 3730337"/>
              <a:gd name="connsiteY20" fmla="*/ 323105 h 1757124"/>
              <a:gd name="connsiteX21" fmla="*/ 1433946 w 3730337"/>
              <a:gd name="connsiteY21" fmla="*/ 281542 h 1757124"/>
              <a:gd name="connsiteX22" fmla="*/ 1527464 w 3730337"/>
              <a:gd name="connsiteY22" fmla="*/ 239978 h 1757124"/>
              <a:gd name="connsiteX23" fmla="*/ 1745673 w 3730337"/>
              <a:gd name="connsiteY23" fmla="*/ 177633 h 1757124"/>
              <a:gd name="connsiteX24" fmla="*/ 1839191 w 3730337"/>
              <a:gd name="connsiteY24" fmla="*/ 156851 h 1757124"/>
              <a:gd name="connsiteX25" fmla="*/ 1932709 w 3730337"/>
              <a:gd name="connsiteY25" fmla="*/ 115287 h 1757124"/>
              <a:gd name="connsiteX26" fmla="*/ 1995055 w 3730337"/>
              <a:gd name="connsiteY26" fmla="*/ 94505 h 1757124"/>
              <a:gd name="connsiteX27" fmla="*/ 2109355 w 3730337"/>
              <a:gd name="connsiteY27" fmla="*/ 63333 h 1757124"/>
              <a:gd name="connsiteX28" fmla="*/ 2244437 w 3730337"/>
              <a:gd name="connsiteY28" fmla="*/ 32160 h 1757124"/>
              <a:gd name="connsiteX29" fmla="*/ 2337955 w 3730337"/>
              <a:gd name="connsiteY29" fmla="*/ 21769 h 1757124"/>
              <a:gd name="connsiteX30" fmla="*/ 2441864 w 3730337"/>
              <a:gd name="connsiteY30" fmla="*/ 987 h 1757124"/>
              <a:gd name="connsiteX31" fmla="*/ 2544475 w 3730337"/>
              <a:gd name="connsiteY31" fmla="*/ 6616 h 1757124"/>
              <a:gd name="connsiteX32" fmla="*/ 2618509 w 3730337"/>
              <a:gd name="connsiteY32" fmla="*/ 21769 h 1757124"/>
              <a:gd name="connsiteX33" fmla="*/ 2680855 w 3730337"/>
              <a:gd name="connsiteY33" fmla="*/ 32160 h 1757124"/>
              <a:gd name="connsiteX34" fmla="*/ 2784764 w 3730337"/>
              <a:gd name="connsiteY34" fmla="*/ 63333 h 1757124"/>
              <a:gd name="connsiteX35" fmla="*/ 2878282 w 3730337"/>
              <a:gd name="connsiteY35" fmla="*/ 94505 h 1757124"/>
              <a:gd name="connsiteX36" fmla="*/ 2971800 w 3730337"/>
              <a:gd name="connsiteY36" fmla="*/ 136069 h 1757124"/>
              <a:gd name="connsiteX37" fmla="*/ 3054062 w 3730337"/>
              <a:gd name="connsiteY37" fmla="*/ 188023 h 1757124"/>
              <a:gd name="connsiteX38" fmla="*/ 3213389 w 3730337"/>
              <a:gd name="connsiteY38" fmla="*/ 290634 h 1757124"/>
              <a:gd name="connsiteX39" fmla="*/ 3313834 w 3730337"/>
              <a:gd name="connsiteY39" fmla="*/ 360772 h 1757124"/>
              <a:gd name="connsiteX40" fmla="*/ 3397828 w 3730337"/>
              <a:gd name="connsiteY40" fmla="*/ 437405 h 1757124"/>
              <a:gd name="connsiteX41" fmla="*/ 3439391 w 3730337"/>
              <a:gd name="connsiteY41" fmla="*/ 489360 h 1757124"/>
              <a:gd name="connsiteX42" fmla="*/ 3480955 w 3730337"/>
              <a:gd name="connsiteY42" fmla="*/ 551705 h 1757124"/>
              <a:gd name="connsiteX43" fmla="*/ 3505633 w 3730337"/>
              <a:gd name="connsiteY43" fmla="*/ 587641 h 1757124"/>
              <a:gd name="connsiteX44" fmla="*/ 3552825 w 3730337"/>
              <a:gd name="connsiteY44" fmla="*/ 645223 h 1757124"/>
              <a:gd name="connsiteX45" fmla="*/ 3616037 w 3730337"/>
              <a:gd name="connsiteY45" fmla="*/ 769914 h 1757124"/>
              <a:gd name="connsiteX46" fmla="*/ 3667991 w 3730337"/>
              <a:gd name="connsiteY46" fmla="*/ 863433 h 1757124"/>
              <a:gd name="connsiteX47" fmla="*/ 3688773 w 3730337"/>
              <a:gd name="connsiteY47" fmla="*/ 894605 h 1757124"/>
              <a:gd name="connsiteX48" fmla="*/ 3719946 w 3730337"/>
              <a:gd name="connsiteY48" fmla="*/ 988123 h 1757124"/>
              <a:gd name="connsiteX49" fmla="*/ 3730337 w 3730337"/>
              <a:gd name="connsiteY49" fmla="*/ 1019296 h 1757124"/>
              <a:gd name="connsiteX50" fmla="*/ 3719946 w 3730337"/>
              <a:gd name="connsiteY50" fmla="*/ 1123205 h 1757124"/>
              <a:gd name="connsiteX51" fmla="*/ 3666259 w 3730337"/>
              <a:gd name="connsiteY51" fmla="*/ 1199839 h 1757124"/>
              <a:gd name="connsiteX52" fmla="*/ 3616037 w 3730337"/>
              <a:gd name="connsiteY52" fmla="*/ 1289460 h 1757124"/>
              <a:gd name="connsiteX53" fmla="*/ 3574473 w 3730337"/>
              <a:gd name="connsiteY53" fmla="*/ 1351805 h 1757124"/>
              <a:gd name="connsiteX54" fmla="*/ 3522518 w 3730337"/>
              <a:gd name="connsiteY54" fmla="*/ 1414151 h 1757124"/>
              <a:gd name="connsiteX55" fmla="*/ 3449782 w 3730337"/>
              <a:gd name="connsiteY55" fmla="*/ 1476496 h 1757124"/>
              <a:gd name="connsiteX56" fmla="*/ 3387437 w 3730337"/>
              <a:gd name="connsiteY56" fmla="*/ 1518060 h 1757124"/>
              <a:gd name="connsiteX57" fmla="*/ 3356264 w 3730337"/>
              <a:gd name="connsiteY57" fmla="*/ 1538842 h 1757124"/>
              <a:gd name="connsiteX58" fmla="*/ 3325091 w 3730337"/>
              <a:gd name="connsiteY58" fmla="*/ 1570014 h 1757124"/>
              <a:gd name="connsiteX59" fmla="*/ 3241964 w 3730337"/>
              <a:gd name="connsiteY59" fmla="*/ 1601187 h 1757124"/>
              <a:gd name="connsiteX60" fmla="*/ 3210791 w 3730337"/>
              <a:gd name="connsiteY60" fmla="*/ 1621969 h 1757124"/>
              <a:gd name="connsiteX61" fmla="*/ 3127664 w 3730337"/>
              <a:gd name="connsiteY61" fmla="*/ 1642751 h 1757124"/>
              <a:gd name="connsiteX62" fmla="*/ 3096491 w 3730337"/>
              <a:gd name="connsiteY62" fmla="*/ 1653142 h 1757124"/>
              <a:gd name="connsiteX63" fmla="*/ 2971800 w 3730337"/>
              <a:gd name="connsiteY63" fmla="*/ 1642751 h 1757124"/>
              <a:gd name="connsiteX64" fmla="*/ 2940628 w 3730337"/>
              <a:gd name="connsiteY64" fmla="*/ 1632360 h 1757124"/>
              <a:gd name="connsiteX65" fmla="*/ 2763982 w 3730337"/>
              <a:gd name="connsiteY65" fmla="*/ 1621969 h 1757124"/>
              <a:gd name="connsiteX66" fmla="*/ 2608118 w 3730337"/>
              <a:gd name="connsiteY66" fmla="*/ 1632360 h 1757124"/>
              <a:gd name="connsiteX67" fmla="*/ 2545773 w 3730337"/>
              <a:gd name="connsiteY67" fmla="*/ 1673923 h 1757124"/>
              <a:gd name="connsiteX68" fmla="*/ 2524991 w 3730337"/>
              <a:gd name="connsiteY68" fmla="*/ 1705096 h 1757124"/>
              <a:gd name="connsiteX69" fmla="*/ 2421082 w 3730337"/>
              <a:gd name="connsiteY69" fmla="*/ 1736269 h 1757124"/>
              <a:gd name="connsiteX70" fmla="*/ 2389909 w 3730337"/>
              <a:gd name="connsiteY70" fmla="*/ 1757051 h 1757124"/>
              <a:gd name="connsiteX71" fmla="*/ 2310246 w 3730337"/>
              <a:gd name="connsiteY71" fmla="*/ 1751855 h 1757124"/>
              <a:gd name="connsiteX72" fmla="*/ 2369128 w 3730337"/>
              <a:gd name="connsiteY72" fmla="*/ 1736269 h 1757124"/>
              <a:gd name="connsiteX73" fmla="*/ 2379518 w 3730337"/>
              <a:gd name="connsiteY73" fmla="*/ 1705096 h 1757124"/>
              <a:gd name="connsiteX74" fmla="*/ 2348346 w 3730337"/>
              <a:gd name="connsiteY74" fmla="*/ 1715487 h 1757124"/>
              <a:gd name="connsiteX75" fmla="*/ 2306782 w 3730337"/>
              <a:gd name="connsiteY75" fmla="*/ 1725878 h 1757124"/>
              <a:gd name="connsiteX76" fmla="*/ 2275609 w 3730337"/>
              <a:gd name="connsiteY76" fmla="*/ 1725878 h 1757124"/>
              <a:gd name="connsiteX77" fmla="*/ 2244437 w 3730337"/>
              <a:gd name="connsiteY77" fmla="*/ 1673923 h 1757124"/>
              <a:gd name="connsiteX78" fmla="*/ 2209367 w 3730337"/>
              <a:gd name="connsiteY78" fmla="*/ 1705096 h 1757124"/>
              <a:gd name="connsiteX79" fmla="*/ 2213264 w 3730337"/>
              <a:gd name="connsiteY79" fmla="*/ 1673923 h 1757124"/>
              <a:gd name="connsiteX80" fmla="*/ 2265218 w 3730337"/>
              <a:gd name="connsiteY80" fmla="*/ 1632360 h 1757124"/>
              <a:gd name="connsiteX81" fmla="*/ 2296391 w 3730337"/>
              <a:gd name="connsiteY81" fmla="*/ 1601187 h 1757124"/>
              <a:gd name="connsiteX82" fmla="*/ 2327564 w 3730337"/>
              <a:gd name="connsiteY82" fmla="*/ 1580405 h 1757124"/>
              <a:gd name="connsiteX83" fmla="*/ 2369128 w 3730337"/>
              <a:gd name="connsiteY83" fmla="*/ 1538842 h 1757124"/>
              <a:gd name="connsiteX84" fmla="*/ 2389909 w 3730337"/>
              <a:gd name="connsiteY84" fmla="*/ 1476496 h 1757124"/>
              <a:gd name="connsiteX85" fmla="*/ 2317173 w 3730337"/>
              <a:gd name="connsiteY85" fmla="*/ 1497278 h 1757124"/>
              <a:gd name="connsiteX86" fmla="*/ 2223655 w 3730337"/>
              <a:gd name="connsiteY86" fmla="*/ 1549233 h 1757124"/>
              <a:gd name="connsiteX87" fmla="*/ 2109355 w 3730337"/>
              <a:gd name="connsiteY87" fmla="*/ 1538842 h 1757124"/>
              <a:gd name="connsiteX88" fmla="*/ 2078182 w 3730337"/>
              <a:gd name="connsiteY88" fmla="*/ 1528451 h 1757124"/>
              <a:gd name="connsiteX89" fmla="*/ 2036618 w 3730337"/>
              <a:gd name="connsiteY89" fmla="*/ 1518060 h 1757124"/>
              <a:gd name="connsiteX90" fmla="*/ 1974273 w 3730337"/>
              <a:gd name="connsiteY90" fmla="*/ 1497278 h 1757124"/>
              <a:gd name="connsiteX91" fmla="*/ 1943100 w 3730337"/>
              <a:gd name="connsiteY91" fmla="*/ 1486887 h 1757124"/>
              <a:gd name="connsiteX92" fmla="*/ 1901537 w 3730337"/>
              <a:gd name="connsiteY92" fmla="*/ 1476496 h 1757124"/>
              <a:gd name="connsiteX93" fmla="*/ 1870364 w 3730337"/>
              <a:gd name="connsiteY93" fmla="*/ 1486887 h 1757124"/>
              <a:gd name="connsiteX94" fmla="*/ 1776846 w 3730337"/>
              <a:gd name="connsiteY94" fmla="*/ 1538842 h 1757124"/>
              <a:gd name="connsiteX95" fmla="*/ 1766455 w 3730337"/>
              <a:gd name="connsiteY95" fmla="*/ 1570014 h 1757124"/>
              <a:gd name="connsiteX96" fmla="*/ 1735282 w 3730337"/>
              <a:gd name="connsiteY96" fmla="*/ 1601187 h 1757124"/>
              <a:gd name="connsiteX97" fmla="*/ 1704109 w 3730337"/>
              <a:gd name="connsiteY97" fmla="*/ 1611578 h 1757124"/>
              <a:gd name="connsiteX98" fmla="*/ 1454728 w 3730337"/>
              <a:gd name="connsiteY98" fmla="*/ 1621969 h 1757124"/>
              <a:gd name="connsiteX99" fmla="*/ 1153391 w 3730337"/>
              <a:gd name="connsiteY99" fmla="*/ 1611578 h 1757124"/>
              <a:gd name="connsiteX100" fmla="*/ 1091046 w 3730337"/>
              <a:gd name="connsiteY100" fmla="*/ 1601187 h 1757124"/>
              <a:gd name="connsiteX101" fmla="*/ 987137 w 3730337"/>
              <a:gd name="connsiteY101" fmla="*/ 1590796 h 1757124"/>
              <a:gd name="connsiteX102" fmla="*/ 1039091 w 3730337"/>
              <a:gd name="connsiteY102" fmla="*/ 1549233 h 1757124"/>
              <a:gd name="connsiteX103" fmla="*/ 1007918 w 3730337"/>
              <a:gd name="connsiteY103" fmla="*/ 1528451 h 1757124"/>
              <a:gd name="connsiteX104" fmla="*/ 883228 w 3730337"/>
              <a:gd name="connsiteY104" fmla="*/ 1549233 h 1757124"/>
              <a:gd name="connsiteX105" fmla="*/ 945573 w 3730337"/>
              <a:gd name="connsiteY105" fmla="*/ 1507669 h 1757124"/>
              <a:gd name="connsiteX106" fmla="*/ 966355 w 3730337"/>
              <a:gd name="connsiteY106" fmla="*/ 1476496 h 1757124"/>
              <a:gd name="connsiteX107" fmla="*/ 1059873 w 3730337"/>
              <a:gd name="connsiteY107" fmla="*/ 1424542 h 1757124"/>
              <a:gd name="connsiteX108" fmla="*/ 1070264 w 3730337"/>
              <a:gd name="connsiteY108" fmla="*/ 1393369 h 1757124"/>
              <a:gd name="connsiteX109" fmla="*/ 1101437 w 3730337"/>
              <a:gd name="connsiteY109" fmla="*/ 1382978 h 1757124"/>
              <a:gd name="connsiteX110" fmla="*/ 1163782 w 3730337"/>
              <a:gd name="connsiteY110" fmla="*/ 1403760 h 1757124"/>
              <a:gd name="connsiteX111" fmla="*/ 1278082 w 3730337"/>
              <a:gd name="connsiteY111" fmla="*/ 1414151 h 1757124"/>
              <a:gd name="connsiteX112" fmla="*/ 1340428 w 3730337"/>
              <a:gd name="connsiteY112" fmla="*/ 1434933 h 1757124"/>
              <a:gd name="connsiteX113" fmla="*/ 1371600 w 3730337"/>
              <a:gd name="connsiteY113" fmla="*/ 1445323 h 1757124"/>
              <a:gd name="connsiteX114" fmla="*/ 1413164 w 3730337"/>
              <a:gd name="connsiteY114" fmla="*/ 1434933 h 1757124"/>
              <a:gd name="connsiteX115" fmla="*/ 1381991 w 3730337"/>
              <a:gd name="connsiteY115" fmla="*/ 1424542 h 1757124"/>
              <a:gd name="connsiteX116" fmla="*/ 1297998 w 3730337"/>
              <a:gd name="connsiteY116" fmla="*/ 1384709 h 1757124"/>
              <a:gd name="connsiteX117" fmla="*/ 1246043 w 3730337"/>
              <a:gd name="connsiteY117" fmla="*/ 1347043 h 1757124"/>
              <a:gd name="connsiteX118" fmla="*/ 1205346 w 3730337"/>
              <a:gd name="connsiteY118" fmla="*/ 1341414 h 1757124"/>
              <a:gd name="connsiteX119" fmla="*/ 1143000 w 3730337"/>
              <a:gd name="connsiteY119" fmla="*/ 1310242 h 1757124"/>
              <a:gd name="connsiteX120" fmla="*/ 1080655 w 3730337"/>
              <a:gd name="connsiteY120" fmla="*/ 1279069 h 1757124"/>
              <a:gd name="connsiteX121" fmla="*/ 1028700 w 3730337"/>
              <a:gd name="connsiteY121" fmla="*/ 1237505 h 1757124"/>
              <a:gd name="connsiteX122" fmla="*/ 966355 w 3730337"/>
              <a:gd name="connsiteY122" fmla="*/ 1195942 h 1757124"/>
              <a:gd name="connsiteX123" fmla="*/ 841664 w 3730337"/>
              <a:gd name="connsiteY123" fmla="*/ 1133596 h 1757124"/>
              <a:gd name="connsiteX124" fmla="*/ 810491 w 3730337"/>
              <a:gd name="connsiteY124" fmla="*/ 1123205 h 1757124"/>
              <a:gd name="connsiteX125" fmla="*/ 654628 w 3730337"/>
              <a:gd name="connsiteY125" fmla="*/ 1060860 h 1757124"/>
              <a:gd name="connsiteX126" fmla="*/ 592282 w 3730337"/>
              <a:gd name="connsiteY126" fmla="*/ 1040078 h 1757124"/>
              <a:gd name="connsiteX127" fmla="*/ 529937 w 3730337"/>
              <a:gd name="connsiteY127" fmla="*/ 1019296 h 1757124"/>
              <a:gd name="connsiteX128" fmla="*/ 467591 w 3730337"/>
              <a:gd name="connsiteY128" fmla="*/ 998514 h 1757124"/>
              <a:gd name="connsiteX129" fmla="*/ 436418 w 3730337"/>
              <a:gd name="connsiteY129" fmla="*/ 988123 h 1757124"/>
              <a:gd name="connsiteX130" fmla="*/ 322118 w 3730337"/>
              <a:gd name="connsiteY130" fmla="*/ 977733 h 1757124"/>
              <a:gd name="connsiteX131" fmla="*/ 228600 w 3730337"/>
              <a:gd name="connsiteY131" fmla="*/ 956951 h 1757124"/>
              <a:gd name="connsiteX132" fmla="*/ 197428 w 3730337"/>
              <a:gd name="connsiteY132" fmla="*/ 946560 h 1757124"/>
              <a:gd name="connsiteX133" fmla="*/ 166255 w 3730337"/>
              <a:gd name="connsiteY133" fmla="*/ 925778 h 1757124"/>
              <a:gd name="connsiteX134" fmla="*/ 103909 w 3730337"/>
              <a:gd name="connsiteY134" fmla="*/ 904996 h 1757124"/>
              <a:gd name="connsiteX135" fmla="*/ 41564 w 3730337"/>
              <a:gd name="connsiteY135" fmla="*/ 863433 h 1757124"/>
              <a:gd name="connsiteX136" fmla="*/ 0 w 3730337"/>
              <a:gd name="connsiteY136" fmla="*/ 801087 h 1757124"/>
              <a:gd name="connsiteX137" fmla="*/ 31173 w 3730337"/>
              <a:gd name="connsiteY137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62050 w 3730337"/>
              <a:gd name="connsiteY18" fmla="*/ 331764 h 1757124"/>
              <a:gd name="connsiteX19" fmla="*/ 1257300 w 3730337"/>
              <a:gd name="connsiteY19" fmla="*/ 324837 h 1757124"/>
              <a:gd name="connsiteX20" fmla="*/ 1340428 w 3730337"/>
              <a:gd name="connsiteY20" fmla="*/ 299292 h 1757124"/>
              <a:gd name="connsiteX21" fmla="*/ 1433946 w 3730337"/>
              <a:gd name="connsiteY21" fmla="*/ 281542 h 1757124"/>
              <a:gd name="connsiteX22" fmla="*/ 1527464 w 3730337"/>
              <a:gd name="connsiteY22" fmla="*/ 239978 h 1757124"/>
              <a:gd name="connsiteX23" fmla="*/ 1745673 w 3730337"/>
              <a:gd name="connsiteY23" fmla="*/ 177633 h 1757124"/>
              <a:gd name="connsiteX24" fmla="*/ 1839191 w 3730337"/>
              <a:gd name="connsiteY24" fmla="*/ 156851 h 1757124"/>
              <a:gd name="connsiteX25" fmla="*/ 1932709 w 3730337"/>
              <a:gd name="connsiteY25" fmla="*/ 115287 h 1757124"/>
              <a:gd name="connsiteX26" fmla="*/ 1995055 w 3730337"/>
              <a:gd name="connsiteY26" fmla="*/ 94505 h 1757124"/>
              <a:gd name="connsiteX27" fmla="*/ 2109355 w 3730337"/>
              <a:gd name="connsiteY27" fmla="*/ 63333 h 1757124"/>
              <a:gd name="connsiteX28" fmla="*/ 2244437 w 3730337"/>
              <a:gd name="connsiteY28" fmla="*/ 32160 h 1757124"/>
              <a:gd name="connsiteX29" fmla="*/ 2337955 w 3730337"/>
              <a:gd name="connsiteY29" fmla="*/ 21769 h 1757124"/>
              <a:gd name="connsiteX30" fmla="*/ 2441864 w 3730337"/>
              <a:gd name="connsiteY30" fmla="*/ 987 h 1757124"/>
              <a:gd name="connsiteX31" fmla="*/ 2544475 w 3730337"/>
              <a:gd name="connsiteY31" fmla="*/ 6616 h 1757124"/>
              <a:gd name="connsiteX32" fmla="*/ 2618509 w 3730337"/>
              <a:gd name="connsiteY32" fmla="*/ 21769 h 1757124"/>
              <a:gd name="connsiteX33" fmla="*/ 2680855 w 3730337"/>
              <a:gd name="connsiteY33" fmla="*/ 32160 h 1757124"/>
              <a:gd name="connsiteX34" fmla="*/ 2784764 w 3730337"/>
              <a:gd name="connsiteY34" fmla="*/ 63333 h 1757124"/>
              <a:gd name="connsiteX35" fmla="*/ 2878282 w 3730337"/>
              <a:gd name="connsiteY35" fmla="*/ 94505 h 1757124"/>
              <a:gd name="connsiteX36" fmla="*/ 2971800 w 3730337"/>
              <a:gd name="connsiteY36" fmla="*/ 136069 h 1757124"/>
              <a:gd name="connsiteX37" fmla="*/ 3054062 w 3730337"/>
              <a:gd name="connsiteY37" fmla="*/ 188023 h 1757124"/>
              <a:gd name="connsiteX38" fmla="*/ 3213389 w 3730337"/>
              <a:gd name="connsiteY38" fmla="*/ 290634 h 1757124"/>
              <a:gd name="connsiteX39" fmla="*/ 3313834 w 3730337"/>
              <a:gd name="connsiteY39" fmla="*/ 360772 h 1757124"/>
              <a:gd name="connsiteX40" fmla="*/ 3397828 w 3730337"/>
              <a:gd name="connsiteY40" fmla="*/ 437405 h 1757124"/>
              <a:gd name="connsiteX41" fmla="*/ 3439391 w 3730337"/>
              <a:gd name="connsiteY41" fmla="*/ 489360 h 1757124"/>
              <a:gd name="connsiteX42" fmla="*/ 3480955 w 3730337"/>
              <a:gd name="connsiteY42" fmla="*/ 551705 h 1757124"/>
              <a:gd name="connsiteX43" fmla="*/ 3505633 w 3730337"/>
              <a:gd name="connsiteY43" fmla="*/ 587641 h 1757124"/>
              <a:gd name="connsiteX44" fmla="*/ 3552825 w 3730337"/>
              <a:gd name="connsiteY44" fmla="*/ 645223 h 1757124"/>
              <a:gd name="connsiteX45" fmla="*/ 3616037 w 3730337"/>
              <a:gd name="connsiteY45" fmla="*/ 769914 h 1757124"/>
              <a:gd name="connsiteX46" fmla="*/ 3667991 w 3730337"/>
              <a:gd name="connsiteY46" fmla="*/ 863433 h 1757124"/>
              <a:gd name="connsiteX47" fmla="*/ 3688773 w 3730337"/>
              <a:gd name="connsiteY47" fmla="*/ 894605 h 1757124"/>
              <a:gd name="connsiteX48" fmla="*/ 3719946 w 3730337"/>
              <a:gd name="connsiteY48" fmla="*/ 988123 h 1757124"/>
              <a:gd name="connsiteX49" fmla="*/ 3730337 w 3730337"/>
              <a:gd name="connsiteY49" fmla="*/ 1019296 h 1757124"/>
              <a:gd name="connsiteX50" fmla="*/ 3719946 w 3730337"/>
              <a:gd name="connsiteY50" fmla="*/ 1123205 h 1757124"/>
              <a:gd name="connsiteX51" fmla="*/ 3666259 w 3730337"/>
              <a:gd name="connsiteY51" fmla="*/ 1199839 h 1757124"/>
              <a:gd name="connsiteX52" fmla="*/ 3616037 w 3730337"/>
              <a:gd name="connsiteY52" fmla="*/ 1289460 h 1757124"/>
              <a:gd name="connsiteX53" fmla="*/ 3574473 w 3730337"/>
              <a:gd name="connsiteY53" fmla="*/ 1351805 h 1757124"/>
              <a:gd name="connsiteX54" fmla="*/ 3522518 w 3730337"/>
              <a:gd name="connsiteY54" fmla="*/ 1414151 h 1757124"/>
              <a:gd name="connsiteX55" fmla="*/ 3449782 w 3730337"/>
              <a:gd name="connsiteY55" fmla="*/ 1476496 h 1757124"/>
              <a:gd name="connsiteX56" fmla="*/ 3387437 w 3730337"/>
              <a:gd name="connsiteY56" fmla="*/ 1518060 h 1757124"/>
              <a:gd name="connsiteX57" fmla="*/ 3356264 w 3730337"/>
              <a:gd name="connsiteY57" fmla="*/ 1538842 h 1757124"/>
              <a:gd name="connsiteX58" fmla="*/ 3325091 w 3730337"/>
              <a:gd name="connsiteY58" fmla="*/ 1570014 h 1757124"/>
              <a:gd name="connsiteX59" fmla="*/ 3241964 w 3730337"/>
              <a:gd name="connsiteY59" fmla="*/ 1601187 h 1757124"/>
              <a:gd name="connsiteX60" fmla="*/ 3210791 w 3730337"/>
              <a:gd name="connsiteY60" fmla="*/ 1621969 h 1757124"/>
              <a:gd name="connsiteX61" fmla="*/ 3127664 w 3730337"/>
              <a:gd name="connsiteY61" fmla="*/ 1642751 h 1757124"/>
              <a:gd name="connsiteX62" fmla="*/ 3096491 w 3730337"/>
              <a:gd name="connsiteY62" fmla="*/ 1653142 h 1757124"/>
              <a:gd name="connsiteX63" fmla="*/ 2971800 w 3730337"/>
              <a:gd name="connsiteY63" fmla="*/ 1642751 h 1757124"/>
              <a:gd name="connsiteX64" fmla="*/ 2940628 w 3730337"/>
              <a:gd name="connsiteY64" fmla="*/ 1632360 h 1757124"/>
              <a:gd name="connsiteX65" fmla="*/ 2763982 w 3730337"/>
              <a:gd name="connsiteY65" fmla="*/ 1621969 h 1757124"/>
              <a:gd name="connsiteX66" fmla="*/ 2608118 w 3730337"/>
              <a:gd name="connsiteY66" fmla="*/ 1632360 h 1757124"/>
              <a:gd name="connsiteX67" fmla="*/ 2545773 w 3730337"/>
              <a:gd name="connsiteY67" fmla="*/ 1673923 h 1757124"/>
              <a:gd name="connsiteX68" fmla="*/ 2524991 w 3730337"/>
              <a:gd name="connsiteY68" fmla="*/ 1705096 h 1757124"/>
              <a:gd name="connsiteX69" fmla="*/ 2421082 w 3730337"/>
              <a:gd name="connsiteY69" fmla="*/ 1736269 h 1757124"/>
              <a:gd name="connsiteX70" fmla="*/ 2389909 w 3730337"/>
              <a:gd name="connsiteY70" fmla="*/ 1757051 h 1757124"/>
              <a:gd name="connsiteX71" fmla="*/ 2310246 w 3730337"/>
              <a:gd name="connsiteY71" fmla="*/ 1751855 h 1757124"/>
              <a:gd name="connsiteX72" fmla="*/ 2369128 w 3730337"/>
              <a:gd name="connsiteY72" fmla="*/ 1736269 h 1757124"/>
              <a:gd name="connsiteX73" fmla="*/ 2379518 w 3730337"/>
              <a:gd name="connsiteY73" fmla="*/ 1705096 h 1757124"/>
              <a:gd name="connsiteX74" fmla="*/ 2348346 w 3730337"/>
              <a:gd name="connsiteY74" fmla="*/ 1715487 h 1757124"/>
              <a:gd name="connsiteX75" fmla="*/ 2306782 w 3730337"/>
              <a:gd name="connsiteY75" fmla="*/ 1725878 h 1757124"/>
              <a:gd name="connsiteX76" fmla="*/ 2275609 w 3730337"/>
              <a:gd name="connsiteY76" fmla="*/ 1725878 h 1757124"/>
              <a:gd name="connsiteX77" fmla="*/ 2244437 w 3730337"/>
              <a:gd name="connsiteY77" fmla="*/ 1673923 h 1757124"/>
              <a:gd name="connsiteX78" fmla="*/ 2209367 w 3730337"/>
              <a:gd name="connsiteY78" fmla="*/ 1705096 h 1757124"/>
              <a:gd name="connsiteX79" fmla="*/ 2213264 w 3730337"/>
              <a:gd name="connsiteY79" fmla="*/ 1673923 h 1757124"/>
              <a:gd name="connsiteX80" fmla="*/ 2265218 w 3730337"/>
              <a:gd name="connsiteY80" fmla="*/ 1632360 h 1757124"/>
              <a:gd name="connsiteX81" fmla="*/ 2296391 w 3730337"/>
              <a:gd name="connsiteY81" fmla="*/ 1601187 h 1757124"/>
              <a:gd name="connsiteX82" fmla="*/ 2327564 w 3730337"/>
              <a:gd name="connsiteY82" fmla="*/ 1580405 h 1757124"/>
              <a:gd name="connsiteX83" fmla="*/ 2369128 w 3730337"/>
              <a:gd name="connsiteY83" fmla="*/ 1538842 h 1757124"/>
              <a:gd name="connsiteX84" fmla="*/ 2389909 w 3730337"/>
              <a:gd name="connsiteY84" fmla="*/ 1476496 h 1757124"/>
              <a:gd name="connsiteX85" fmla="*/ 2317173 w 3730337"/>
              <a:gd name="connsiteY85" fmla="*/ 1497278 h 1757124"/>
              <a:gd name="connsiteX86" fmla="*/ 2223655 w 3730337"/>
              <a:gd name="connsiteY86" fmla="*/ 1549233 h 1757124"/>
              <a:gd name="connsiteX87" fmla="*/ 2109355 w 3730337"/>
              <a:gd name="connsiteY87" fmla="*/ 1538842 h 1757124"/>
              <a:gd name="connsiteX88" fmla="*/ 2078182 w 3730337"/>
              <a:gd name="connsiteY88" fmla="*/ 1528451 h 1757124"/>
              <a:gd name="connsiteX89" fmla="*/ 2036618 w 3730337"/>
              <a:gd name="connsiteY89" fmla="*/ 1518060 h 1757124"/>
              <a:gd name="connsiteX90" fmla="*/ 1974273 w 3730337"/>
              <a:gd name="connsiteY90" fmla="*/ 1497278 h 1757124"/>
              <a:gd name="connsiteX91" fmla="*/ 1943100 w 3730337"/>
              <a:gd name="connsiteY91" fmla="*/ 1486887 h 1757124"/>
              <a:gd name="connsiteX92" fmla="*/ 1901537 w 3730337"/>
              <a:gd name="connsiteY92" fmla="*/ 1476496 h 1757124"/>
              <a:gd name="connsiteX93" fmla="*/ 1870364 w 3730337"/>
              <a:gd name="connsiteY93" fmla="*/ 1486887 h 1757124"/>
              <a:gd name="connsiteX94" fmla="*/ 1776846 w 3730337"/>
              <a:gd name="connsiteY94" fmla="*/ 1538842 h 1757124"/>
              <a:gd name="connsiteX95" fmla="*/ 1766455 w 3730337"/>
              <a:gd name="connsiteY95" fmla="*/ 1570014 h 1757124"/>
              <a:gd name="connsiteX96" fmla="*/ 1735282 w 3730337"/>
              <a:gd name="connsiteY96" fmla="*/ 1601187 h 1757124"/>
              <a:gd name="connsiteX97" fmla="*/ 1704109 w 3730337"/>
              <a:gd name="connsiteY97" fmla="*/ 1611578 h 1757124"/>
              <a:gd name="connsiteX98" fmla="*/ 1454728 w 3730337"/>
              <a:gd name="connsiteY98" fmla="*/ 1621969 h 1757124"/>
              <a:gd name="connsiteX99" fmla="*/ 1153391 w 3730337"/>
              <a:gd name="connsiteY99" fmla="*/ 1611578 h 1757124"/>
              <a:gd name="connsiteX100" fmla="*/ 1091046 w 3730337"/>
              <a:gd name="connsiteY100" fmla="*/ 1601187 h 1757124"/>
              <a:gd name="connsiteX101" fmla="*/ 987137 w 3730337"/>
              <a:gd name="connsiteY101" fmla="*/ 1590796 h 1757124"/>
              <a:gd name="connsiteX102" fmla="*/ 1039091 w 3730337"/>
              <a:gd name="connsiteY102" fmla="*/ 1549233 h 1757124"/>
              <a:gd name="connsiteX103" fmla="*/ 1007918 w 3730337"/>
              <a:gd name="connsiteY103" fmla="*/ 1528451 h 1757124"/>
              <a:gd name="connsiteX104" fmla="*/ 883228 w 3730337"/>
              <a:gd name="connsiteY104" fmla="*/ 1549233 h 1757124"/>
              <a:gd name="connsiteX105" fmla="*/ 945573 w 3730337"/>
              <a:gd name="connsiteY105" fmla="*/ 1507669 h 1757124"/>
              <a:gd name="connsiteX106" fmla="*/ 966355 w 3730337"/>
              <a:gd name="connsiteY106" fmla="*/ 1476496 h 1757124"/>
              <a:gd name="connsiteX107" fmla="*/ 1059873 w 3730337"/>
              <a:gd name="connsiteY107" fmla="*/ 1424542 h 1757124"/>
              <a:gd name="connsiteX108" fmla="*/ 1070264 w 3730337"/>
              <a:gd name="connsiteY108" fmla="*/ 1393369 h 1757124"/>
              <a:gd name="connsiteX109" fmla="*/ 1101437 w 3730337"/>
              <a:gd name="connsiteY109" fmla="*/ 1382978 h 1757124"/>
              <a:gd name="connsiteX110" fmla="*/ 1163782 w 3730337"/>
              <a:gd name="connsiteY110" fmla="*/ 1403760 h 1757124"/>
              <a:gd name="connsiteX111" fmla="*/ 1278082 w 3730337"/>
              <a:gd name="connsiteY111" fmla="*/ 1414151 h 1757124"/>
              <a:gd name="connsiteX112" fmla="*/ 1340428 w 3730337"/>
              <a:gd name="connsiteY112" fmla="*/ 1434933 h 1757124"/>
              <a:gd name="connsiteX113" fmla="*/ 1371600 w 3730337"/>
              <a:gd name="connsiteY113" fmla="*/ 1445323 h 1757124"/>
              <a:gd name="connsiteX114" fmla="*/ 1413164 w 3730337"/>
              <a:gd name="connsiteY114" fmla="*/ 1434933 h 1757124"/>
              <a:gd name="connsiteX115" fmla="*/ 1381991 w 3730337"/>
              <a:gd name="connsiteY115" fmla="*/ 1424542 h 1757124"/>
              <a:gd name="connsiteX116" fmla="*/ 1297998 w 3730337"/>
              <a:gd name="connsiteY116" fmla="*/ 1384709 h 1757124"/>
              <a:gd name="connsiteX117" fmla="*/ 1246043 w 3730337"/>
              <a:gd name="connsiteY117" fmla="*/ 1347043 h 1757124"/>
              <a:gd name="connsiteX118" fmla="*/ 1205346 w 3730337"/>
              <a:gd name="connsiteY118" fmla="*/ 1341414 h 1757124"/>
              <a:gd name="connsiteX119" fmla="*/ 1143000 w 3730337"/>
              <a:gd name="connsiteY119" fmla="*/ 1310242 h 1757124"/>
              <a:gd name="connsiteX120" fmla="*/ 1080655 w 3730337"/>
              <a:gd name="connsiteY120" fmla="*/ 1279069 h 1757124"/>
              <a:gd name="connsiteX121" fmla="*/ 1028700 w 3730337"/>
              <a:gd name="connsiteY121" fmla="*/ 1237505 h 1757124"/>
              <a:gd name="connsiteX122" fmla="*/ 966355 w 3730337"/>
              <a:gd name="connsiteY122" fmla="*/ 1195942 h 1757124"/>
              <a:gd name="connsiteX123" fmla="*/ 841664 w 3730337"/>
              <a:gd name="connsiteY123" fmla="*/ 1133596 h 1757124"/>
              <a:gd name="connsiteX124" fmla="*/ 810491 w 3730337"/>
              <a:gd name="connsiteY124" fmla="*/ 1123205 h 1757124"/>
              <a:gd name="connsiteX125" fmla="*/ 654628 w 3730337"/>
              <a:gd name="connsiteY125" fmla="*/ 1060860 h 1757124"/>
              <a:gd name="connsiteX126" fmla="*/ 592282 w 3730337"/>
              <a:gd name="connsiteY126" fmla="*/ 1040078 h 1757124"/>
              <a:gd name="connsiteX127" fmla="*/ 529937 w 3730337"/>
              <a:gd name="connsiteY127" fmla="*/ 1019296 h 1757124"/>
              <a:gd name="connsiteX128" fmla="*/ 467591 w 3730337"/>
              <a:gd name="connsiteY128" fmla="*/ 998514 h 1757124"/>
              <a:gd name="connsiteX129" fmla="*/ 436418 w 3730337"/>
              <a:gd name="connsiteY129" fmla="*/ 988123 h 1757124"/>
              <a:gd name="connsiteX130" fmla="*/ 322118 w 3730337"/>
              <a:gd name="connsiteY130" fmla="*/ 977733 h 1757124"/>
              <a:gd name="connsiteX131" fmla="*/ 228600 w 3730337"/>
              <a:gd name="connsiteY131" fmla="*/ 956951 h 1757124"/>
              <a:gd name="connsiteX132" fmla="*/ 197428 w 3730337"/>
              <a:gd name="connsiteY132" fmla="*/ 946560 h 1757124"/>
              <a:gd name="connsiteX133" fmla="*/ 166255 w 3730337"/>
              <a:gd name="connsiteY133" fmla="*/ 925778 h 1757124"/>
              <a:gd name="connsiteX134" fmla="*/ 103909 w 3730337"/>
              <a:gd name="connsiteY134" fmla="*/ 904996 h 1757124"/>
              <a:gd name="connsiteX135" fmla="*/ 41564 w 3730337"/>
              <a:gd name="connsiteY135" fmla="*/ 863433 h 1757124"/>
              <a:gd name="connsiteX136" fmla="*/ 0 w 3730337"/>
              <a:gd name="connsiteY136" fmla="*/ 801087 h 1757124"/>
              <a:gd name="connsiteX137" fmla="*/ 31173 w 3730337"/>
              <a:gd name="connsiteY137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62050 w 3730337"/>
              <a:gd name="connsiteY18" fmla="*/ 331764 h 1757124"/>
              <a:gd name="connsiteX19" fmla="*/ 1257300 w 3730337"/>
              <a:gd name="connsiteY19" fmla="*/ 324837 h 1757124"/>
              <a:gd name="connsiteX20" fmla="*/ 1433946 w 3730337"/>
              <a:gd name="connsiteY20" fmla="*/ 281542 h 1757124"/>
              <a:gd name="connsiteX21" fmla="*/ 1527464 w 3730337"/>
              <a:gd name="connsiteY21" fmla="*/ 239978 h 1757124"/>
              <a:gd name="connsiteX22" fmla="*/ 1745673 w 3730337"/>
              <a:gd name="connsiteY22" fmla="*/ 177633 h 1757124"/>
              <a:gd name="connsiteX23" fmla="*/ 1839191 w 3730337"/>
              <a:gd name="connsiteY23" fmla="*/ 156851 h 1757124"/>
              <a:gd name="connsiteX24" fmla="*/ 1932709 w 3730337"/>
              <a:gd name="connsiteY24" fmla="*/ 115287 h 1757124"/>
              <a:gd name="connsiteX25" fmla="*/ 1995055 w 3730337"/>
              <a:gd name="connsiteY25" fmla="*/ 94505 h 1757124"/>
              <a:gd name="connsiteX26" fmla="*/ 2109355 w 3730337"/>
              <a:gd name="connsiteY26" fmla="*/ 63333 h 1757124"/>
              <a:gd name="connsiteX27" fmla="*/ 2244437 w 3730337"/>
              <a:gd name="connsiteY27" fmla="*/ 32160 h 1757124"/>
              <a:gd name="connsiteX28" fmla="*/ 2337955 w 3730337"/>
              <a:gd name="connsiteY28" fmla="*/ 21769 h 1757124"/>
              <a:gd name="connsiteX29" fmla="*/ 2441864 w 3730337"/>
              <a:gd name="connsiteY29" fmla="*/ 987 h 1757124"/>
              <a:gd name="connsiteX30" fmla="*/ 2544475 w 3730337"/>
              <a:gd name="connsiteY30" fmla="*/ 6616 h 1757124"/>
              <a:gd name="connsiteX31" fmla="*/ 2618509 w 3730337"/>
              <a:gd name="connsiteY31" fmla="*/ 21769 h 1757124"/>
              <a:gd name="connsiteX32" fmla="*/ 2680855 w 3730337"/>
              <a:gd name="connsiteY32" fmla="*/ 32160 h 1757124"/>
              <a:gd name="connsiteX33" fmla="*/ 2784764 w 3730337"/>
              <a:gd name="connsiteY33" fmla="*/ 63333 h 1757124"/>
              <a:gd name="connsiteX34" fmla="*/ 2878282 w 3730337"/>
              <a:gd name="connsiteY34" fmla="*/ 94505 h 1757124"/>
              <a:gd name="connsiteX35" fmla="*/ 2971800 w 3730337"/>
              <a:gd name="connsiteY35" fmla="*/ 136069 h 1757124"/>
              <a:gd name="connsiteX36" fmla="*/ 3054062 w 3730337"/>
              <a:gd name="connsiteY36" fmla="*/ 188023 h 1757124"/>
              <a:gd name="connsiteX37" fmla="*/ 3213389 w 3730337"/>
              <a:gd name="connsiteY37" fmla="*/ 290634 h 1757124"/>
              <a:gd name="connsiteX38" fmla="*/ 3313834 w 3730337"/>
              <a:gd name="connsiteY38" fmla="*/ 360772 h 1757124"/>
              <a:gd name="connsiteX39" fmla="*/ 3397828 w 3730337"/>
              <a:gd name="connsiteY39" fmla="*/ 437405 h 1757124"/>
              <a:gd name="connsiteX40" fmla="*/ 3439391 w 3730337"/>
              <a:gd name="connsiteY40" fmla="*/ 489360 h 1757124"/>
              <a:gd name="connsiteX41" fmla="*/ 3480955 w 3730337"/>
              <a:gd name="connsiteY41" fmla="*/ 551705 h 1757124"/>
              <a:gd name="connsiteX42" fmla="*/ 3505633 w 3730337"/>
              <a:gd name="connsiteY42" fmla="*/ 587641 h 1757124"/>
              <a:gd name="connsiteX43" fmla="*/ 3552825 w 3730337"/>
              <a:gd name="connsiteY43" fmla="*/ 645223 h 1757124"/>
              <a:gd name="connsiteX44" fmla="*/ 3616037 w 3730337"/>
              <a:gd name="connsiteY44" fmla="*/ 769914 h 1757124"/>
              <a:gd name="connsiteX45" fmla="*/ 3667991 w 3730337"/>
              <a:gd name="connsiteY45" fmla="*/ 863433 h 1757124"/>
              <a:gd name="connsiteX46" fmla="*/ 3688773 w 3730337"/>
              <a:gd name="connsiteY46" fmla="*/ 894605 h 1757124"/>
              <a:gd name="connsiteX47" fmla="*/ 3719946 w 3730337"/>
              <a:gd name="connsiteY47" fmla="*/ 988123 h 1757124"/>
              <a:gd name="connsiteX48" fmla="*/ 3730337 w 3730337"/>
              <a:gd name="connsiteY48" fmla="*/ 1019296 h 1757124"/>
              <a:gd name="connsiteX49" fmla="*/ 3719946 w 3730337"/>
              <a:gd name="connsiteY49" fmla="*/ 1123205 h 1757124"/>
              <a:gd name="connsiteX50" fmla="*/ 3666259 w 3730337"/>
              <a:gd name="connsiteY50" fmla="*/ 1199839 h 1757124"/>
              <a:gd name="connsiteX51" fmla="*/ 3616037 w 3730337"/>
              <a:gd name="connsiteY51" fmla="*/ 1289460 h 1757124"/>
              <a:gd name="connsiteX52" fmla="*/ 3574473 w 3730337"/>
              <a:gd name="connsiteY52" fmla="*/ 1351805 h 1757124"/>
              <a:gd name="connsiteX53" fmla="*/ 3522518 w 3730337"/>
              <a:gd name="connsiteY53" fmla="*/ 1414151 h 1757124"/>
              <a:gd name="connsiteX54" fmla="*/ 3449782 w 3730337"/>
              <a:gd name="connsiteY54" fmla="*/ 1476496 h 1757124"/>
              <a:gd name="connsiteX55" fmla="*/ 3387437 w 3730337"/>
              <a:gd name="connsiteY55" fmla="*/ 1518060 h 1757124"/>
              <a:gd name="connsiteX56" fmla="*/ 3356264 w 3730337"/>
              <a:gd name="connsiteY56" fmla="*/ 1538842 h 1757124"/>
              <a:gd name="connsiteX57" fmla="*/ 3325091 w 3730337"/>
              <a:gd name="connsiteY57" fmla="*/ 1570014 h 1757124"/>
              <a:gd name="connsiteX58" fmla="*/ 3241964 w 3730337"/>
              <a:gd name="connsiteY58" fmla="*/ 1601187 h 1757124"/>
              <a:gd name="connsiteX59" fmla="*/ 3210791 w 3730337"/>
              <a:gd name="connsiteY59" fmla="*/ 1621969 h 1757124"/>
              <a:gd name="connsiteX60" fmla="*/ 3127664 w 3730337"/>
              <a:gd name="connsiteY60" fmla="*/ 1642751 h 1757124"/>
              <a:gd name="connsiteX61" fmla="*/ 3096491 w 3730337"/>
              <a:gd name="connsiteY61" fmla="*/ 1653142 h 1757124"/>
              <a:gd name="connsiteX62" fmla="*/ 2971800 w 3730337"/>
              <a:gd name="connsiteY62" fmla="*/ 1642751 h 1757124"/>
              <a:gd name="connsiteX63" fmla="*/ 2940628 w 3730337"/>
              <a:gd name="connsiteY63" fmla="*/ 1632360 h 1757124"/>
              <a:gd name="connsiteX64" fmla="*/ 2763982 w 3730337"/>
              <a:gd name="connsiteY64" fmla="*/ 1621969 h 1757124"/>
              <a:gd name="connsiteX65" fmla="*/ 2608118 w 3730337"/>
              <a:gd name="connsiteY65" fmla="*/ 1632360 h 1757124"/>
              <a:gd name="connsiteX66" fmla="*/ 2545773 w 3730337"/>
              <a:gd name="connsiteY66" fmla="*/ 1673923 h 1757124"/>
              <a:gd name="connsiteX67" fmla="*/ 2524991 w 3730337"/>
              <a:gd name="connsiteY67" fmla="*/ 1705096 h 1757124"/>
              <a:gd name="connsiteX68" fmla="*/ 2421082 w 3730337"/>
              <a:gd name="connsiteY68" fmla="*/ 1736269 h 1757124"/>
              <a:gd name="connsiteX69" fmla="*/ 2389909 w 3730337"/>
              <a:gd name="connsiteY69" fmla="*/ 1757051 h 1757124"/>
              <a:gd name="connsiteX70" fmla="*/ 2310246 w 3730337"/>
              <a:gd name="connsiteY70" fmla="*/ 1751855 h 1757124"/>
              <a:gd name="connsiteX71" fmla="*/ 2369128 w 3730337"/>
              <a:gd name="connsiteY71" fmla="*/ 1736269 h 1757124"/>
              <a:gd name="connsiteX72" fmla="*/ 2379518 w 3730337"/>
              <a:gd name="connsiteY72" fmla="*/ 1705096 h 1757124"/>
              <a:gd name="connsiteX73" fmla="*/ 2348346 w 3730337"/>
              <a:gd name="connsiteY73" fmla="*/ 1715487 h 1757124"/>
              <a:gd name="connsiteX74" fmla="*/ 2306782 w 3730337"/>
              <a:gd name="connsiteY74" fmla="*/ 1725878 h 1757124"/>
              <a:gd name="connsiteX75" fmla="*/ 2275609 w 3730337"/>
              <a:gd name="connsiteY75" fmla="*/ 1725878 h 1757124"/>
              <a:gd name="connsiteX76" fmla="*/ 2244437 w 3730337"/>
              <a:gd name="connsiteY76" fmla="*/ 1673923 h 1757124"/>
              <a:gd name="connsiteX77" fmla="*/ 2209367 w 3730337"/>
              <a:gd name="connsiteY77" fmla="*/ 1705096 h 1757124"/>
              <a:gd name="connsiteX78" fmla="*/ 2213264 w 3730337"/>
              <a:gd name="connsiteY78" fmla="*/ 1673923 h 1757124"/>
              <a:gd name="connsiteX79" fmla="*/ 2265218 w 3730337"/>
              <a:gd name="connsiteY79" fmla="*/ 1632360 h 1757124"/>
              <a:gd name="connsiteX80" fmla="*/ 2296391 w 3730337"/>
              <a:gd name="connsiteY80" fmla="*/ 1601187 h 1757124"/>
              <a:gd name="connsiteX81" fmla="*/ 2327564 w 3730337"/>
              <a:gd name="connsiteY81" fmla="*/ 1580405 h 1757124"/>
              <a:gd name="connsiteX82" fmla="*/ 2369128 w 3730337"/>
              <a:gd name="connsiteY82" fmla="*/ 1538842 h 1757124"/>
              <a:gd name="connsiteX83" fmla="*/ 2389909 w 3730337"/>
              <a:gd name="connsiteY83" fmla="*/ 1476496 h 1757124"/>
              <a:gd name="connsiteX84" fmla="*/ 2317173 w 3730337"/>
              <a:gd name="connsiteY84" fmla="*/ 1497278 h 1757124"/>
              <a:gd name="connsiteX85" fmla="*/ 2223655 w 3730337"/>
              <a:gd name="connsiteY85" fmla="*/ 1549233 h 1757124"/>
              <a:gd name="connsiteX86" fmla="*/ 2109355 w 3730337"/>
              <a:gd name="connsiteY86" fmla="*/ 1538842 h 1757124"/>
              <a:gd name="connsiteX87" fmla="*/ 2078182 w 3730337"/>
              <a:gd name="connsiteY87" fmla="*/ 1528451 h 1757124"/>
              <a:gd name="connsiteX88" fmla="*/ 2036618 w 3730337"/>
              <a:gd name="connsiteY88" fmla="*/ 1518060 h 1757124"/>
              <a:gd name="connsiteX89" fmla="*/ 1974273 w 3730337"/>
              <a:gd name="connsiteY89" fmla="*/ 1497278 h 1757124"/>
              <a:gd name="connsiteX90" fmla="*/ 1943100 w 3730337"/>
              <a:gd name="connsiteY90" fmla="*/ 1486887 h 1757124"/>
              <a:gd name="connsiteX91" fmla="*/ 1901537 w 3730337"/>
              <a:gd name="connsiteY91" fmla="*/ 1476496 h 1757124"/>
              <a:gd name="connsiteX92" fmla="*/ 1870364 w 3730337"/>
              <a:gd name="connsiteY92" fmla="*/ 1486887 h 1757124"/>
              <a:gd name="connsiteX93" fmla="*/ 1776846 w 3730337"/>
              <a:gd name="connsiteY93" fmla="*/ 1538842 h 1757124"/>
              <a:gd name="connsiteX94" fmla="*/ 1766455 w 3730337"/>
              <a:gd name="connsiteY94" fmla="*/ 1570014 h 1757124"/>
              <a:gd name="connsiteX95" fmla="*/ 1735282 w 3730337"/>
              <a:gd name="connsiteY95" fmla="*/ 1601187 h 1757124"/>
              <a:gd name="connsiteX96" fmla="*/ 1704109 w 3730337"/>
              <a:gd name="connsiteY96" fmla="*/ 1611578 h 1757124"/>
              <a:gd name="connsiteX97" fmla="*/ 1454728 w 3730337"/>
              <a:gd name="connsiteY97" fmla="*/ 1621969 h 1757124"/>
              <a:gd name="connsiteX98" fmla="*/ 1153391 w 3730337"/>
              <a:gd name="connsiteY98" fmla="*/ 1611578 h 1757124"/>
              <a:gd name="connsiteX99" fmla="*/ 1091046 w 3730337"/>
              <a:gd name="connsiteY99" fmla="*/ 1601187 h 1757124"/>
              <a:gd name="connsiteX100" fmla="*/ 987137 w 3730337"/>
              <a:gd name="connsiteY100" fmla="*/ 1590796 h 1757124"/>
              <a:gd name="connsiteX101" fmla="*/ 1039091 w 3730337"/>
              <a:gd name="connsiteY101" fmla="*/ 1549233 h 1757124"/>
              <a:gd name="connsiteX102" fmla="*/ 1007918 w 3730337"/>
              <a:gd name="connsiteY102" fmla="*/ 1528451 h 1757124"/>
              <a:gd name="connsiteX103" fmla="*/ 883228 w 3730337"/>
              <a:gd name="connsiteY103" fmla="*/ 1549233 h 1757124"/>
              <a:gd name="connsiteX104" fmla="*/ 945573 w 3730337"/>
              <a:gd name="connsiteY104" fmla="*/ 1507669 h 1757124"/>
              <a:gd name="connsiteX105" fmla="*/ 966355 w 3730337"/>
              <a:gd name="connsiteY105" fmla="*/ 1476496 h 1757124"/>
              <a:gd name="connsiteX106" fmla="*/ 1059873 w 3730337"/>
              <a:gd name="connsiteY106" fmla="*/ 1424542 h 1757124"/>
              <a:gd name="connsiteX107" fmla="*/ 1070264 w 3730337"/>
              <a:gd name="connsiteY107" fmla="*/ 1393369 h 1757124"/>
              <a:gd name="connsiteX108" fmla="*/ 1101437 w 3730337"/>
              <a:gd name="connsiteY108" fmla="*/ 1382978 h 1757124"/>
              <a:gd name="connsiteX109" fmla="*/ 1163782 w 3730337"/>
              <a:gd name="connsiteY109" fmla="*/ 1403760 h 1757124"/>
              <a:gd name="connsiteX110" fmla="*/ 1278082 w 3730337"/>
              <a:gd name="connsiteY110" fmla="*/ 1414151 h 1757124"/>
              <a:gd name="connsiteX111" fmla="*/ 1340428 w 3730337"/>
              <a:gd name="connsiteY111" fmla="*/ 1434933 h 1757124"/>
              <a:gd name="connsiteX112" fmla="*/ 1371600 w 3730337"/>
              <a:gd name="connsiteY112" fmla="*/ 1445323 h 1757124"/>
              <a:gd name="connsiteX113" fmla="*/ 1413164 w 3730337"/>
              <a:gd name="connsiteY113" fmla="*/ 1434933 h 1757124"/>
              <a:gd name="connsiteX114" fmla="*/ 1381991 w 3730337"/>
              <a:gd name="connsiteY114" fmla="*/ 1424542 h 1757124"/>
              <a:gd name="connsiteX115" fmla="*/ 1297998 w 3730337"/>
              <a:gd name="connsiteY115" fmla="*/ 1384709 h 1757124"/>
              <a:gd name="connsiteX116" fmla="*/ 1246043 w 3730337"/>
              <a:gd name="connsiteY116" fmla="*/ 1347043 h 1757124"/>
              <a:gd name="connsiteX117" fmla="*/ 1205346 w 3730337"/>
              <a:gd name="connsiteY117" fmla="*/ 1341414 h 1757124"/>
              <a:gd name="connsiteX118" fmla="*/ 1143000 w 3730337"/>
              <a:gd name="connsiteY118" fmla="*/ 1310242 h 1757124"/>
              <a:gd name="connsiteX119" fmla="*/ 1080655 w 3730337"/>
              <a:gd name="connsiteY119" fmla="*/ 1279069 h 1757124"/>
              <a:gd name="connsiteX120" fmla="*/ 1028700 w 3730337"/>
              <a:gd name="connsiteY120" fmla="*/ 1237505 h 1757124"/>
              <a:gd name="connsiteX121" fmla="*/ 966355 w 3730337"/>
              <a:gd name="connsiteY121" fmla="*/ 1195942 h 1757124"/>
              <a:gd name="connsiteX122" fmla="*/ 841664 w 3730337"/>
              <a:gd name="connsiteY122" fmla="*/ 1133596 h 1757124"/>
              <a:gd name="connsiteX123" fmla="*/ 810491 w 3730337"/>
              <a:gd name="connsiteY123" fmla="*/ 1123205 h 1757124"/>
              <a:gd name="connsiteX124" fmla="*/ 654628 w 3730337"/>
              <a:gd name="connsiteY124" fmla="*/ 1060860 h 1757124"/>
              <a:gd name="connsiteX125" fmla="*/ 592282 w 3730337"/>
              <a:gd name="connsiteY125" fmla="*/ 1040078 h 1757124"/>
              <a:gd name="connsiteX126" fmla="*/ 529937 w 3730337"/>
              <a:gd name="connsiteY126" fmla="*/ 1019296 h 1757124"/>
              <a:gd name="connsiteX127" fmla="*/ 467591 w 3730337"/>
              <a:gd name="connsiteY127" fmla="*/ 998514 h 1757124"/>
              <a:gd name="connsiteX128" fmla="*/ 436418 w 3730337"/>
              <a:gd name="connsiteY128" fmla="*/ 988123 h 1757124"/>
              <a:gd name="connsiteX129" fmla="*/ 322118 w 3730337"/>
              <a:gd name="connsiteY129" fmla="*/ 977733 h 1757124"/>
              <a:gd name="connsiteX130" fmla="*/ 228600 w 3730337"/>
              <a:gd name="connsiteY130" fmla="*/ 956951 h 1757124"/>
              <a:gd name="connsiteX131" fmla="*/ 197428 w 3730337"/>
              <a:gd name="connsiteY131" fmla="*/ 946560 h 1757124"/>
              <a:gd name="connsiteX132" fmla="*/ 166255 w 3730337"/>
              <a:gd name="connsiteY132" fmla="*/ 925778 h 1757124"/>
              <a:gd name="connsiteX133" fmla="*/ 103909 w 3730337"/>
              <a:gd name="connsiteY133" fmla="*/ 904996 h 1757124"/>
              <a:gd name="connsiteX134" fmla="*/ 41564 w 3730337"/>
              <a:gd name="connsiteY134" fmla="*/ 863433 h 1757124"/>
              <a:gd name="connsiteX135" fmla="*/ 0 w 3730337"/>
              <a:gd name="connsiteY135" fmla="*/ 801087 h 1757124"/>
              <a:gd name="connsiteX136" fmla="*/ 31173 w 3730337"/>
              <a:gd name="connsiteY136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62050 w 3730337"/>
              <a:gd name="connsiteY18" fmla="*/ 331764 h 1757124"/>
              <a:gd name="connsiteX19" fmla="*/ 1257300 w 3730337"/>
              <a:gd name="connsiteY19" fmla="*/ 324837 h 1757124"/>
              <a:gd name="connsiteX20" fmla="*/ 1433946 w 3730337"/>
              <a:gd name="connsiteY20" fmla="*/ 281542 h 1757124"/>
              <a:gd name="connsiteX21" fmla="*/ 1745673 w 3730337"/>
              <a:gd name="connsiteY21" fmla="*/ 177633 h 1757124"/>
              <a:gd name="connsiteX22" fmla="*/ 1839191 w 3730337"/>
              <a:gd name="connsiteY22" fmla="*/ 156851 h 1757124"/>
              <a:gd name="connsiteX23" fmla="*/ 1932709 w 3730337"/>
              <a:gd name="connsiteY23" fmla="*/ 115287 h 1757124"/>
              <a:gd name="connsiteX24" fmla="*/ 1995055 w 3730337"/>
              <a:gd name="connsiteY24" fmla="*/ 94505 h 1757124"/>
              <a:gd name="connsiteX25" fmla="*/ 2109355 w 3730337"/>
              <a:gd name="connsiteY25" fmla="*/ 63333 h 1757124"/>
              <a:gd name="connsiteX26" fmla="*/ 2244437 w 3730337"/>
              <a:gd name="connsiteY26" fmla="*/ 32160 h 1757124"/>
              <a:gd name="connsiteX27" fmla="*/ 2337955 w 3730337"/>
              <a:gd name="connsiteY27" fmla="*/ 21769 h 1757124"/>
              <a:gd name="connsiteX28" fmla="*/ 2441864 w 3730337"/>
              <a:gd name="connsiteY28" fmla="*/ 987 h 1757124"/>
              <a:gd name="connsiteX29" fmla="*/ 2544475 w 3730337"/>
              <a:gd name="connsiteY29" fmla="*/ 6616 h 1757124"/>
              <a:gd name="connsiteX30" fmla="*/ 2618509 w 3730337"/>
              <a:gd name="connsiteY30" fmla="*/ 21769 h 1757124"/>
              <a:gd name="connsiteX31" fmla="*/ 2680855 w 3730337"/>
              <a:gd name="connsiteY31" fmla="*/ 32160 h 1757124"/>
              <a:gd name="connsiteX32" fmla="*/ 2784764 w 3730337"/>
              <a:gd name="connsiteY32" fmla="*/ 63333 h 1757124"/>
              <a:gd name="connsiteX33" fmla="*/ 2878282 w 3730337"/>
              <a:gd name="connsiteY33" fmla="*/ 94505 h 1757124"/>
              <a:gd name="connsiteX34" fmla="*/ 2971800 w 3730337"/>
              <a:gd name="connsiteY34" fmla="*/ 136069 h 1757124"/>
              <a:gd name="connsiteX35" fmla="*/ 3054062 w 3730337"/>
              <a:gd name="connsiteY35" fmla="*/ 188023 h 1757124"/>
              <a:gd name="connsiteX36" fmla="*/ 3213389 w 3730337"/>
              <a:gd name="connsiteY36" fmla="*/ 290634 h 1757124"/>
              <a:gd name="connsiteX37" fmla="*/ 3313834 w 3730337"/>
              <a:gd name="connsiteY37" fmla="*/ 360772 h 1757124"/>
              <a:gd name="connsiteX38" fmla="*/ 3397828 w 3730337"/>
              <a:gd name="connsiteY38" fmla="*/ 437405 h 1757124"/>
              <a:gd name="connsiteX39" fmla="*/ 3439391 w 3730337"/>
              <a:gd name="connsiteY39" fmla="*/ 489360 h 1757124"/>
              <a:gd name="connsiteX40" fmla="*/ 3480955 w 3730337"/>
              <a:gd name="connsiteY40" fmla="*/ 551705 h 1757124"/>
              <a:gd name="connsiteX41" fmla="*/ 3505633 w 3730337"/>
              <a:gd name="connsiteY41" fmla="*/ 587641 h 1757124"/>
              <a:gd name="connsiteX42" fmla="*/ 3552825 w 3730337"/>
              <a:gd name="connsiteY42" fmla="*/ 645223 h 1757124"/>
              <a:gd name="connsiteX43" fmla="*/ 3616037 w 3730337"/>
              <a:gd name="connsiteY43" fmla="*/ 769914 h 1757124"/>
              <a:gd name="connsiteX44" fmla="*/ 3667991 w 3730337"/>
              <a:gd name="connsiteY44" fmla="*/ 863433 h 1757124"/>
              <a:gd name="connsiteX45" fmla="*/ 3688773 w 3730337"/>
              <a:gd name="connsiteY45" fmla="*/ 894605 h 1757124"/>
              <a:gd name="connsiteX46" fmla="*/ 3719946 w 3730337"/>
              <a:gd name="connsiteY46" fmla="*/ 988123 h 1757124"/>
              <a:gd name="connsiteX47" fmla="*/ 3730337 w 3730337"/>
              <a:gd name="connsiteY47" fmla="*/ 1019296 h 1757124"/>
              <a:gd name="connsiteX48" fmla="*/ 3719946 w 3730337"/>
              <a:gd name="connsiteY48" fmla="*/ 1123205 h 1757124"/>
              <a:gd name="connsiteX49" fmla="*/ 3666259 w 3730337"/>
              <a:gd name="connsiteY49" fmla="*/ 1199839 h 1757124"/>
              <a:gd name="connsiteX50" fmla="*/ 3616037 w 3730337"/>
              <a:gd name="connsiteY50" fmla="*/ 1289460 h 1757124"/>
              <a:gd name="connsiteX51" fmla="*/ 3574473 w 3730337"/>
              <a:gd name="connsiteY51" fmla="*/ 1351805 h 1757124"/>
              <a:gd name="connsiteX52" fmla="*/ 3522518 w 3730337"/>
              <a:gd name="connsiteY52" fmla="*/ 1414151 h 1757124"/>
              <a:gd name="connsiteX53" fmla="*/ 3449782 w 3730337"/>
              <a:gd name="connsiteY53" fmla="*/ 1476496 h 1757124"/>
              <a:gd name="connsiteX54" fmla="*/ 3387437 w 3730337"/>
              <a:gd name="connsiteY54" fmla="*/ 1518060 h 1757124"/>
              <a:gd name="connsiteX55" fmla="*/ 3356264 w 3730337"/>
              <a:gd name="connsiteY55" fmla="*/ 1538842 h 1757124"/>
              <a:gd name="connsiteX56" fmla="*/ 3325091 w 3730337"/>
              <a:gd name="connsiteY56" fmla="*/ 1570014 h 1757124"/>
              <a:gd name="connsiteX57" fmla="*/ 3241964 w 3730337"/>
              <a:gd name="connsiteY57" fmla="*/ 1601187 h 1757124"/>
              <a:gd name="connsiteX58" fmla="*/ 3210791 w 3730337"/>
              <a:gd name="connsiteY58" fmla="*/ 1621969 h 1757124"/>
              <a:gd name="connsiteX59" fmla="*/ 3127664 w 3730337"/>
              <a:gd name="connsiteY59" fmla="*/ 1642751 h 1757124"/>
              <a:gd name="connsiteX60" fmla="*/ 3096491 w 3730337"/>
              <a:gd name="connsiteY60" fmla="*/ 1653142 h 1757124"/>
              <a:gd name="connsiteX61" fmla="*/ 2971800 w 3730337"/>
              <a:gd name="connsiteY61" fmla="*/ 1642751 h 1757124"/>
              <a:gd name="connsiteX62" fmla="*/ 2940628 w 3730337"/>
              <a:gd name="connsiteY62" fmla="*/ 1632360 h 1757124"/>
              <a:gd name="connsiteX63" fmla="*/ 2763982 w 3730337"/>
              <a:gd name="connsiteY63" fmla="*/ 1621969 h 1757124"/>
              <a:gd name="connsiteX64" fmla="*/ 2608118 w 3730337"/>
              <a:gd name="connsiteY64" fmla="*/ 1632360 h 1757124"/>
              <a:gd name="connsiteX65" fmla="*/ 2545773 w 3730337"/>
              <a:gd name="connsiteY65" fmla="*/ 1673923 h 1757124"/>
              <a:gd name="connsiteX66" fmla="*/ 2524991 w 3730337"/>
              <a:gd name="connsiteY66" fmla="*/ 1705096 h 1757124"/>
              <a:gd name="connsiteX67" fmla="*/ 2421082 w 3730337"/>
              <a:gd name="connsiteY67" fmla="*/ 1736269 h 1757124"/>
              <a:gd name="connsiteX68" fmla="*/ 2389909 w 3730337"/>
              <a:gd name="connsiteY68" fmla="*/ 1757051 h 1757124"/>
              <a:gd name="connsiteX69" fmla="*/ 2310246 w 3730337"/>
              <a:gd name="connsiteY69" fmla="*/ 1751855 h 1757124"/>
              <a:gd name="connsiteX70" fmla="*/ 2369128 w 3730337"/>
              <a:gd name="connsiteY70" fmla="*/ 1736269 h 1757124"/>
              <a:gd name="connsiteX71" fmla="*/ 2379518 w 3730337"/>
              <a:gd name="connsiteY71" fmla="*/ 1705096 h 1757124"/>
              <a:gd name="connsiteX72" fmla="*/ 2348346 w 3730337"/>
              <a:gd name="connsiteY72" fmla="*/ 1715487 h 1757124"/>
              <a:gd name="connsiteX73" fmla="*/ 2306782 w 3730337"/>
              <a:gd name="connsiteY73" fmla="*/ 1725878 h 1757124"/>
              <a:gd name="connsiteX74" fmla="*/ 2275609 w 3730337"/>
              <a:gd name="connsiteY74" fmla="*/ 1725878 h 1757124"/>
              <a:gd name="connsiteX75" fmla="*/ 2244437 w 3730337"/>
              <a:gd name="connsiteY75" fmla="*/ 1673923 h 1757124"/>
              <a:gd name="connsiteX76" fmla="*/ 2209367 w 3730337"/>
              <a:gd name="connsiteY76" fmla="*/ 1705096 h 1757124"/>
              <a:gd name="connsiteX77" fmla="*/ 2213264 w 3730337"/>
              <a:gd name="connsiteY77" fmla="*/ 1673923 h 1757124"/>
              <a:gd name="connsiteX78" fmla="*/ 2265218 w 3730337"/>
              <a:gd name="connsiteY78" fmla="*/ 1632360 h 1757124"/>
              <a:gd name="connsiteX79" fmla="*/ 2296391 w 3730337"/>
              <a:gd name="connsiteY79" fmla="*/ 1601187 h 1757124"/>
              <a:gd name="connsiteX80" fmla="*/ 2327564 w 3730337"/>
              <a:gd name="connsiteY80" fmla="*/ 1580405 h 1757124"/>
              <a:gd name="connsiteX81" fmla="*/ 2369128 w 3730337"/>
              <a:gd name="connsiteY81" fmla="*/ 1538842 h 1757124"/>
              <a:gd name="connsiteX82" fmla="*/ 2389909 w 3730337"/>
              <a:gd name="connsiteY82" fmla="*/ 1476496 h 1757124"/>
              <a:gd name="connsiteX83" fmla="*/ 2317173 w 3730337"/>
              <a:gd name="connsiteY83" fmla="*/ 1497278 h 1757124"/>
              <a:gd name="connsiteX84" fmla="*/ 2223655 w 3730337"/>
              <a:gd name="connsiteY84" fmla="*/ 1549233 h 1757124"/>
              <a:gd name="connsiteX85" fmla="*/ 2109355 w 3730337"/>
              <a:gd name="connsiteY85" fmla="*/ 1538842 h 1757124"/>
              <a:gd name="connsiteX86" fmla="*/ 2078182 w 3730337"/>
              <a:gd name="connsiteY86" fmla="*/ 1528451 h 1757124"/>
              <a:gd name="connsiteX87" fmla="*/ 2036618 w 3730337"/>
              <a:gd name="connsiteY87" fmla="*/ 1518060 h 1757124"/>
              <a:gd name="connsiteX88" fmla="*/ 1974273 w 3730337"/>
              <a:gd name="connsiteY88" fmla="*/ 1497278 h 1757124"/>
              <a:gd name="connsiteX89" fmla="*/ 1943100 w 3730337"/>
              <a:gd name="connsiteY89" fmla="*/ 1486887 h 1757124"/>
              <a:gd name="connsiteX90" fmla="*/ 1901537 w 3730337"/>
              <a:gd name="connsiteY90" fmla="*/ 1476496 h 1757124"/>
              <a:gd name="connsiteX91" fmla="*/ 1870364 w 3730337"/>
              <a:gd name="connsiteY91" fmla="*/ 1486887 h 1757124"/>
              <a:gd name="connsiteX92" fmla="*/ 1776846 w 3730337"/>
              <a:gd name="connsiteY92" fmla="*/ 1538842 h 1757124"/>
              <a:gd name="connsiteX93" fmla="*/ 1766455 w 3730337"/>
              <a:gd name="connsiteY93" fmla="*/ 1570014 h 1757124"/>
              <a:gd name="connsiteX94" fmla="*/ 1735282 w 3730337"/>
              <a:gd name="connsiteY94" fmla="*/ 1601187 h 1757124"/>
              <a:gd name="connsiteX95" fmla="*/ 1704109 w 3730337"/>
              <a:gd name="connsiteY95" fmla="*/ 1611578 h 1757124"/>
              <a:gd name="connsiteX96" fmla="*/ 1454728 w 3730337"/>
              <a:gd name="connsiteY96" fmla="*/ 1621969 h 1757124"/>
              <a:gd name="connsiteX97" fmla="*/ 1153391 w 3730337"/>
              <a:gd name="connsiteY97" fmla="*/ 1611578 h 1757124"/>
              <a:gd name="connsiteX98" fmla="*/ 1091046 w 3730337"/>
              <a:gd name="connsiteY98" fmla="*/ 1601187 h 1757124"/>
              <a:gd name="connsiteX99" fmla="*/ 987137 w 3730337"/>
              <a:gd name="connsiteY99" fmla="*/ 1590796 h 1757124"/>
              <a:gd name="connsiteX100" fmla="*/ 1039091 w 3730337"/>
              <a:gd name="connsiteY100" fmla="*/ 1549233 h 1757124"/>
              <a:gd name="connsiteX101" fmla="*/ 1007918 w 3730337"/>
              <a:gd name="connsiteY101" fmla="*/ 1528451 h 1757124"/>
              <a:gd name="connsiteX102" fmla="*/ 883228 w 3730337"/>
              <a:gd name="connsiteY102" fmla="*/ 1549233 h 1757124"/>
              <a:gd name="connsiteX103" fmla="*/ 945573 w 3730337"/>
              <a:gd name="connsiteY103" fmla="*/ 1507669 h 1757124"/>
              <a:gd name="connsiteX104" fmla="*/ 966355 w 3730337"/>
              <a:gd name="connsiteY104" fmla="*/ 1476496 h 1757124"/>
              <a:gd name="connsiteX105" fmla="*/ 1059873 w 3730337"/>
              <a:gd name="connsiteY105" fmla="*/ 1424542 h 1757124"/>
              <a:gd name="connsiteX106" fmla="*/ 1070264 w 3730337"/>
              <a:gd name="connsiteY106" fmla="*/ 1393369 h 1757124"/>
              <a:gd name="connsiteX107" fmla="*/ 1101437 w 3730337"/>
              <a:gd name="connsiteY107" fmla="*/ 1382978 h 1757124"/>
              <a:gd name="connsiteX108" fmla="*/ 1163782 w 3730337"/>
              <a:gd name="connsiteY108" fmla="*/ 1403760 h 1757124"/>
              <a:gd name="connsiteX109" fmla="*/ 1278082 w 3730337"/>
              <a:gd name="connsiteY109" fmla="*/ 1414151 h 1757124"/>
              <a:gd name="connsiteX110" fmla="*/ 1340428 w 3730337"/>
              <a:gd name="connsiteY110" fmla="*/ 1434933 h 1757124"/>
              <a:gd name="connsiteX111" fmla="*/ 1371600 w 3730337"/>
              <a:gd name="connsiteY111" fmla="*/ 1445323 h 1757124"/>
              <a:gd name="connsiteX112" fmla="*/ 1413164 w 3730337"/>
              <a:gd name="connsiteY112" fmla="*/ 1434933 h 1757124"/>
              <a:gd name="connsiteX113" fmla="*/ 1381991 w 3730337"/>
              <a:gd name="connsiteY113" fmla="*/ 1424542 h 1757124"/>
              <a:gd name="connsiteX114" fmla="*/ 1297998 w 3730337"/>
              <a:gd name="connsiteY114" fmla="*/ 1384709 h 1757124"/>
              <a:gd name="connsiteX115" fmla="*/ 1246043 w 3730337"/>
              <a:gd name="connsiteY115" fmla="*/ 1347043 h 1757124"/>
              <a:gd name="connsiteX116" fmla="*/ 1205346 w 3730337"/>
              <a:gd name="connsiteY116" fmla="*/ 1341414 h 1757124"/>
              <a:gd name="connsiteX117" fmla="*/ 1143000 w 3730337"/>
              <a:gd name="connsiteY117" fmla="*/ 1310242 h 1757124"/>
              <a:gd name="connsiteX118" fmla="*/ 1080655 w 3730337"/>
              <a:gd name="connsiteY118" fmla="*/ 1279069 h 1757124"/>
              <a:gd name="connsiteX119" fmla="*/ 1028700 w 3730337"/>
              <a:gd name="connsiteY119" fmla="*/ 1237505 h 1757124"/>
              <a:gd name="connsiteX120" fmla="*/ 966355 w 3730337"/>
              <a:gd name="connsiteY120" fmla="*/ 1195942 h 1757124"/>
              <a:gd name="connsiteX121" fmla="*/ 841664 w 3730337"/>
              <a:gd name="connsiteY121" fmla="*/ 1133596 h 1757124"/>
              <a:gd name="connsiteX122" fmla="*/ 810491 w 3730337"/>
              <a:gd name="connsiteY122" fmla="*/ 1123205 h 1757124"/>
              <a:gd name="connsiteX123" fmla="*/ 654628 w 3730337"/>
              <a:gd name="connsiteY123" fmla="*/ 1060860 h 1757124"/>
              <a:gd name="connsiteX124" fmla="*/ 592282 w 3730337"/>
              <a:gd name="connsiteY124" fmla="*/ 1040078 h 1757124"/>
              <a:gd name="connsiteX125" fmla="*/ 529937 w 3730337"/>
              <a:gd name="connsiteY125" fmla="*/ 1019296 h 1757124"/>
              <a:gd name="connsiteX126" fmla="*/ 467591 w 3730337"/>
              <a:gd name="connsiteY126" fmla="*/ 998514 h 1757124"/>
              <a:gd name="connsiteX127" fmla="*/ 436418 w 3730337"/>
              <a:gd name="connsiteY127" fmla="*/ 988123 h 1757124"/>
              <a:gd name="connsiteX128" fmla="*/ 322118 w 3730337"/>
              <a:gd name="connsiteY128" fmla="*/ 977733 h 1757124"/>
              <a:gd name="connsiteX129" fmla="*/ 228600 w 3730337"/>
              <a:gd name="connsiteY129" fmla="*/ 956951 h 1757124"/>
              <a:gd name="connsiteX130" fmla="*/ 197428 w 3730337"/>
              <a:gd name="connsiteY130" fmla="*/ 946560 h 1757124"/>
              <a:gd name="connsiteX131" fmla="*/ 166255 w 3730337"/>
              <a:gd name="connsiteY131" fmla="*/ 925778 h 1757124"/>
              <a:gd name="connsiteX132" fmla="*/ 103909 w 3730337"/>
              <a:gd name="connsiteY132" fmla="*/ 904996 h 1757124"/>
              <a:gd name="connsiteX133" fmla="*/ 41564 w 3730337"/>
              <a:gd name="connsiteY133" fmla="*/ 863433 h 1757124"/>
              <a:gd name="connsiteX134" fmla="*/ 0 w 3730337"/>
              <a:gd name="connsiteY134" fmla="*/ 801087 h 1757124"/>
              <a:gd name="connsiteX135" fmla="*/ 31173 w 3730337"/>
              <a:gd name="connsiteY135" fmla="*/ 759523 h 1757124"/>
              <a:gd name="connsiteX0" fmla="*/ 31173 w 3730337"/>
              <a:gd name="connsiteY0" fmla="*/ 759523 h 1757124"/>
              <a:gd name="connsiteX1" fmla="*/ 103909 w 3730337"/>
              <a:gd name="connsiteY1" fmla="*/ 676396 h 1757124"/>
              <a:gd name="connsiteX2" fmla="*/ 202191 w 3730337"/>
              <a:gd name="connsiteY2" fmla="*/ 604526 h 1757124"/>
              <a:gd name="connsiteX3" fmla="*/ 290946 w 3730337"/>
              <a:gd name="connsiteY3" fmla="*/ 562096 h 1757124"/>
              <a:gd name="connsiteX4" fmla="*/ 339003 w 3730337"/>
              <a:gd name="connsiteY4" fmla="*/ 521398 h 1757124"/>
              <a:gd name="connsiteX5" fmla="*/ 374073 w 3730337"/>
              <a:gd name="connsiteY5" fmla="*/ 468578 h 1757124"/>
              <a:gd name="connsiteX6" fmla="*/ 436418 w 3730337"/>
              <a:gd name="connsiteY6" fmla="*/ 416623 h 1757124"/>
              <a:gd name="connsiteX7" fmla="*/ 498764 w 3730337"/>
              <a:gd name="connsiteY7" fmla="*/ 375060 h 1757124"/>
              <a:gd name="connsiteX8" fmla="*/ 529937 w 3730337"/>
              <a:gd name="connsiteY8" fmla="*/ 354278 h 1757124"/>
              <a:gd name="connsiteX9" fmla="*/ 654628 w 3730337"/>
              <a:gd name="connsiteY9" fmla="*/ 323105 h 1757124"/>
              <a:gd name="connsiteX10" fmla="*/ 685800 w 3730337"/>
              <a:gd name="connsiteY10" fmla="*/ 312714 h 1757124"/>
              <a:gd name="connsiteX11" fmla="*/ 779318 w 3730337"/>
              <a:gd name="connsiteY11" fmla="*/ 291933 h 1757124"/>
              <a:gd name="connsiteX12" fmla="*/ 862446 w 3730337"/>
              <a:gd name="connsiteY12" fmla="*/ 229587 h 1757124"/>
              <a:gd name="connsiteX13" fmla="*/ 904009 w 3730337"/>
              <a:gd name="connsiteY13" fmla="*/ 188023 h 1757124"/>
              <a:gd name="connsiteX14" fmla="*/ 956830 w 3730337"/>
              <a:gd name="connsiteY14" fmla="*/ 141698 h 1757124"/>
              <a:gd name="connsiteX15" fmla="*/ 1023071 w 3730337"/>
              <a:gd name="connsiteY15" fmla="*/ 85846 h 1757124"/>
              <a:gd name="connsiteX16" fmla="*/ 1049482 w 3730337"/>
              <a:gd name="connsiteY16" fmla="*/ 125678 h 1757124"/>
              <a:gd name="connsiteX17" fmla="*/ 1101437 w 3730337"/>
              <a:gd name="connsiteY17" fmla="*/ 219196 h 1757124"/>
              <a:gd name="connsiteX18" fmla="*/ 1162050 w 3730337"/>
              <a:gd name="connsiteY18" fmla="*/ 331764 h 1757124"/>
              <a:gd name="connsiteX19" fmla="*/ 1257300 w 3730337"/>
              <a:gd name="connsiteY19" fmla="*/ 324837 h 1757124"/>
              <a:gd name="connsiteX20" fmla="*/ 1433946 w 3730337"/>
              <a:gd name="connsiteY20" fmla="*/ 281542 h 1757124"/>
              <a:gd name="connsiteX21" fmla="*/ 1745673 w 3730337"/>
              <a:gd name="connsiteY21" fmla="*/ 177633 h 1757124"/>
              <a:gd name="connsiteX22" fmla="*/ 1839191 w 3730337"/>
              <a:gd name="connsiteY22" fmla="*/ 156851 h 1757124"/>
              <a:gd name="connsiteX23" fmla="*/ 1995055 w 3730337"/>
              <a:gd name="connsiteY23" fmla="*/ 94505 h 1757124"/>
              <a:gd name="connsiteX24" fmla="*/ 2109355 w 3730337"/>
              <a:gd name="connsiteY24" fmla="*/ 63333 h 1757124"/>
              <a:gd name="connsiteX25" fmla="*/ 2244437 w 3730337"/>
              <a:gd name="connsiteY25" fmla="*/ 32160 h 1757124"/>
              <a:gd name="connsiteX26" fmla="*/ 2337955 w 3730337"/>
              <a:gd name="connsiteY26" fmla="*/ 21769 h 1757124"/>
              <a:gd name="connsiteX27" fmla="*/ 2441864 w 3730337"/>
              <a:gd name="connsiteY27" fmla="*/ 987 h 1757124"/>
              <a:gd name="connsiteX28" fmla="*/ 2544475 w 3730337"/>
              <a:gd name="connsiteY28" fmla="*/ 6616 h 1757124"/>
              <a:gd name="connsiteX29" fmla="*/ 2618509 w 3730337"/>
              <a:gd name="connsiteY29" fmla="*/ 21769 h 1757124"/>
              <a:gd name="connsiteX30" fmla="*/ 2680855 w 3730337"/>
              <a:gd name="connsiteY30" fmla="*/ 32160 h 1757124"/>
              <a:gd name="connsiteX31" fmla="*/ 2784764 w 3730337"/>
              <a:gd name="connsiteY31" fmla="*/ 63333 h 1757124"/>
              <a:gd name="connsiteX32" fmla="*/ 2878282 w 3730337"/>
              <a:gd name="connsiteY32" fmla="*/ 94505 h 1757124"/>
              <a:gd name="connsiteX33" fmla="*/ 2971800 w 3730337"/>
              <a:gd name="connsiteY33" fmla="*/ 136069 h 1757124"/>
              <a:gd name="connsiteX34" fmla="*/ 3054062 w 3730337"/>
              <a:gd name="connsiteY34" fmla="*/ 188023 h 1757124"/>
              <a:gd name="connsiteX35" fmla="*/ 3213389 w 3730337"/>
              <a:gd name="connsiteY35" fmla="*/ 290634 h 1757124"/>
              <a:gd name="connsiteX36" fmla="*/ 3313834 w 3730337"/>
              <a:gd name="connsiteY36" fmla="*/ 360772 h 1757124"/>
              <a:gd name="connsiteX37" fmla="*/ 3397828 w 3730337"/>
              <a:gd name="connsiteY37" fmla="*/ 437405 h 1757124"/>
              <a:gd name="connsiteX38" fmla="*/ 3439391 w 3730337"/>
              <a:gd name="connsiteY38" fmla="*/ 489360 h 1757124"/>
              <a:gd name="connsiteX39" fmla="*/ 3480955 w 3730337"/>
              <a:gd name="connsiteY39" fmla="*/ 551705 h 1757124"/>
              <a:gd name="connsiteX40" fmla="*/ 3505633 w 3730337"/>
              <a:gd name="connsiteY40" fmla="*/ 587641 h 1757124"/>
              <a:gd name="connsiteX41" fmla="*/ 3552825 w 3730337"/>
              <a:gd name="connsiteY41" fmla="*/ 645223 h 1757124"/>
              <a:gd name="connsiteX42" fmla="*/ 3616037 w 3730337"/>
              <a:gd name="connsiteY42" fmla="*/ 769914 h 1757124"/>
              <a:gd name="connsiteX43" fmla="*/ 3667991 w 3730337"/>
              <a:gd name="connsiteY43" fmla="*/ 863433 h 1757124"/>
              <a:gd name="connsiteX44" fmla="*/ 3688773 w 3730337"/>
              <a:gd name="connsiteY44" fmla="*/ 894605 h 1757124"/>
              <a:gd name="connsiteX45" fmla="*/ 3719946 w 3730337"/>
              <a:gd name="connsiteY45" fmla="*/ 988123 h 1757124"/>
              <a:gd name="connsiteX46" fmla="*/ 3730337 w 3730337"/>
              <a:gd name="connsiteY46" fmla="*/ 1019296 h 1757124"/>
              <a:gd name="connsiteX47" fmla="*/ 3719946 w 3730337"/>
              <a:gd name="connsiteY47" fmla="*/ 1123205 h 1757124"/>
              <a:gd name="connsiteX48" fmla="*/ 3666259 w 3730337"/>
              <a:gd name="connsiteY48" fmla="*/ 1199839 h 1757124"/>
              <a:gd name="connsiteX49" fmla="*/ 3616037 w 3730337"/>
              <a:gd name="connsiteY49" fmla="*/ 1289460 h 1757124"/>
              <a:gd name="connsiteX50" fmla="*/ 3574473 w 3730337"/>
              <a:gd name="connsiteY50" fmla="*/ 1351805 h 1757124"/>
              <a:gd name="connsiteX51" fmla="*/ 3522518 w 3730337"/>
              <a:gd name="connsiteY51" fmla="*/ 1414151 h 1757124"/>
              <a:gd name="connsiteX52" fmla="*/ 3449782 w 3730337"/>
              <a:gd name="connsiteY52" fmla="*/ 1476496 h 1757124"/>
              <a:gd name="connsiteX53" fmla="*/ 3387437 w 3730337"/>
              <a:gd name="connsiteY53" fmla="*/ 1518060 h 1757124"/>
              <a:gd name="connsiteX54" fmla="*/ 3356264 w 3730337"/>
              <a:gd name="connsiteY54" fmla="*/ 1538842 h 1757124"/>
              <a:gd name="connsiteX55" fmla="*/ 3325091 w 3730337"/>
              <a:gd name="connsiteY55" fmla="*/ 1570014 h 1757124"/>
              <a:gd name="connsiteX56" fmla="*/ 3241964 w 3730337"/>
              <a:gd name="connsiteY56" fmla="*/ 1601187 h 1757124"/>
              <a:gd name="connsiteX57" fmla="*/ 3210791 w 3730337"/>
              <a:gd name="connsiteY57" fmla="*/ 1621969 h 1757124"/>
              <a:gd name="connsiteX58" fmla="*/ 3127664 w 3730337"/>
              <a:gd name="connsiteY58" fmla="*/ 1642751 h 1757124"/>
              <a:gd name="connsiteX59" fmla="*/ 3096491 w 3730337"/>
              <a:gd name="connsiteY59" fmla="*/ 1653142 h 1757124"/>
              <a:gd name="connsiteX60" fmla="*/ 2971800 w 3730337"/>
              <a:gd name="connsiteY60" fmla="*/ 1642751 h 1757124"/>
              <a:gd name="connsiteX61" fmla="*/ 2940628 w 3730337"/>
              <a:gd name="connsiteY61" fmla="*/ 1632360 h 1757124"/>
              <a:gd name="connsiteX62" fmla="*/ 2763982 w 3730337"/>
              <a:gd name="connsiteY62" fmla="*/ 1621969 h 1757124"/>
              <a:gd name="connsiteX63" fmla="*/ 2608118 w 3730337"/>
              <a:gd name="connsiteY63" fmla="*/ 1632360 h 1757124"/>
              <a:gd name="connsiteX64" fmla="*/ 2545773 w 3730337"/>
              <a:gd name="connsiteY64" fmla="*/ 1673923 h 1757124"/>
              <a:gd name="connsiteX65" fmla="*/ 2524991 w 3730337"/>
              <a:gd name="connsiteY65" fmla="*/ 1705096 h 1757124"/>
              <a:gd name="connsiteX66" fmla="*/ 2421082 w 3730337"/>
              <a:gd name="connsiteY66" fmla="*/ 1736269 h 1757124"/>
              <a:gd name="connsiteX67" fmla="*/ 2389909 w 3730337"/>
              <a:gd name="connsiteY67" fmla="*/ 1757051 h 1757124"/>
              <a:gd name="connsiteX68" fmla="*/ 2310246 w 3730337"/>
              <a:gd name="connsiteY68" fmla="*/ 1751855 h 1757124"/>
              <a:gd name="connsiteX69" fmla="*/ 2369128 w 3730337"/>
              <a:gd name="connsiteY69" fmla="*/ 1736269 h 1757124"/>
              <a:gd name="connsiteX70" fmla="*/ 2379518 w 3730337"/>
              <a:gd name="connsiteY70" fmla="*/ 1705096 h 1757124"/>
              <a:gd name="connsiteX71" fmla="*/ 2348346 w 3730337"/>
              <a:gd name="connsiteY71" fmla="*/ 1715487 h 1757124"/>
              <a:gd name="connsiteX72" fmla="*/ 2306782 w 3730337"/>
              <a:gd name="connsiteY72" fmla="*/ 1725878 h 1757124"/>
              <a:gd name="connsiteX73" fmla="*/ 2275609 w 3730337"/>
              <a:gd name="connsiteY73" fmla="*/ 1725878 h 1757124"/>
              <a:gd name="connsiteX74" fmla="*/ 2244437 w 3730337"/>
              <a:gd name="connsiteY74" fmla="*/ 1673923 h 1757124"/>
              <a:gd name="connsiteX75" fmla="*/ 2209367 w 3730337"/>
              <a:gd name="connsiteY75" fmla="*/ 1705096 h 1757124"/>
              <a:gd name="connsiteX76" fmla="*/ 2213264 w 3730337"/>
              <a:gd name="connsiteY76" fmla="*/ 1673923 h 1757124"/>
              <a:gd name="connsiteX77" fmla="*/ 2265218 w 3730337"/>
              <a:gd name="connsiteY77" fmla="*/ 1632360 h 1757124"/>
              <a:gd name="connsiteX78" fmla="*/ 2296391 w 3730337"/>
              <a:gd name="connsiteY78" fmla="*/ 1601187 h 1757124"/>
              <a:gd name="connsiteX79" fmla="*/ 2327564 w 3730337"/>
              <a:gd name="connsiteY79" fmla="*/ 1580405 h 1757124"/>
              <a:gd name="connsiteX80" fmla="*/ 2369128 w 3730337"/>
              <a:gd name="connsiteY80" fmla="*/ 1538842 h 1757124"/>
              <a:gd name="connsiteX81" fmla="*/ 2389909 w 3730337"/>
              <a:gd name="connsiteY81" fmla="*/ 1476496 h 1757124"/>
              <a:gd name="connsiteX82" fmla="*/ 2317173 w 3730337"/>
              <a:gd name="connsiteY82" fmla="*/ 1497278 h 1757124"/>
              <a:gd name="connsiteX83" fmla="*/ 2223655 w 3730337"/>
              <a:gd name="connsiteY83" fmla="*/ 1549233 h 1757124"/>
              <a:gd name="connsiteX84" fmla="*/ 2109355 w 3730337"/>
              <a:gd name="connsiteY84" fmla="*/ 1538842 h 1757124"/>
              <a:gd name="connsiteX85" fmla="*/ 2078182 w 3730337"/>
              <a:gd name="connsiteY85" fmla="*/ 1528451 h 1757124"/>
              <a:gd name="connsiteX86" fmla="*/ 2036618 w 3730337"/>
              <a:gd name="connsiteY86" fmla="*/ 1518060 h 1757124"/>
              <a:gd name="connsiteX87" fmla="*/ 1974273 w 3730337"/>
              <a:gd name="connsiteY87" fmla="*/ 1497278 h 1757124"/>
              <a:gd name="connsiteX88" fmla="*/ 1943100 w 3730337"/>
              <a:gd name="connsiteY88" fmla="*/ 1486887 h 1757124"/>
              <a:gd name="connsiteX89" fmla="*/ 1901537 w 3730337"/>
              <a:gd name="connsiteY89" fmla="*/ 1476496 h 1757124"/>
              <a:gd name="connsiteX90" fmla="*/ 1870364 w 3730337"/>
              <a:gd name="connsiteY90" fmla="*/ 1486887 h 1757124"/>
              <a:gd name="connsiteX91" fmla="*/ 1776846 w 3730337"/>
              <a:gd name="connsiteY91" fmla="*/ 1538842 h 1757124"/>
              <a:gd name="connsiteX92" fmla="*/ 1766455 w 3730337"/>
              <a:gd name="connsiteY92" fmla="*/ 1570014 h 1757124"/>
              <a:gd name="connsiteX93" fmla="*/ 1735282 w 3730337"/>
              <a:gd name="connsiteY93" fmla="*/ 1601187 h 1757124"/>
              <a:gd name="connsiteX94" fmla="*/ 1704109 w 3730337"/>
              <a:gd name="connsiteY94" fmla="*/ 1611578 h 1757124"/>
              <a:gd name="connsiteX95" fmla="*/ 1454728 w 3730337"/>
              <a:gd name="connsiteY95" fmla="*/ 1621969 h 1757124"/>
              <a:gd name="connsiteX96" fmla="*/ 1153391 w 3730337"/>
              <a:gd name="connsiteY96" fmla="*/ 1611578 h 1757124"/>
              <a:gd name="connsiteX97" fmla="*/ 1091046 w 3730337"/>
              <a:gd name="connsiteY97" fmla="*/ 1601187 h 1757124"/>
              <a:gd name="connsiteX98" fmla="*/ 987137 w 3730337"/>
              <a:gd name="connsiteY98" fmla="*/ 1590796 h 1757124"/>
              <a:gd name="connsiteX99" fmla="*/ 1039091 w 3730337"/>
              <a:gd name="connsiteY99" fmla="*/ 1549233 h 1757124"/>
              <a:gd name="connsiteX100" fmla="*/ 1007918 w 3730337"/>
              <a:gd name="connsiteY100" fmla="*/ 1528451 h 1757124"/>
              <a:gd name="connsiteX101" fmla="*/ 883228 w 3730337"/>
              <a:gd name="connsiteY101" fmla="*/ 1549233 h 1757124"/>
              <a:gd name="connsiteX102" fmla="*/ 945573 w 3730337"/>
              <a:gd name="connsiteY102" fmla="*/ 1507669 h 1757124"/>
              <a:gd name="connsiteX103" fmla="*/ 966355 w 3730337"/>
              <a:gd name="connsiteY103" fmla="*/ 1476496 h 1757124"/>
              <a:gd name="connsiteX104" fmla="*/ 1059873 w 3730337"/>
              <a:gd name="connsiteY104" fmla="*/ 1424542 h 1757124"/>
              <a:gd name="connsiteX105" fmla="*/ 1070264 w 3730337"/>
              <a:gd name="connsiteY105" fmla="*/ 1393369 h 1757124"/>
              <a:gd name="connsiteX106" fmla="*/ 1101437 w 3730337"/>
              <a:gd name="connsiteY106" fmla="*/ 1382978 h 1757124"/>
              <a:gd name="connsiteX107" fmla="*/ 1163782 w 3730337"/>
              <a:gd name="connsiteY107" fmla="*/ 1403760 h 1757124"/>
              <a:gd name="connsiteX108" fmla="*/ 1278082 w 3730337"/>
              <a:gd name="connsiteY108" fmla="*/ 1414151 h 1757124"/>
              <a:gd name="connsiteX109" fmla="*/ 1340428 w 3730337"/>
              <a:gd name="connsiteY109" fmla="*/ 1434933 h 1757124"/>
              <a:gd name="connsiteX110" fmla="*/ 1371600 w 3730337"/>
              <a:gd name="connsiteY110" fmla="*/ 1445323 h 1757124"/>
              <a:gd name="connsiteX111" fmla="*/ 1413164 w 3730337"/>
              <a:gd name="connsiteY111" fmla="*/ 1434933 h 1757124"/>
              <a:gd name="connsiteX112" fmla="*/ 1381991 w 3730337"/>
              <a:gd name="connsiteY112" fmla="*/ 1424542 h 1757124"/>
              <a:gd name="connsiteX113" fmla="*/ 1297998 w 3730337"/>
              <a:gd name="connsiteY113" fmla="*/ 1384709 h 1757124"/>
              <a:gd name="connsiteX114" fmla="*/ 1246043 w 3730337"/>
              <a:gd name="connsiteY114" fmla="*/ 1347043 h 1757124"/>
              <a:gd name="connsiteX115" fmla="*/ 1205346 w 3730337"/>
              <a:gd name="connsiteY115" fmla="*/ 1341414 h 1757124"/>
              <a:gd name="connsiteX116" fmla="*/ 1143000 w 3730337"/>
              <a:gd name="connsiteY116" fmla="*/ 1310242 h 1757124"/>
              <a:gd name="connsiteX117" fmla="*/ 1080655 w 3730337"/>
              <a:gd name="connsiteY117" fmla="*/ 1279069 h 1757124"/>
              <a:gd name="connsiteX118" fmla="*/ 1028700 w 3730337"/>
              <a:gd name="connsiteY118" fmla="*/ 1237505 h 1757124"/>
              <a:gd name="connsiteX119" fmla="*/ 966355 w 3730337"/>
              <a:gd name="connsiteY119" fmla="*/ 1195942 h 1757124"/>
              <a:gd name="connsiteX120" fmla="*/ 841664 w 3730337"/>
              <a:gd name="connsiteY120" fmla="*/ 1133596 h 1757124"/>
              <a:gd name="connsiteX121" fmla="*/ 810491 w 3730337"/>
              <a:gd name="connsiteY121" fmla="*/ 1123205 h 1757124"/>
              <a:gd name="connsiteX122" fmla="*/ 654628 w 3730337"/>
              <a:gd name="connsiteY122" fmla="*/ 1060860 h 1757124"/>
              <a:gd name="connsiteX123" fmla="*/ 592282 w 3730337"/>
              <a:gd name="connsiteY123" fmla="*/ 1040078 h 1757124"/>
              <a:gd name="connsiteX124" fmla="*/ 529937 w 3730337"/>
              <a:gd name="connsiteY124" fmla="*/ 1019296 h 1757124"/>
              <a:gd name="connsiteX125" fmla="*/ 467591 w 3730337"/>
              <a:gd name="connsiteY125" fmla="*/ 998514 h 1757124"/>
              <a:gd name="connsiteX126" fmla="*/ 436418 w 3730337"/>
              <a:gd name="connsiteY126" fmla="*/ 988123 h 1757124"/>
              <a:gd name="connsiteX127" fmla="*/ 322118 w 3730337"/>
              <a:gd name="connsiteY127" fmla="*/ 977733 h 1757124"/>
              <a:gd name="connsiteX128" fmla="*/ 228600 w 3730337"/>
              <a:gd name="connsiteY128" fmla="*/ 956951 h 1757124"/>
              <a:gd name="connsiteX129" fmla="*/ 197428 w 3730337"/>
              <a:gd name="connsiteY129" fmla="*/ 946560 h 1757124"/>
              <a:gd name="connsiteX130" fmla="*/ 166255 w 3730337"/>
              <a:gd name="connsiteY130" fmla="*/ 925778 h 1757124"/>
              <a:gd name="connsiteX131" fmla="*/ 103909 w 3730337"/>
              <a:gd name="connsiteY131" fmla="*/ 904996 h 1757124"/>
              <a:gd name="connsiteX132" fmla="*/ 41564 w 3730337"/>
              <a:gd name="connsiteY132" fmla="*/ 863433 h 1757124"/>
              <a:gd name="connsiteX133" fmla="*/ 0 w 3730337"/>
              <a:gd name="connsiteY133" fmla="*/ 801087 h 1757124"/>
              <a:gd name="connsiteX134" fmla="*/ 31173 w 3730337"/>
              <a:gd name="connsiteY134" fmla="*/ 759523 h 1757124"/>
              <a:gd name="connsiteX0" fmla="*/ 31173 w 3730337"/>
              <a:gd name="connsiteY0" fmla="*/ 760275 h 1757876"/>
              <a:gd name="connsiteX1" fmla="*/ 103909 w 3730337"/>
              <a:gd name="connsiteY1" fmla="*/ 677148 h 1757876"/>
              <a:gd name="connsiteX2" fmla="*/ 202191 w 3730337"/>
              <a:gd name="connsiteY2" fmla="*/ 605278 h 1757876"/>
              <a:gd name="connsiteX3" fmla="*/ 290946 w 3730337"/>
              <a:gd name="connsiteY3" fmla="*/ 562848 h 1757876"/>
              <a:gd name="connsiteX4" fmla="*/ 339003 w 3730337"/>
              <a:gd name="connsiteY4" fmla="*/ 522150 h 1757876"/>
              <a:gd name="connsiteX5" fmla="*/ 374073 w 3730337"/>
              <a:gd name="connsiteY5" fmla="*/ 469330 h 1757876"/>
              <a:gd name="connsiteX6" fmla="*/ 436418 w 3730337"/>
              <a:gd name="connsiteY6" fmla="*/ 417375 h 1757876"/>
              <a:gd name="connsiteX7" fmla="*/ 498764 w 3730337"/>
              <a:gd name="connsiteY7" fmla="*/ 375812 h 1757876"/>
              <a:gd name="connsiteX8" fmla="*/ 529937 w 3730337"/>
              <a:gd name="connsiteY8" fmla="*/ 355030 h 1757876"/>
              <a:gd name="connsiteX9" fmla="*/ 654628 w 3730337"/>
              <a:gd name="connsiteY9" fmla="*/ 323857 h 1757876"/>
              <a:gd name="connsiteX10" fmla="*/ 685800 w 3730337"/>
              <a:gd name="connsiteY10" fmla="*/ 313466 h 1757876"/>
              <a:gd name="connsiteX11" fmla="*/ 779318 w 3730337"/>
              <a:gd name="connsiteY11" fmla="*/ 292685 h 1757876"/>
              <a:gd name="connsiteX12" fmla="*/ 862446 w 3730337"/>
              <a:gd name="connsiteY12" fmla="*/ 230339 h 1757876"/>
              <a:gd name="connsiteX13" fmla="*/ 904009 w 3730337"/>
              <a:gd name="connsiteY13" fmla="*/ 188775 h 1757876"/>
              <a:gd name="connsiteX14" fmla="*/ 956830 w 3730337"/>
              <a:gd name="connsiteY14" fmla="*/ 142450 h 1757876"/>
              <a:gd name="connsiteX15" fmla="*/ 1023071 w 3730337"/>
              <a:gd name="connsiteY15" fmla="*/ 86598 h 1757876"/>
              <a:gd name="connsiteX16" fmla="*/ 1049482 w 3730337"/>
              <a:gd name="connsiteY16" fmla="*/ 126430 h 1757876"/>
              <a:gd name="connsiteX17" fmla="*/ 1101437 w 3730337"/>
              <a:gd name="connsiteY17" fmla="*/ 219948 h 1757876"/>
              <a:gd name="connsiteX18" fmla="*/ 1162050 w 3730337"/>
              <a:gd name="connsiteY18" fmla="*/ 332516 h 1757876"/>
              <a:gd name="connsiteX19" fmla="*/ 1257300 w 3730337"/>
              <a:gd name="connsiteY19" fmla="*/ 325589 h 1757876"/>
              <a:gd name="connsiteX20" fmla="*/ 1433946 w 3730337"/>
              <a:gd name="connsiteY20" fmla="*/ 282294 h 1757876"/>
              <a:gd name="connsiteX21" fmla="*/ 1745673 w 3730337"/>
              <a:gd name="connsiteY21" fmla="*/ 178385 h 1757876"/>
              <a:gd name="connsiteX22" fmla="*/ 1839191 w 3730337"/>
              <a:gd name="connsiteY22" fmla="*/ 157603 h 1757876"/>
              <a:gd name="connsiteX23" fmla="*/ 1995055 w 3730337"/>
              <a:gd name="connsiteY23" fmla="*/ 95257 h 1757876"/>
              <a:gd name="connsiteX24" fmla="*/ 2109355 w 3730337"/>
              <a:gd name="connsiteY24" fmla="*/ 64085 h 1757876"/>
              <a:gd name="connsiteX25" fmla="*/ 2244437 w 3730337"/>
              <a:gd name="connsiteY25" fmla="*/ 32912 h 1757876"/>
              <a:gd name="connsiteX26" fmla="*/ 2441864 w 3730337"/>
              <a:gd name="connsiteY26" fmla="*/ 1739 h 1757876"/>
              <a:gd name="connsiteX27" fmla="*/ 2544475 w 3730337"/>
              <a:gd name="connsiteY27" fmla="*/ 7368 h 1757876"/>
              <a:gd name="connsiteX28" fmla="*/ 2618509 w 3730337"/>
              <a:gd name="connsiteY28" fmla="*/ 22521 h 1757876"/>
              <a:gd name="connsiteX29" fmla="*/ 2680855 w 3730337"/>
              <a:gd name="connsiteY29" fmla="*/ 32912 h 1757876"/>
              <a:gd name="connsiteX30" fmla="*/ 2784764 w 3730337"/>
              <a:gd name="connsiteY30" fmla="*/ 64085 h 1757876"/>
              <a:gd name="connsiteX31" fmla="*/ 2878282 w 3730337"/>
              <a:gd name="connsiteY31" fmla="*/ 95257 h 1757876"/>
              <a:gd name="connsiteX32" fmla="*/ 2971800 w 3730337"/>
              <a:gd name="connsiteY32" fmla="*/ 136821 h 1757876"/>
              <a:gd name="connsiteX33" fmla="*/ 3054062 w 3730337"/>
              <a:gd name="connsiteY33" fmla="*/ 188775 h 1757876"/>
              <a:gd name="connsiteX34" fmla="*/ 3213389 w 3730337"/>
              <a:gd name="connsiteY34" fmla="*/ 291386 h 1757876"/>
              <a:gd name="connsiteX35" fmla="*/ 3313834 w 3730337"/>
              <a:gd name="connsiteY35" fmla="*/ 361524 h 1757876"/>
              <a:gd name="connsiteX36" fmla="*/ 3397828 w 3730337"/>
              <a:gd name="connsiteY36" fmla="*/ 438157 h 1757876"/>
              <a:gd name="connsiteX37" fmla="*/ 3439391 w 3730337"/>
              <a:gd name="connsiteY37" fmla="*/ 490112 h 1757876"/>
              <a:gd name="connsiteX38" fmla="*/ 3480955 w 3730337"/>
              <a:gd name="connsiteY38" fmla="*/ 552457 h 1757876"/>
              <a:gd name="connsiteX39" fmla="*/ 3505633 w 3730337"/>
              <a:gd name="connsiteY39" fmla="*/ 588393 h 1757876"/>
              <a:gd name="connsiteX40" fmla="*/ 3552825 w 3730337"/>
              <a:gd name="connsiteY40" fmla="*/ 645975 h 1757876"/>
              <a:gd name="connsiteX41" fmla="*/ 3616037 w 3730337"/>
              <a:gd name="connsiteY41" fmla="*/ 770666 h 1757876"/>
              <a:gd name="connsiteX42" fmla="*/ 3667991 w 3730337"/>
              <a:gd name="connsiteY42" fmla="*/ 864185 h 1757876"/>
              <a:gd name="connsiteX43" fmla="*/ 3688773 w 3730337"/>
              <a:gd name="connsiteY43" fmla="*/ 895357 h 1757876"/>
              <a:gd name="connsiteX44" fmla="*/ 3719946 w 3730337"/>
              <a:gd name="connsiteY44" fmla="*/ 988875 h 1757876"/>
              <a:gd name="connsiteX45" fmla="*/ 3730337 w 3730337"/>
              <a:gd name="connsiteY45" fmla="*/ 1020048 h 1757876"/>
              <a:gd name="connsiteX46" fmla="*/ 3719946 w 3730337"/>
              <a:gd name="connsiteY46" fmla="*/ 1123957 h 1757876"/>
              <a:gd name="connsiteX47" fmla="*/ 3666259 w 3730337"/>
              <a:gd name="connsiteY47" fmla="*/ 1200591 h 1757876"/>
              <a:gd name="connsiteX48" fmla="*/ 3616037 w 3730337"/>
              <a:gd name="connsiteY48" fmla="*/ 1290212 h 1757876"/>
              <a:gd name="connsiteX49" fmla="*/ 3574473 w 3730337"/>
              <a:gd name="connsiteY49" fmla="*/ 1352557 h 1757876"/>
              <a:gd name="connsiteX50" fmla="*/ 3522518 w 3730337"/>
              <a:gd name="connsiteY50" fmla="*/ 1414903 h 1757876"/>
              <a:gd name="connsiteX51" fmla="*/ 3449782 w 3730337"/>
              <a:gd name="connsiteY51" fmla="*/ 1477248 h 1757876"/>
              <a:gd name="connsiteX52" fmla="*/ 3387437 w 3730337"/>
              <a:gd name="connsiteY52" fmla="*/ 1518812 h 1757876"/>
              <a:gd name="connsiteX53" fmla="*/ 3356264 w 3730337"/>
              <a:gd name="connsiteY53" fmla="*/ 1539594 h 1757876"/>
              <a:gd name="connsiteX54" fmla="*/ 3325091 w 3730337"/>
              <a:gd name="connsiteY54" fmla="*/ 1570766 h 1757876"/>
              <a:gd name="connsiteX55" fmla="*/ 3241964 w 3730337"/>
              <a:gd name="connsiteY55" fmla="*/ 1601939 h 1757876"/>
              <a:gd name="connsiteX56" fmla="*/ 3210791 w 3730337"/>
              <a:gd name="connsiteY56" fmla="*/ 1622721 h 1757876"/>
              <a:gd name="connsiteX57" fmla="*/ 3127664 w 3730337"/>
              <a:gd name="connsiteY57" fmla="*/ 1643503 h 1757876"/>
              <a:gd name="connsiteX58" fmla="*/ 3096491 w 3730337"/>
              <a:gd name="connsiteY58" fmla="*/ 1653894 h 1757876"/>
              <a:gd name="connsiteX59" fmla="*/ 2971800 w 3730337"/>
              <a:gd name="connsiteY59" fmla="*/ 1643503 h 1757876"/>
              <a:gd name="connsiteX60" fmla="*/ 2940628 w 3730337"/>
              <a:gd name="connsiteY60" fmla="*/ 1633112 h 1757876"/>
              <a:gd name="connsiteX61" fmla="*/ 2763982 w 3730337"/>
              <a:gd name="connsiteY61" fmla="*/ 1622721 h 1757876"/>
              <a:gd name="connsiteX62" fmla="*/ 2608118 w 3730337"/>
              <a:gd name="connsiteY62" fmla="*/ 1633112 h 1757876"/>
              <a:gd name="connsiteX63" fmla="*/ 2545773 w 3730337"/>
              <a:gd name="connsiteY63" fmla="*/ 1674675 h 1757876"/>
              <a:gd name="connsiteX64" fmla="*/ 2524991 w 3730337"/>
              <a:gd name="connsiteY64" fmla="*/ 1705848 h 1757876"/>
              <a:gd name="connsiteX65" fmla="*/ 2421082 w 3730337"/>
              <a:gd name="connsiteY65" fmla="*/ 1737021 h 1757876"/>
              <a:gd name="connsiteX66" fmla="*/ 2389909 w 3730337"/>
              <a:gd name="connsiteY66" fmla="*/ 1757803 h 1757876"/>
              <a:gd name="connsiteX67" fmla="*/ 2310246 w 3730337"/>
              <a:gd name="connsiteY67" fmla="*/ 1752607 h 1757876"/>
              <a:gd name="connsiteX68" fmla="*/ 2369128 w 3730337"/>
              <a:gd name="connsiteY68" fmla="*/ 1737021 h 1757876"/>
              <a:gd name="connsiteX69" fmla="*/ 2379518 w 3730337"/>
              <a:gd name="connsiteY69" fmla="*/ 1705848 h 1757876"/>
              <a:gd name="connsiteX70" fmla="*/ 2348346 w 3730337"/>
              <a:gd name="connsiteY70" fmla="*/ 1716239 h 1757876"/>
              <a:gd name="connsiteX71" fmla="*/ 2306782 w 3730337"/>
              <a:gd name="connsiteY71" fmla="*/ 1726630 h 1757876"/>
              <a:gd name="connsiteX72" fmla="*/ 2275609 w 3730337"/>
              <a:gd name="connsiteY72" fmla="*/ 1726630 h 1757876"/>
              <a:gd name="connsiteX73" fmla="*/ 2244437 w 3730337"/>
              <a:gd name="connsiteY73" fmla="*/ 1674675 h 1757876"/>
              <a:gd name="connsiteX74" fmla="*/ 2209367 w 3730337"/>
              <a:gd name="connsiteY74" fmla="*/ 1705848 h 1757876"/>
              <a:gd name="connsiteX75" fmla="*/ 2213264 w 3730337"/>
              <a:gd name="connsiteY75" fmla="*/ 1674675 h 1757876"/>
              <a:gd name="connsiteX76" fmla="*/ 2265218 w 3730337"/>
              <a:gd name="connsiteY76" fmla="*/ 1633112 h 1757876"/>
              <a:gd name="connsiteX77" fmla="*/ 2296391 w 3730337"/>
              <a:gd name="connsiteY77" fmla="*/ 1601939 h 1757876"/>
              <a:gd name="connsiteX78" fmla="*/ 2327564 w 3730337"/>
              <a:gd name="connsiteY78" fmla="*/ 1581157 h 1757876"/>
              <a:gd name="connsiteX79" fmla="*/ 2369128 w 3730337"/>
              <a:gd name="connsiteY79" fmla="*/ 1539594 h 1757876"/>
              <a:gd name="connsiteX80" fmla="*/ 2389909 w 3730337"/>
              <a:gd name="connsiteY80" fmla="*/ 1477248 h 1757876"/>
              <a:gd name="connsiteX81" fmla="*/ 2317173 w 3730337"/>
              <a:gd name="connsiteY81" fmla="*/ 1498030 h 1757876"/>
              <a:gd name="connsiteX82" fmla="*/ 2223655 w 3730337"/>
              <a:gd name="connsiteY82" fmla="*/ 1549985 h 1757876"/>
              <a:gd name="connsiteX83" fmla="*/ 2109355 w 3730337"/>
              <a:gd name="connsiteY83" fmla="*/ 1539594 h 1757876"/>
              <a:gd name="connsiteX84" fmla="*/ 2078182 w 3730337"/>
              <a:gd name="connsiteY84" fmla="*/ 1529203 h 1757876"/>
              <a:gd name="connsiteX85" fmla="*/ 2036618 w 3730337"/>
              <a:gd name="connsiteY85" fmla="*/ 1518812 h 1757876"/>
              <a:gd name="connsiteX86" fmla="*/ 1974273 w 3730337"/>
              <a:gd name="connsiteY86" fmla="*/ 1498030 h 1757876"/>
              <a:gd name="connsiteX87" fmla="*/ 1943100 w 3730337"/>
              <a:gd name="connsiteY87" fmla="*/ 1487639 h 1757876"/>
              <a:gd name="connsiteX88" fmla="*/ 1901537 w 3730337"/>
              <a:gd name="connsiteY88" fmla="*/ 1477248 h 1757876"/>
              <a:gd name="connsiteX89" fmla="*/ 1870364 w 3730337"/>
              <a:gd name="connsiteY89" fmla="*/ 1487639 h 1757876"/>
              <a:gd name="connsiteX90" fmla="*/ 1776846 w 3730337"/>
              <a:gd name="connsiteY90" fmla="*/ 1539594 h 1757876"/>
              <a:gd name="connsiteX91" fmla="*/ 1766455 w 3730337"/>
              <a:gd name="connsiteY91" fmla="*/ 1570766 h 1757876"/>
              <a:gd name="connsiteX92" fmla="*/ 1735282 w 3730337"/>
              <a:gd name="connsiteY92" fmla="*/ 1601939 h 1757876"/>
              <a:gd name="connsiteX93" fmla="*/ 1704109 w 3730337"/>
              <a:gd name="connsiteY93" fmla="*/ 1612330 h 1757876"/>
              <a:gd name="connsiteX94" fmla="*/ 1454728 w 3730337"/>
              <a:gd name="connsiteY94" fmla="*/ 1622721 h 1757876"/>
              <a:gd name="connsiteX95" fmla="*/ 1153391 w 3730337"/>
              <a:gd name="connsiteY95" fmla="*/ 1612330 h 1757876"/>
              <a:gd name="connsiteX96" fmla="*/ 1091046 w 3730337"/>
              <a:gd name="connsiteY96" fmla="*/ 1601939 h 1757876"/>
              <a:gd name="connsiteX97" fmla="*/ 987137 w 3730337"/>
              <a:gd name="connsiteY97" fmla="*/ 1591548 h 1757876"/>
              <a:gd name="connsiteX98" fmla="*/ 1039091 w 3730337"/>
              <a:gd name="connsiteY98" fmla="*/ 1549985 h 1757876"/>
              <a:gd name="connsiteX99" fmla="*/ 1007918 w 3730337"/>
              <a:gd name="connsiteY99" fmla="*/ 1529203 h 1757876"/>
              <a:gd name="connsiteX100" fmla="*/ 883228 w 3730337"/>
              <a:gd name="connsiteY100" fmla="*/ 1549985 h 1757876"/>
              <a:gd name="connsiteX101" fmla="*/ 945573 w 3730337"/>
              <a:gd name="connsiteY101" fmla="*/ 1508421 h 1757876"/>
              <a:gd name="connsiteX102" fmla="*/ 966355 w 3730337"/>
              <a:gd name="connsiteY102" fmla="*/ 1477248 h 1757876"/>
              <a:gd name="connsiteX103" fmla="*/ 1059873 w 3730337"/>
              <a:gd name="connsiteY103" fmla="*/ 1425294 h 1757876"/>
              <a:gd name="connsiteX104" fmla="*/ 1070264 w 3730337"/>
              <a:gd name="connsiteY104" fmla="*/ 1394121 h 1757876"/>
              <a:gd name="connsiteX105" fmla="*/ 1101437 w 3730337"/>
              <a:gd name="connsiteY105" fmla="*/ 1383730 h 1757876"/>
              <a:gd name="connsiteX106" fmla="*/ 1163782 w 3730337"/>
              <a:gd name="connsiteY106" fmla="*/ 1404512 h 1757876"/>
              <a:gd name="connsiteX107" fmla="*/ 1278082 w 3730337"/>
              <a:gd name="connsiteY107" fmla="*/ 1414903 h 1757876"/>
              <a:gd name="connsiteX108" fmla="*/ 1340428 w 3730337"/>
              <a:gd name="connsiteY108" fmla="*/ 1435685 h 1757876"/>
              <a:gd name="connsiteX109" fmla="*/ 1371600 w 3730337"/>
              <a:gd name="connsiteY109" fmla="*/ 1446075 h 1757876"/>
              <a:gd name="connsiteX110" fmla="*/ 1413164 w 3730337"/>
              <a:gd name="connsiteY110" fmla="*/ 1435685 h 1757876"/>
              <a:gd name="connsiteX111" fmla="*/ 1381991 w 3730337"/>
              <a:gd name="connsiteY111" fmla="*/ 1425294 h 1757876"/>
              <a:gd name="connsiteX112" fmla="*/ 1297998 w 3730337"/>
              <a:gd name="connsiteY112" fmla="*/ 1385461 h 1757876"/>
              <a:gd name="connsiteX113" fmla="*/ 1246043 w 3730337"/>
              <a:gd name="connsiteY113" fmla="*/ 1347795 h 1757876"/>
              <a:gd name="connsiteX114" fmla="*/ 1205346 w 3730337"/>
              <a:gd name="connsiteY114" fmla="*/ 1342166 h 1757876"/>
              <a:gd name="connsiteX115" fmla="*/ 1143000 w 3730337"/>
              <a:gd name="connsiteY115" fmla="*/ 1310994 h 1757876"/>
              <a:gd name="connsiteX116" fmla="*/ 1080655 w 3730337"/>
              <a:gd name="connsiteY116" fmla="*/ 1279821 h 1757876"/>
              <a:gd name="connsiteX117" fmla="*/ 1028700 w 3730337"/>
              <a:gd name="connsiteY117" fmla="*/ 1238257 h 1757876"/>
              <a:gd name="connsiteX118" fmla="*/ 966355 w 3730337"/>
              <a:gd name="connsiteY118" fmla="*/ 1196694 h 1757876"/>
              <a:gd name="connsiteX119" fmla="*/ 841664 w 3730337"/>
              <a:gd name="connsiteY119" fmla="*/ 1134348 h 1757876"/>
              <a:gd name="connsiteX120" fmla="*/ 810491 w 3730337"/>
              <a:gd name="connsiteY120" fmla="*/ 1123957 h 1757876"/>
              <a:gd name="connsiteX121" fmla="*/ 654628 w 3730337"/>
              <a:gd name="connsiteY121" fmla="*/ 1061612 h 1757876"/>
              <a:gd name="connsiteX122" fmla="*/ 592282 w 3730337"/>
              <a:gd name="connsiteY122" fmla="*/ 1040830 h 1757876"/>
              <a:gd name="connsiteX123" fmla="*/ 529937 w 3730337"/>
              <a:gd name="connsiteY123" fmla="*/ 1020048 h 1757876"/>
              <a:gd name="connsiteX124" fmla="*/ 467591 w 3730337"/>
              <a:gd name="connsiteY124" fmla="*/ 999266 h 1757876"/>
              <a:gd name="connsiteX125" fmla="*/ 436418 w 3730337"/>
              <a:gd name="connsiteY125" fmla="*/ 988875 h 1757876"/>
              <a:gd name="connsiteX126" fmla="*/ 322118 w 3730337"/>
              <a:gd name="connsiteY126" fmla="*/ 978485 h 1757876"/>
              <a:gd name="connsiteX127" fmla="*/ 228600 w 3730337"/>
              <a:gd name="connsiteY127" fmla="*/ 957703 h 1757876"/>
              <a:gd name="connsiteX128" fmla="*/ 197428 w 3730337"/>
              <a:gd name="connsiteY128" fmla="*/ 947312 h 1757876"/>
              <a:gd name="connsiteX129" fmla="*/ 166255 w 3730337"/>
              <a:gd name="connsiteY129" fmla="*/ 926530 h 1757876"/>
              <a:gd name="connsiteX130" fmla="*/ 103909 w 3730337"/>
              <a:gd name="connsiteY130" fmla="*/ 905748 h 1757876"/>
              <a:gd name="connsiteX131" fmla="*/ 41564 w 3730337"/>
              <a:gd name="connsiteY131" fmla="*/ 864185 h 1757876"/>
              <a:gd name="connsiteX132" fmla="*/ 0 w 3730337"/>
              <a:gd name="connsiteY132" fmla="*/ 801839 h 1757876"/>
              <a:gd name="connsiteX133" fmla="*/ 31173 w 3730337"/>
              <a:gd name="connsiteY133" fmla="*/ 760275 h 1757876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480955 w 3730337"/>
              <a:gd name="connsiteY37" fmla="*/ 552376 h 1757795"/>
              <a:gd name="connsiteX38" fmla="*/ 3505633 w 3730337"/>
              <a:gd name="connsiteY38" fmla="*/ 588312 h 1757795"/>
              <a:gd name="connsiteX39" fmla="*/ 3552825 w 3730337"/>
              <a:gd name="connsiteY39" fmla="*/ 645894 h 1757795"/>
              <a:gd name="connsiteX40" fmla="*/ 3616037 w 3730337"/>
              <a:gd name="connsiteY40" fmla="*/ 770585 h 1757795"/>
              <a:gd name="connsiteX41" fmla="*/ 3667991 w 3730337"/>
              <a:gd name="connsiteY41" fmla="*/ 864104 h 1757795"/>
              <a:gd name="connsiteX42" fmla="*/ 3688773 w 3730337"/>
              <a:gd name="connsiteY42" fmla="*/ 895276 h 1757795"/>
              <a:gd name="connsiteX43" fmla="*/ 3719946 w 3730337"/>
              <a:gd name="connsiteY43" fmla="*/ 988794 h 1757795"/>
              <a:gd name="connsiteX44" fmla="*/ 3730337 w 3730337"/>
              <a:gd name="connsiteY44" fmla="*/ 1019967 h 1757795"/>
              <a:gd name="connsiteX45" fmla="*/ 3719946 w 3730337"/>
              <a:gd name="connsiteY45" fmla="*/ 1123876 h 1757795"/>
              <a:gd name="connsiteX46" fmla="*/ 3666259 w 3730337"/>
              <a:gd name="connsiteY46" fmla="*/ 1200510 h 1757795"/>
              <a:gd name="connsiteX47" fmla="*/ 3616037 w 3730337"/>
              <a:gd name="connsiteY47" fmla="*/ 1290131 h 1757795"/>
              <a:gd name="connsiteX48" fmla="*/ 3574473 w 3730337"/>
              <a:gd name="connsiteY48" fmla="*/ 1352476 h 1757795"/>
              <a:gd name="connsiteX49" fmla="*/ 3522518 w 3730337"/>
              <a:gd name="connsiteY49" fmla="*/ 1414822 h 1757795"/>
              <a:gd name="connsiteX50" fmla="*/ 3449782 w 3730337"/>
              <a:gd name="connsiteY50" fmla="*/ 1477167 h 1757795"/>
              <a:gd name="connsiteX51" fmla="*/ 3387437 w 3730337"/>
              <a:gd name="connsiteY51" fmla="*/ 1518731 h 1757795"/>
              <a:gd name="connsiteX52" fmla="*/ 3356264 w 3730337"/>
              <a:gd name="connsiteY52" fmla="*/ 1539513 h 1757795"/>
              <a:gd name="connsiteX53" fmla="*/ 3325091 w 3730337"/>
              <a:gd name="connsiteY53" fmla="*/ 1570685 h 1757795"/>
              <a:gd name="connsiteX54" fmla="*/ 3241964 w 3730337"/>
              <a:gd name="connsiteY54" fmla="*/ 1601858 h 1757795"/>
              <a:gd name="connsiteX55" fmla="*/ 3210791 w 3730337"/>
              <a:gd name="connsiteY55" fmla="*/ 1622640 h 1757795"/>
              <a:gd name="connsiteX56" fmla="*/ 3127664 w 3730337"/>
              <a:gd name="connsiteY56" fmla="*/ 1643422 h 1757795"/>
              <a:gd name="connsiteX57" fmla="*/ 3096491 w 3730337"/>
              <a:gd name="connsiteY57" fmla="*/ 1653813 h 1757795"/>
              <a:gd name="connsiteX58" fmla="*/ 2971800 w 3730337"/>
              <a:gd name="connsiteY58" fmla="*/ 1643422 h 1757795"/>
              <a:gd name="connsiteX59" fmla="*/ 2940628 w 3730337"/>
              <a:gd name="connsiteY59" fmla="*/ 1633031 h 1757795"/>
              <a:gd name="connsiteX60" fmla="*/ 2763982 w 3730337"/>
              <a:gd name="connsiteY60" fmla="*/ 1622640 h 1757795"/>
              <a:gd name="connsiteX61" fmla="*/ 2608118 w 3730337"/>
              <a:gd name="connsiteY61" fmla="*/ 1633031 h 1757795"/>
              <a:gd name="connsiteX62" fmla="*/ 2545773 w 3730337"/>
              <a:gd name="connsiteY62" fmla="*/ 1674594 h 1757795"/>
              <a:gd name="connsiteX63" fmla="*/ 2524991 w 3730337"/>
              <a:gd name="connsiteY63" fmla="*/ 1705767 h 1757795"/>
              <a:gd name="connsiteX64" fmla="*/ 2421082 w 3730337"/>
              <a:gd name="connsiteY64" fmla="*/ 1736940 h 1757795"/>
              <a:gd name="connsiteX65" fmla="*/ 2389909 w 3730337"/>
              <a:gd name="connsiteY65" fmla="*/ 1757722 h 1757795"/>
              <a:gd name="connsiteX66" fmla="*/ 2310246 w 3730337"/>
              <a:gd name="connsiteY66" fmla="*/ 1752526 h 1757795"/>
              <a:gd name="connsiteX67" fmla="*/ 2369128 w 3730337"/>
              <a:gd name="connsiteY67" fmla="*/ 1736940 h 1757795"/>
              <a:gd name="connsiteX68" fmla="*/ 2379518 w 3730337"/>
              <a:gd name="connsiteY68" fmla="*/ 1705767 h 1757795"/>
              <a:gd name="connsiteX69" fmla="*/ 2348346 w 3730337"/>
              <a:gd name="connsiteY69" fmla="*/ 1716158 h 1757795"/>
              <a:gd name="connsiteX70" fmla="*/ 2306782 w 3730337"/>
              <a:gd name="connsiteY70" fmla="*/ 1726549 h 1757795"/>
              <a:gd name="connsiteX71" fmla="*/ 2275609 w 3730337"/>
              <a:gd name="connsiteY71" fmla="*/ 1726549 h 1757795"/>
              <a:gd name="connsiteX72" fmla="*/ 2244437 w 3730337"/>
              <a:gd name="connsiteY72" fmla="*/ 1674594 h 1757795"/>
              <a:gd name="connsiteX73" fmla="*/ 2209367 w 3730337"/>
              <a:gd name="connsiteY73" fmla="*/ 1705767 h 1757795"/>
              <a:gd name="connsiteX74" fmla="*/ 2213264 w 3730337"/>
              <a:gd name="connsiteY74" fmla="*/ 1674594 h 1757795"/>
              <a:gd name="connsiteX75" fmla="*/ 2265218 w 3730337"/>
              <a:gd name="connsiteY75" fmla="*/ 1633031 h 1757795"/>
              <a:gd name="connsiteX76" fmla="*/ 2296391 w 3730337"/>
              <a:gd name="connsiteY76" fmla="*/ 1601858 h 1757795"/>
              <a:gd name="connsiteX77" fmla="*/ 2327564 w 3730337"/>
              <a:gd name="connsiteY77" fmla="*/ 1581076 h 1757795"/>
              <a:gd name="connsiteX78" fmla="*/ 2369128 w 3730337"/>
              <a:gd name="connsiteY78" fmla="*/ 1539513 h 1757795"/>
              <a:gd name="connsiteX79" fmla="*/ 2389909 w 3730337"/>
              <a:gd name="connsiteY79" fmla="*/ 1477167 h 1757795"/>
              <a:gd name="connsiteX80" fmla="*/ 2317173 w 3730337"/>
              <a:gd name="connsiteY80" fmla="*/ 1497949 h 1757795"/>
              <a:gd name="connsiteX81" fmla="*/ 2223655 w 3730337"/>
              <a:gd name="connsiteY81" fmla="*/ 1549904 h 1757795"/>
              <a:gd name="connsiteX82" fmla="*/ 2109355 w 3730337"/>
              <a:gd name="connsiteY82" fmla="*/ 1539513 h 1757795"/>
              <a:gd name="connsiteX83" fmla="*/ 2078182 w 3730337"/>
              <a:gd name="connsiteY83" fmla="*/ 1529122 h 1757795"/>
              <a:gd name="connsiteX84" fmla="*/ 2036618 w 3730337"/>
              <a:gd name="connsiteY84" fmla="*/ 1518731 h 1757795"/>
              <a:gd name="connsiteX85" fmla="*/ 1974273 w 3730337"/>
              <a:gd name="connsiteY85" fmla="*/ 1497949 h 1757795"/>
              <a:gd name="connsiteX86" fmla="*/ 1943100 w 3730337"/>
              <a:gd name="connsiteY86" fmla="*/ 1487558 h 1757795"/>
              <a:gd name="connsiteX87" fmla="*/ 1901537 w 3730337"/>
              <a:gd name="connsiteY87" fmla="*/ 1477167 h 1757795"/>
              <a:gd name="connsiteX88" fmla="*/ 1870364 w 3730337"/>
              <a:gd name="connsiteY88" fmla="*/ 1487558 h 1757795"/>
              <a:gd name="connsiteX89" fmla="*/ 1776846 w 3730337"/>
              <a:gd name="connsiteY89" fmla="*/ 1539513 h 1757795"/>
              <a:gd name="connsiteX90" fmla="*/ 1766455 w 3730337"/>
              <a:gd name="connsiteY90" fmla="*/ 1570685 h 1757795"/>
              <a:gd name="connsiteX91" fmla="*/ 1735282 w 3730337"/>
              <a:gd name="connsiteY91" fmla="*/ 1601858 h 1757795"/>
              <a:gd name="connsiteX92" fmla="*/ 1704109 w 3730337"/>
              <a:gd name="connsiteY92" fmla="*/ 1612249 h 1757795"/>
              <a:gd name="connsiteX93" fmla="*/ 1454728 w 3730337"/>
              <a:gd name="connsiteY93" fmla="*/ 1622640 h 1757795"/>
              <a:gd name="connsiteX94" fmla="*/ 1153391 w 3730337"/>
              <a:gd name="connsiteY94" fmla="*/ 1612249 h 1757795"/>
              <a:gd name="connsiteX95" fmla="*/ 1091046 w 3730337"/>
              <a:gd name="connsiteY95" fmla="*/ 1601858 h 1757795"/>
              <a:gd name="connsiteX96" fmla="*/ 987137 w 3730337"/>
              <a:gd name="connsiteY96" fmla="*/ 1591467 h 1757795"/>
              <a:gd name="connsiteX97" fmla="*/ 1039091 w 3730337"/>
              <a:gd name="connsiteY97" fmla="*/ 1549904 h 1757795"/>
              <a:gd name="connsiteX98" fmla="*/ 1007918 w 3730337"/>
              <a:gd name="connsiteY98" fmla="*/ 1529122 h 1757795"/>
              <a:gd name="connsiteX99" fmla="*/ 883228 w 3730337"/>
              <a:gd name="connsiteY99" fmla="*/ 1549904 h 1757795"/>
              <a:gd name="connsiteX100" fmla="*/ 945573 w 3730337"/>
              <a:gd name="connsiteY100" fmla="*/ 1508340 h 1757795"/>
              <a:gd name="connsiteX101" fmla="*/ 966355 w 3730337"/>
              <a:gd name="connsiteY101" fmla="*/ 1477167 h 1757795"/>
              <a:gd name="connsiteX102" fmla="*/ 1059873 w 3730337"/>
              <a:gd name="connsiteY102" fmla="*/ 1425213 h 1757795"/>
              <a:gd name="connsiteX103" fmla="*/ 1070264 w 3730337"/>
              <a:gd name="connsiteY103" fmla="*/ 1394040 h 1757795"/>
              <a:gd name="connsiteX104" fmla="*/ 1101437 w 3730337"/>
              <a:gd name="connsiteY104" fmla="*/ 1383649 h 1757795"/>
              <a:gd name="connsiteX105" fmla="*/ 1163782 w 3730337"/>
              <a:gd name="connsiteY105" fmla="*/ 1404431 h 1757795"/>
              <a:gd name="connsiteX106" fmla="*/ 1278082 w 3730337"/>
              <a:gd name="connsiteY106" fmla="*/ 1414822 h 1757795"/>
              <a:gd name="connsiteX107" fmla="*/ 1340428 w 3730337"/>
              <a:gd name="connsiteY107" fmla="*/ 1435604 h 1757795"/>
              <a:gd name="connsiteX108" fmla="*/ 1371600 w 3730337"/>
              <a:gd name="connsiteY108" fmla="*/ 1445994 h 1757795"/>
              <a:gd name="connsiteX109" fmla="*/ 1413164 w 3730337"/>
              <a:gd name="connsiteY109" fmla="*/ 1435604 h 1757795"/>
              <a:gd name="connsiteX110" fmla="*/ 1381991 w 3730337"/>
              <a:gd name="connsiteY110" fmla="*/ 1425213 h 1757795"/>
              <a:gd name="connsiteX111" fmla="*/ 1297998 w 3730337"/>
              <a:gd name="connsiteY111" fmla="*/ 1385380 h 1757795"/>
              <a:gd name="connsiteX112" fmla="*/ 1246043 w 3730337"/>
              <a:gd name="connsiteY112" fmla="*/ 1347714 h 1757795"/>
              <a:gd name="connsiteX113" fmla="*/ 1205346 w 3730337"/>
              <a:gd name="connsiteY113" fmla="*/ 1342085 h 1757795"/>
              <a:gd name="connsiteX114" fmla="*/ 1143000 w 3730337"/>
              <a:gd name="connsiteY114" fmla="*/ 1310913 h 1757795"/>
              <a:gd name="connsiteX115" fmla="*/ 1080655 w 3730337"/>
              <a:gd name="connsiteY115" fmla="*/ 1279740 h 1757795"/>
              <a:gd name="connsiteX116" fmla="*/ 1028700 w 3730337"/>
              <a:gd name="connsiteY116" fmla="*/ 1238176 h 1757795"/>
              <a:gd name="connsiteX117" fmla="*/ 966355 w 3730337"/>
              <a:gd name="connsiteY117" fmla="*/ 1196613 h 1757795"/>
              <a:gd name="connsiteX118" fmla="*/ 841664 w 3730337"/>
              <a:gd name="connsiteY118" fmla="*/ 1134267 h 1757795"/>
              <a:gd name="connsiteX119" fmla="*/ 810491 w 3730337"/>
              <a:gd name="connsiteY119" fmla="*/ 1123876 h 1757795"/>
              <a:gd name="connsiteX120" fmla="*/ 654628 w 3730337"/>
              <a:gd name="connsiteY120" fmla="*/ 1061531 h 1757795"/>
              <a:gd name="connsiteX121" fmla="*/ 592282 w 3730337"/>
              <a:gd name="connsiteY121" fmla="*/ 1040749 h 1757795"/>
              <a:gd name="connsiteX122" fmla="*/ 529937 w 3730337"/>
              <a:gd name="connsiteY122" fmla="*/ 1019967 h 1757795"/>
              <a:gd name="connsiteX123" fmla="*/ 467591 w 3730337"/>
              <a:gd name="connsiteY123" fmla="*/ 999185 h 1757795"/>
              <a:gd name="connsiteX124" fmla="*/ 436418 w 3730337"/>
              <a:gd name="connsiteY124" fmla="*/ 988794 h 1757795"/>
              <a:gd name="connsiteX125" fmla="*/ 322118 w 3730337"/>
              <a:gd name="connsiteY125" fmla="*/ 978404 h 1757795"/>
              <a:gd name="connsiteX126" fmla="*/ 228600 w 3730337"/>
              <a:gd name="connsiteY126" fmla="*/ 957622 h 1757795"/>
              <a:gd name="connsiteX127" fmla="*/ 197428 w 3730337"/>
              <a:gd name="connsiteY127" fmla="*/ 947231 h 1757795"/>
              <a:gd name="connsiteX128" fmla="*/ 166255 w 3730337"/>
              <a:gd name="connsiteY128" fmla="*/ 926449 h 1757795"/>
              <a:gd name="connsiteX129" fmla="*/ 103909 w 3730337"/>
              <a:gd name="connsiteY129" fmla="*/ 905667 h 1757795"/>
              <a:gd name="connsiteX130" fmla="*/ 41564 w 3730337"/>
              <a:gd name="connsiteY130" fmla="*/ 864104 h 1757795"/>
              <a:gd name="connsiteX131" fmla="*/ 0 w 3730337"/>
              <a:gd name="connsiteY131" fmla="*/ 801758 h 1757795"/>
              <a:gd name="connsiteX132" fmla="*/ 31173 w 3730337"/>
              <a:gd name="connsiteY132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480955 w 3730337"/>
              <a:gd name="connsiteY37" fmla="*/ 552376 h 1757795"/>
              <a:gd name="connsiteX38" fmla="*/ 3552825 w 3730337"/>
              <a:gd name="connsiteY38" fmla="*/ 645894 h 1757795"/>
              <a:gd name="connsiteX39" fmla="*/ 3616037 w 3730337"/>
              <a:gd name="connsiteY39" fmla="*/ 770585 h 1757795"/>
              <a:gd name="connsiteX40" fmla="*/ 3667991 w 3730337"/>
              <a:gd name="connsiteY40" fmla="*/ 864104 h 1757795"/>
              <a:gd name="connsiteX41" fmla="*/ 3688773 w 3730337"/>
              <a:gd name="connsiteY41" fmla="*/ 895276 h 1757795"/>
              <a:gd name="connsiteX42" fmla="*/ 3719946 w 3730337"/>
              <a:gd name="connsiteY42" fmla="*/ 988794 h 1757795"/>
              <a:gd name="connsiteX43" fmla="*/ 3730337 w 3730337"/>
              <a:gd name="connsiteY43" fmla="*/ 1019967 h 1757795"/>
              <a:gd name="connsiteX44" fmla="*/ 3719946 w 3730337"/>
              <a:gd name="connsiteY44" fmla="*/ 1123876 h 1757795"/>
              <a:gd name="connsiteX45" fmla="*/ 3666259 w 3730337"/>
              <a:gd name="connsiteY45" fmla="*/ 1200510 h 1757795"/>
              <a:gd name="connsiteX46" fmla="*/ 3616037 w 3730337"/>
              <a:gd name="connsiteY46" fmla="*/ 1290131 h 1757795"/>
              <a:gd name="connsiteX47" fmla="*/ 3574473 w 3730337"/>
              <a:gd name="connsiteY47" fmla="*/ 1352476 h 1757795"/>
              <a:gd name="connsiteX48" fmla="*/ 3522518 w 3730337"/>
              <a:gd name="connsiteY48" fmla="*/ 1414822 h 1757795"/>
              <a:gd name="connsiteX49" fmla="*/ 3449782 w 3730337"/>
              <a:gd name="connsiteY49" fmla="*/ 1477167 h 1757795"/>
              <a:gd name="connsiteX50" fmla="*/ 3387437 w 3730337"/>
              <a:gd name="connsiteY50" fmla="*/ 1518731 h 1757795"/>
              <a:gd name="connsiteX51" fmla="*/ 3356264 w 3730337"/>
              <a:gd name="connsiteY51" fmla="*/ 1539513 h 1757795"/>
              <a:gd name="connsiteX52" fmla="*/ 3325091 w 3730337"/>
              <a:gd name="connsiteY52" fmla="*/ 1570685 h 1757795"/>
              <a:gd name="connsiteX53" fmla="*/ 3241964 w 3730337"/>
              <a:gd name="connsiteY53" fmla="*/ 1601858 h 1757795"/>
              <a:gd name="connsiteX54" fmla="*/ 3210791 w 3730337"/>
              <a:gd name="connsiteY54" fmla="*/ 1622640 h 1757795"/>
              <a:gd name="connsiteX55" fmla="*/ 3127664 w 3730337"/>
              <a:gd name="connsiteY55" fmla="*/ 1643422 h 1757795"/>
              <a:gd name="connsiteX56" fmla="*/ 3096491 w 3730337"/>
              <a:gd name="connsiteY56" fmla="*/ 1653813 h 1757795"/>
              <a:gd name="connsiteX57" fmla="*/ 2971800 w 3730337"/>
              <a:gd name="connsiteY57" fmla="*/ 1643422 h 1757795"/>
              <a:gd name="connsiteX58" fmla="*/ 2940628 w 3730337"/>
              <a:gd name="connsiteY58" fmla="*/ 1633031 h 1757795"/>
              <a:gd name="connsiteX59" fmla="*/ 2763982 w 3730337"/>
              <a:gd name="connsiteY59" fmla="*/ 1622640 h 1757795"/>
              <a:gd name="connsiteX60" fmla="*/ 2608118 w 3730337"/>
              <a:gd name="connsiteY60" fmla="*/ 1633031 h 1757795"/>
              <a:gd name="connsiteX61" fmla="*/ 2545773 w 3730337"/>
              <a:gd name="connsiteY61" fmla="*/ 1674594 h 1757795"/>
              <a:gd name="connsiteX62" fmla="*/ 2524991 w 3730337"/>
              <a:gd name="connsiteY62" fmla="*/ 1705767 h 1757795"/>
              <a:gd name="connsiteX63" fmla="*/ 2421082 w 3730337"/>
              <a:gd name="connsiteY63" fmla="*/ 1736940 h 1757795"/>
              <a:gd name="connsiteX64" fmla="*/ 2389909 w 3730337"/>
              <a:gd name="connsiteY64" fmla="*/ 1757722 h 1757795"/>
              <a:gd name="connsiteX65" fmla="*/ 2310246 w 3730337"/>
              <a:gd name="connsiteY65" fmla="*/ 1752526 h 1757795"/>
              <a:gd name="connsiteX66" fmla="*/ 2369128 w 3730337"/>
              <a:gd name="connsiteY66" fmla="*/ 1736940 h 1757795"/>
              <a:gd name="connsiteX67" fmla="*/ 2379518 w 3730337"/>
              <a:gd name="connsiteY67" fmla="*/ 1705767 h 1757795"/>
              <a:gd name="connsiteX68" fmla="*/ 2348346 w 3730337"/>
              <a:gd name="connsiteY68" fmla="*/ 1716158 h 1757795"/>
              <a:gd name="connsiteX69" fmla="*/ 2306782 w 3730337"/>
              <a:gd name="connsiteY69" fmla="*/ 1726549 h 1757795"/>
              <a:gd name="connsiteX70" fmla="*/ 2275609 w 3730337"/>
              <a:gd name="connsiteY70" fmla="*/ 1726549 h 1757795"/>
              <a:gd name="connsiteX71" fmla="*/ 2244437 w 3730337"/>
              <a:gd name="connsiteY71" fmla="*/ 1674594 h 1757795"/>
              <a:gd name="connsiteX72" fmla="*/ 2209367 w 3730337"/>
              <a:gd name="connsiteY72" fmla="*/ 1705767 h 1757795"/>
              <a:gd name="connsiteX73" fmla="*/ 2213264 w 3730337"/>
              <a:gd name="connsiteY73" fmla="*/ 1674594 h 1757795"/>
              <a:gd name="connsiteX74" fmla="*/ 2265218 w 3730337"/>
              <a:gd name="connsiteY74" fmla="*/ 1633031 h 1757795"/>
              <a:gd name="connsiteX75" fmla="*/ 2296391 w 3730337"/>
              <a:gd name="connsiteY75" fmla="*/ 1601858 h 1757795"/>
              <a:gd name="connsiteX76" fmla="*/ 2327564 w 3730337"/>
              <a:gd name="connsiteY76" fmla="*/ 1581076 h 1757795"/>
              <a:gd name="connsiteX77" fmla="*/ 2369128 w 3730337"/>
              <a:gd name="connsiteY77" fmla="*/ 1539513 h 1757795"/>
              <a:gd name="connsiteX78" fmla="*/ 2389909 w 3730337"/>
              <a:gd name="connsiteY78" fmla="*/ 1477167 h 1757795"/>
              <a:gd name="connsiteX79" fmla="*/ 2317173 w 3730337"/>
              <a:gd name="connsiteY79" fmla="*/ 1497949 h 1757795"/>
              <a:gd name="connsiteX80" fmla="*/ 2223655 w 3730337"/>
              <a:gd name="connsiteY80" fmla="*/ 1549904 h 1757795"/>
              <a:gd name="connsiteX81" fmla="*/ 2109355 w 3730337"/>
              <a:gd name="connsiteY81" fmla="*/ 1539513 h 1757795"/>
              <a:gd name="connsiteX82" fmla="*/ 2078182 w 3730337"/>
              <a:gd name="connsiteY82" fmla="*/ 1529122 h 1757795"/>
              <a:gd name="connsiteX83" fmla="*/ 2036618 w 3730337"/>
              <a:gd name="connsiteY83" fmla="*/ 1518731 h 1757795"/>
              <a:gd name="connsiteX84" fmla="*/ 1974273 w 3730337"/>
              <a:gd name="connsiteY84" fmla="*/ 1497949 h 1757795"/>
              <a:gd name="connsiteX85" fmla="*/ 1943100 w 3730337"/>
              <a:gd name="connsiteY85" fmla="*/ 1487558 h 1757795"/>
              <a:gd name="connsiteX86" fmla="*/ 1901537 w 3730337"/>
              <a:gd name="connsiteY86" fmla="*/ 1477167 h 1757795"/>
              <a:gd name="connsiteX87" fmla="*/ 1870364 w 3730337"/>
              <a:gd name="connsiteY87" fmla="*/ 1487558 h 1757795"/>
              <a:gd name="connsiteX88" fmla="*/ 1776846 w 3730337"/>
              <a:gd name="connsiteY88" fmla="*/ 1539513 h 1757795"/>
              <a:gd name="connsiteX89" fmla="*/ 1766455 w 3730337"/>
              <a:gd name="connsiteY89" fmla="*/ 1570685 h 1757795"/>
              <a:gd name="connsiteX90" fmla="*/ 1735282 w 3730337"/>
              <a:gd name="connsiteY90" fmla="*/ 1601858 h 1757795"/>
              <a:gd name="connsiteX91" fmla="*/ 1704109 w 3730337"/>
              <a:gd name="connsiteY91" fmla="*/ 1612249 h 1757795"/>
              <a:gd name="connsiteX92" fmla="*/ 1454728 w 3730337"/>
              <a:gd name="connsiteY92" fmla="*/ 1622640 h 1757795"/>
              <a:gd name="connsiteX93" fmla="*/ 1153391 w 3730337"/>
              <a:gd name="connsiteY93" fmla="*/ 1612249 h 1757795"/>
              <a:gd name="connsiteX94" fmla="*/ 1091046 w 3730337"/>
              <a:gd name="connsiteY94" fmla="*/ 1601858 h 1757795"/>
              <a:gd name="connsiteX95" fmla="*/ 987137 w 3730337"/>
              <a:gd name="connsiteY95" fmla="*/ 1591467 h 1757795"/>
              <a:gd name="connsiteX96" fmla="*/ 1039091 w 3730337"/>
              <a:gd name="connsiteY96" fmla="*/ 1549904 h 1757795"/>
              <a:gd name="connsiteX97" fmla="*/ 1007918 w 3730337"/>
              <a:gd name="connsiteY97" fmla="*/ 1529122 h 1757795"/>
              <a:gd name="connsiteX98" fmla="*/ 883228 w 3730337"/>
              <a:gd name="connsiteY98" fmla="*/ 1549904 h 1757795"/>
              <a:gd name="connsiteX99" fmla="*/ 945573 w 3730337"/>
              <a:gd name="connsiteY99" fmla="*/ 1508340 h 1757795"/>
              <a:gd name="connsiteX100" fmla="*/ 966355 w 3730337"/>
              <a:gd name="connsiteY100" fmla="*/ 1477167 h 1757795"/>
              <a:gd name="connsiteX101" fmla="*/ 1059873 w 3730337"/>
              <a:gd name="connsiteY101" fmla="*/ 1425213 h 1757795"/>
              <a:gd name="connsiteX102" fmla="*/ 1070264 w 3730337"/>
              <a:gd name="connsiteY102" fmla="*/ 1394040 h 1757795"/>
              <a:gd name="connsiteX103" fmla="*/ 1101437 w 3730337"/>
              <a:gd name="connsiteY103" fmla="*/ 1383649 h 1757795"/>
              <a:gd name="connsiteX104" fmla="*/ 1163782 w 3730337"/>
              <a:gd name="connsiteY104" fmla="*/ 1404431 h 1757795"/>
              <a:gd name="connsiteX105" fmla="*/ 1278082 w 3730337"/>
              <a:gd name="connsiteY105" fmla="*/ 1414822 h 1757795"/>
              <a:gd name="connsiteX106" fmla="*/ 1340428 w 3730337"/>
              <a:gd name="connsiteY106" fmla="*/ 1435604 h 1757795"/>
              <a:gd name="connsiteX107" fmla="*/ 1371600 w 3730337"/>
              <a:gd name="connsiteY107" fmla="*/ 1445994 h 1757795"/>
              <a:gd name="connsiteX108" fmla="*/ 1413164 w 3730337"/>
              <a:gd name="connsiteY108" fmla="*/ 1435604 h 1757795"/>
              <a:gd name="connsiteX109" fmla="*/ 1381991 w 3730337"/>
              <a:gd name="connsiteY109" fmla="*/ 1425213 h 1757795"/>
              <a:gd name="connsiteX110" fmla="*/ 1297998 w 3730337"/>
              <a:gd name="connsiteY110" fmla="*/ 1385380 h 1757795"/>
              <a:gd name="connsiteX111" fmla="*/ 1246043 w 3730337"/>
              <a:gd name="connsiteY111" fmla="*/ 1347714 h 1757795"/>
              <a:gd name="connsiteX112" fmla="*/ 1205346 w 3730337"/>
              <a:gd name="connsiteY112" fmla="*/ 1342085 h 1757795"/>
              <a:gd name="connsiteX113" fmla="*/ 1143000 w 3730337"/>
              <a:gd name="connsiteY113" fmla="*/ 1310913 h 1757795"/>
              <a:gd name="connsiteX114" fmla="*/ 1080655 w 3730337"/>
              <a:gd name="connsiteY114" fmla="*/ 1279740 h 1757795"/>
              <a:gd name="connsiteX115" fmla="*/ 1028700 w 3730337"/>
              <a:gd name="connsiteY115" fmla="*/ 1238176 h 1757795"/>
              <a:gd name="connsiteX116" fmla="*/ 966355 w 3730337"/>
              <a:gd name="connsiteY116" fmla="*/ 1196613 h 1757795"/>
              <a:gd name="connsiteX117" fmla="*/ 841664 w 3730337"/>
              <a:gd name="connsiteY117" fmla="*/ 1134267 h 1757795"/>
              <a:gd name="connsiteX118" fmla="*/ 810491 w 3730337"/>
              <a:gd name="connsiteY118" fmla="*/ 1123876 h 1757795"/>
              <a:gd name="connsiteX119" fmla="*/ 654628 w 3730337"/>
              <a:gd name="connsiteY119" fmla="*/ 1061531 h 1757795"/>
              <a:gd name="connsiteX120" fmla="*/ 592282 w 3730337"/>
              <a:gd name="connsiteY120" fmla="*/ 1040749 h 1757795"/>
              <a:gd name="connsiteX121" fmla="*/ 529937 w 3730337"/>
              <a:gd name="connsiteY121" fmla="*/ 1019967 h 1757795"/>
              <a:gd name="connsiteX122" fmla="*/ 467591 w 3730337"/>
              <a:gd name="connsiteY122" fmla="*/ 999185 h 1757795"/>
              <a:gd name="connsiteX123" fmla="*/ 436418 w 3730337"/>
              <a:gd name="connsiteY123" fmla="*/ 988794 h 1757795"/>
              <a:gd name="connsiteX124" fmla="*/ 322118 w 3730337"/>
              <a:gd name="connsiteY124" fmla="*/ 978404 h 1757795"/>
              <a:gd name="connsiteX125" fmla="*/ 228600 w 3730337"/>
              <a:gd name="connsiteY125" fmla="*/ 957622 h 1757795"/>
              <a:gd name="connsiteX126" fmla="*/ 197428 w 3730337"/>
              <a:gd name="connsiteY126" fmla="*/ 947231 h 1757795"/>
              <a:gd name="connsiteX127" fmla="*/ 166255 w 3730337"/>
              <a:gd name="connsiteY127" fmla="*/ 926449 h 1757795"/>
              <a:gd name="connsiteX128" fmla="*/ 103909 w 3730337"/>
              <a:gd name="connsiteY128" fmla="*/ 905667 h 1757795"/>
              <a:gd name="connsiteX129" fmla="*/ 41564 w 3730337"/>
              <a:gd name="connsiteY129" fmla="*/ 864104 h 1757795"/>
              <a:gd name="connsiteX130" fmla="*/ 0 w 3730337"/>
              <a:gd name="connsiteY130" fmla="*/ 801758 h 1757795"/>
              <a:gd name="connsiteX131" fmla="*/ 31173 w 3730337"/>
              <a:gd name="connsiteY131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56264 w 3730337"/>
              <a:gd name="connsiteY50" fmla="*/ 1539513 h 1757795"/>
              <a:gd name="connsiteX51" fmla="*/ 3325091 w 3730337"/>
              <a:gd name="connsiteY51" fmla="*/ 1570685 h 1757795"/>
              <a:gd name="connsiteX52" fmla="*/ 3241964 w 3730337"/>
              <a:gd name="connsiteY52" fmla="*/ 1601858 h 1757795"/>
              <a:gd name="connsiteX53" fmla="*/ 3210791 w 3730337"/>
              <a:gd name="connsiteY53" fmla="*/ 1622640 h 1757795"/>
              <a:gd name="connsiteX54" fmla="*/ 3127664 w 3730337"/>
              <a:gd name="connsiteY54" fmla="*/ 1643422 h 1757795"/>
              <a:gd name="connsiteX55" fmla="*/ 3096491 w 3730337"/>
              <a:gd name="connsiteY55" fmla="*/ 1653813 h 1757795"/>
              <a:gd name="connsiteX56" fmla="*/ 2971800 w 3730337"/>
              <a:gd name="connsiteY56" fmla="*/ 1643422 h 1757795"/>
              <a:gd name="connsiteX57" fmla="*/ 2940628 w 3730337"/>
              <a:gd name="connsiteY57" fmla="*/ 1633031 h 1757795"/>
              <a:gd name="connsiteX58" fmla="*/ 2763982 w 3730337"/>
              <a:gd name="connsiteY58" fmla="*/ 1622640 h 1757795"/>
              <a:gd name="connsiteX59" fmla="*/ 2608118 w 3730337"/>
              <a:gd name="connsiteY59" fmla="*/ 1633031 h 1757795"/>
              <a:gd name="connsiteX60" fmla="*/ 2545773 w 3730337"/>
              <a:gd name="connsiteY60" fmla="*/ 1674594 h 1757795"/>
              <a:gd name="connsiteX61" fmla="*/ 2524991 w 3730337"/>
              <a:gd name="connsiteY61" fmla="*/ 1705767 h 1757795"/>
              <a:gd name="connsiteX62" fmla="*/ 2421082 w 3730337"/>
              <a:gd name="connsiteY62" fmla="*/ 1736940 h 1757795"/>
              <a:gd name="connsiteX63" fmla="*/ 2389909 w 3730337"/>
              <a:gd name="connsiteY63" fmla="*/ 1757722 h 1757795"/>
              <a:gd name="connsiteX64" fmla="*/ 2310246 w 3730337"/>
              <a:gd name="connsiteY64" fmla="*/ 1752526 h 1757795"/>
              <a:gd name="connsiteX65" fmla="*/ 2369128 w 3730337"/>
              <a:gd name="connsiteY65" fmla="*/ 1736940 h 1757795"/>
              <a:gd name="connsiteX66" fmla="*/ 2379518 w 3730337"/>
              <a:gd name="connsiteY66" fmla="*/ 1705767 h 1757795"/>
              <a:gd name="connsiteX67" fmla="*/ 2348346 w 3730337"/>
              <a:gd name="connsiteY67" fmla="*/ 1716158 h 1757795"/>
              <a:gd name="connsiteX68" fmla="*/ 2306782 w 3730337"/>
              <a:gd name="connsiteY68" fmla="*/ 1726549 h 1757795"/>
              <a:gd name="connsiteX69" fmla="*/ 2275609 w 3730337"/>
              <a:gd name="connsiteY69" fmla="*/ 1726549 h 1757795"/>
              <a:gd name="connsiteX70" fmla="*/ 2244437 w 3730337"/>
              <a:gd name="connsiteY70" fmla="*/ 1674594 h 1757795"/>
              <a:gd name="connsiteX71" fmla="*/ 2209367 w 3730337"/>
              <a:gd name="connsiteY71" fmla="*/ 1705767 h 1757795"/>
              <a:gd name="connsiteX72" fmla="*/ 2213264 w 3730337"/>
              <a:gd name="connsiteY72" fmla="*/ 1674594 h 1757795"/>
              <a:gd name="connsiteX73" fmla="*/ 2265218 w 3730337"/>
              <a:gd name="connsiteY73" fmla="*/ 1633031 h 1757795"/>
              <a:gd name="connsiteX74" fmla="*/ 2296391 w 3730337"/>
              <a:gd name="connsiteY74" fmla="*/ 1601858 h 1757795"/>
              <a:gd name="connsiteX75" fmla="*/ 2327564 w 3730337"/>
              <a:gd name="connsiteY75" fmla="*/ 1581076 h 1757795"/>
              <a:gd name="connsiteX76" fmla="*/ 2369128 w 3730337"/>
              <a:gd name="connsiteY76" fmla="*/ 1539513 h 1757795"/>
              <a:gd name="connsiteX77" fmla="*/ 2389909 w 3730337"/>
              <a:gd name="connsiteY77" fmla="*/ 1477167 h 1757795"/>
              <a:gd name="connsiteX78" fmla="*/ 2317173 w 3730337"/>
              <a:gd name="connsiteY78" fmla="*/ 1497949 h 1757795"/>
              <a:gd name="connsiteX79" fmla="*/ 2223655 w 3730337"/>
              <a:gd name="connsiteY79" fmla="*/ 1549904 h 1757795"/>
              <a:gd name="connsiteX80" fmla="*/ 2109355 w 3730337"/>
              <a:gd name="connsiteY80" fmla="*/ 1539513 h 1757795"/>
              <a:gd name="connsiteX81" fmla="*/ 2078182 w 3730337"/>
              <a:gd name="connsiteY81" fmla="*/ 1529122 h 1757795"/>
              <a:gd name="connsiteX82" fmla="*/ 2036618 w 3730337"/>
              <a:gd name="connsiteY82" fmla="*/ 1518731 h 1757795"/>
              <a:gd name="connsiteX83" fmla="*/ 1974273 w 3730337"/>
              <a:gd name="connsiteY83" fmla="*/ 1497949 h 1757795"/>
              <a:gd name="connsiteX84" fmla="*/ 1943100 w 3730337"/>
              <a:gd name="connsiteY84" fmla="*/ 1487558 h 1757795"/>
              <a:gd name="connsiteX85" fmla="*/ 1901537 w 3730337"/>
              <a:gd name="connsiteY85" fmla="*/ 1477167 h 1757795"/>
              <a:gd name="connsiteX86" fmla="*/ 1870364 w 3730337"/>
              <a:gd name="connsiteY86" fmla="*/ 1487558 h 1757795"/>
              <a:gd name="connsiteX87" fmla="*/ 1776846 w 3730337"/>
              <a:gd name="connsiteY87" fmla="*/ 1539513 h 1757795"/>
              <a:gd name="connsiteX88" fmla="*/ 1766455 w 3730337"/>
              <a:gd name="connsiteY88" fmla="*/ 1570685 h 1757795"/>
              <a:gd name="connsiteX89" fmla="*/ 1735282 w 3730337"/>
              <a:gd name="connsiteY89" fmla="*/ 1601858 h 1757795"/>
              <a:gd name="connsiteX90" fmla="*/ 1704109 w 3730337"/>
              <a:gd name="connsiteY90" fmla="*/ 1612249 h 1757795"/>
              <a:gd name="connsiteX91" fmla="*/ 1454728 w 3730337"/>
              <a:gd name="connsiteY91" fmla="*/ 1622640 h 1757795"/>
              <a:gd name="connsiteX92" fmla="*/ 1153391 w 3730337"/>
              <a:gd name="connsiteY92" fmla="*/ 1612249 h 1757795"/>
              <a:gd name="connsiteX93" fmla="*/ 1091046 w 3730337"/>
              <a:gd name="connsiteY93" fmla="*/ 1601858 h 1757795"/>
              <a:gd name="connsiteX94" fmla="*/ 987137 w 3730337"/>
              <a:gd name="connsiteY94" fmla="*/ 1591467 h 1757795"/>
              <a:gd name="connsiteX95" fmla="*/ 1039091 w 3730337"/>
              <a:gd name="connsiteY95" fmla="*/ 1549904 h 1757795"/>
              <a:gd name="connsiteX96" fmla="*/ 1007918 w 3730337"/>
              <a:gd name="connsiteY96" fmla="*/ 1529122 h 1757795"/>
              <a:gd name="connsiteX97" fmla="*/ 883228 w 3730337"/>
              <a:gd name="connsiteY97" fmla="*/ 1549904 h 1757795"/>
              <a:gd name="connsiteX98" fmla="*/ 945573 w 3730337"/>
              <a:gd name="connsiteY98" fmla="*/ 1508340 h 1757795"/>
              <a:gd name="connsiteX99" fmla="*/ 966355 w 3730337"/>
              <a:gd name="connsiteY99" fmla="*/ 1477167 h 1757795"/>
              <a:gd name="connsiteX100" fmla="*/ 1059873 w 3730337"/>
              <a:gd name="connsiteY100" fmla="*/ 1425213 h 1757795"/>
              <a:gd name="connsiteX101" fmla="*/ 1070264 w 3730337"/>
              <a:gd name="connsiteY101" fmla="*/ 1394040 h 1757795"/>
              <a:gd name="connsiteX102" fmla="*/ 1101437 w 3730337"/>
              <a:gd name="connsiteY102" fmla="*/ 1383649 h 1757795"/>
              <a:gd name="connsiteX103" fmla="*/ 1163782 w 3730337"/>
              <a:gd name="connsiteY103" fmla="*/ 1404431 h 1757795"/>
              <a:gd name="connsiteX104" fmla="*/ 1278082 w 3730337"/>
              <a:gd name="connsiteY104" fmla="*/ 1414822 h 1757795"/>
              <a:gd name="connsiteX105" fmla="*/ 1340428 w 3730337"/>
              <a:gd name="connsiteY105" fmla="*/ 1435604 h 1757795"/>
              <a:gd name="connsiteX106" fmla="*/ 1371600 w 3730337"/>
              <a:gd name="connsiteY106" fmla="*/ 1445994 h 1757795"/>
              <a:gd name="connsiteX107" fmla="*/ 1413164 w 3730337"/>
              <a:gd name="connsiteY107" fmla="*/ 1435604 h 1757795"/>
              <a:gd name="connsiteX108" fmla="*/ 1381991 w 3730337"/>
              <a:gd name="connsiteY108" fmla="*/ 1425213 h 1757795"/>
              <a:gd name="connsiteX109" fmla="*/ 1297998 w 3730337"/>
              <a:gd name="connsiteY109" fmla="*/ 1385380 h 1757795"/>
              <a:gd name="connsiteX110" fmla="*/ 1246043 w 3730337"/>
              <a:gd name="connsiteY110" fmla="*/ 1347714 h 1757795"/>
              <a:gd name="connsiteX111" fmla="*/ 1205346 w 3730337"/>
              <a:gd name="connsiteY111" fmla="*/ 1342085 h 1757795"/>
              <a:gd name="connsiteX112" fmla="*/ 1143000 w 3730337"/>
              <a:gd name="connsiteY112" fmla="*/ 1310913 h 1757795"/>
              <a:gd name="connsiteX113" fmla="*/ 1080655 w 3730337"/>
              <a:gd name="connsiteY113" fmla="*/ 1279740 h 1757795"/>
              <a:gd name="connsiteX114" fmla="*/ 1028700 w 3730337"/>
              <a:gd name="connsiteY114" fmla="*/ 1238176 h 1757795"/>
              <a:gd name="connsiteX115" fmla="*/ 966355 w 3730337"/>
              <a:gd name="connsiteY115" fmla="*/ 1196613 h 1757795"/>
              <a:gd name="connsiteX116" fmla="*/ 841664 w 3730337"/>
              <a:gd name="connsiteY116" fmla="*/ 1134267 h 1757795"/>
              <a:gd name="connsiteX117" fmla="*/ 810491 w 3730337"/>
              <a:gd name="connsiteY117" fmla="*/ 1123876 h 1757795"/>
              <a:gd name="connsiteX118" fmla="*/ 654628 w 3730337"/>
              <a:gd name="connsiteY118" fmla="*/ 1061531 h 1757795"/>
              <a:gd name="connsiteX119" fmla="*/ 592282 w 3730337"/>
              <a:gd name="connsiteY119" fmla="*/ 1040749 h 1757795"/>
              <a:gd name="connsiteX120" fmla="*/ 529937 w 3730337"/>
              <a:gd name="connsiteY120" fmla="*/ 1019967 h 1757795"/>
              <a:gd name="connsiteX121" fmla="*/ 467591 w 3730337"/>
              <a:gd name="connsiteY121" fmla="*/ 999185 h 1757795"/>
              <a:gd name="connsiteX122" fmla="*/ 436418 w 3730337"/>
              <a:gd name="connsiteY122" fmla="*/ 988794 h 1757795"/>
              <a:gd name="connsiteX123" fmla="*/ 322118 w 3730337"/>
              <a:gd name="connsiteY123" fmla="*/ 978404 h 1757795"/>
              <a:gd name="connsiteX124" fmla="*/ 228600 w 3730337"/>
              <a:gd name="connsiteY124" fmla="*/ 957622 h 1757795"/>
              <a:gd name="connsiteX125" fmla="*/ 197428 w 3730337"/>
              <a:gd name="connsiteY125" fmla="*/ 947231 h 1757795"/>
              <a:gd name="connsiteX126" fmla="*/ 166255 w 3730337"/>
              <a:gd name="connsiteY126" fmla="*/ 926449 h 1757795"/>
              <a:gd name="connsiteX127" fmla="*/ 103909 w 3730337"/>
              <a:gd name="connsiteY127" fmla="*/ 905667 h 1757795"/>
              <a:gd name="connsiteX128" fmla="*/ 41564 w 3730337"/>
              <a:gd name="connsiteY128" fmla="*/ 864104 h 1757795"/>
              <a:gd name="connsiteX129" fmla="*/ 0 w 3730337"/>
              <a:gd name="connsiteY129" fmla="*/ 801758 h 1757795"/>
              <a:gd name="connsiteX130" fmla="*/ 31173 w 3730337"/>
              <a:gd name="connsiteY130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56264 w 3730337"/>
              <a:gd name="connsiteY50" fmla="*/ 1539513 h 1757795"/>
              <a:gd name="connsiteX51" fmla="*/ 3325091 w 3730337"/>
              <a:gd name="connsiteY51" fmla="*/ 1570685 h 1757795"/>
              <a:gd name="connsiteX52" fmla="*/ 3241964 w 3730337"/>
              <a:gd name="connsiteY52" fmla="*/ 1601858 h 1757795"/>
              <a:gd name="connsiteX53" fmla="*/ 3210791 w 3730337"/>
              <a:gd name="connsiteY53" fmla="*/ 1622640 h 1757795"/>
              <a:gd name="connsiteX54" fmla="*/ 3127664 w 3730337"/>
              <a:gd name="connsiteY54" fmla="*/ 1643422 h 1757795"/>
              <a:gd name="connsiteX55" fmla="*/ 3096491 w 3730337"/>
              <a:gd name="connsiteY55" fmla="*/ 1653813 h 1757795"/>
              <a:gd name="connsiteX56" fmla="*/ 2971800 w 3730337"/>
              <a:gd name="connsiteY56" fmla="*/ 1643422 h 1757795"/>
              <a:gd name="connsiteX57" fmla="*/ 2940628 w 3730337"/>
              <a:gd name="connsiteY57" fmla="*/ 1633031 h 1757795"/>
              <a:gd name="connsiteX58" fmla="*/ 2763982 w 3730337"/>
              <a:gd name="connsiteY58" fmla="*/ 1622640 h 1757795"/>
              <a:gd name="connsiteX59" fmla="*/ 2608118 w 3730337"/>
              <a:gd name="connsiteY59" fmla="*/ 1633031 h 1757795"/>
              <a:gd name="connsiteX60" fmla="*/ 2545773 w 3730337"/>
              <a:gd name="connsiteY60" fmla="*/ 1674594 h 1757795"/>
              <a:gd name="connsiteX61" fmla="*/ 2524991 w 3730337"/>
              <a:gd name="connsiteY61" fmla="*/ 1705767 h 1757795"/>
              <a:gd name="connsiteX62" fmla="*/ 2421082 w 3730337"/>
              <a:gd name="connsiteY62" fmla="*/ 1736940 h 1757795"/>
              <a:gd name="connsiteX63" fmla="*/ 2389909 w 3730337"/>
              <a:gd name="connsiteY63" fmla="*/ 1757722 h 1757795"/>
              <a:gd name="connsiteX64" fmla="*/ 2310246 w 3730337"/>
              <a:gd name="connsiteY64" fmla="*/ 1752526 h 1757795"/>
              <a:gd name="connsiteX65" fmla="*/ 2369128 w 3730337"/>
              <a:gd name="connsiteY65" fmla="*/ 1736940 h 1757795"/>
              <a:gd name="connsiteX66" fmla="*/ 2379518 w 3730337"/>
              <a:gd name="connsiteY66" fmla="*/ 1705767 h 1757795"/>
              <a:gd name="connsiteX67" fmla="*/ 2348346 w 3730337"/>
              <a:gd name="connsiteY67" fmla="*/ 1716158 h 1757795"/>
              <a:gd name="connsiteX68" fmla="*/ 2306782 w 3730337"/>
              <a:gd name="connsiteY68" fmla="*/ 1726549 h 1757795"/>
              <a:gd name="connsiteX69" fmla="*/ 2275609 w 3730337"/>
              <a:gd name="connsiteY69" fmla="*/ 1726549 h 1757795"/>
              <a:gd name="connsiteX70" fmla="*/ 2244437 w 3730337"/>
              <a:gd name="connsiteY70" fmla="*/ 1674594 h 1757795"/>
              <a:gd name="connsiteX71" fmla="*/ 2209367 w 3730337"/>
              <a:gd name="connsiteY71" fmla="*/ 1705767 h 1757795"/>
              <a:gd name="connsiteX72" fmla="*/ 2213264 w 3730337"/>
              <a:gd name="connsiteY72" fmla="*/ 1674594 h 1757795"/>
              <a:gd name="connsiteX73" fmla="*/ 2265218 w 3730337"/>
              <a:gd name="connsiteY73" fmla="*/ 1633031 h 1757795"/>
              <a:gd name="connsiteX74" fmla="*/ 2296391 w 3730337"/>
              <a:gd name="connsiteY74" fmla="*/ 1601858 h 1757795"/>
              <a:gd name="connsiteX75" fmla="*/ 2327564 w 3730337"/>
              <a:gd name="connsiteY75" fmla="*/ 1581076 h 1757795"/>
              <a:gd name="connsiteX76" fmla="*/ 2369128 w 3730337"/>
              <a:gd name="connsiteY76" fmla="*/ 1539513 h 1757795"/>
              <a:gd name="connsiteX77" fmla="*/ 2389909 w 3730337"/>
              <a:gd name="connsiteY77" fmla="*/ 1477167 h 1757795"/>
              <a:gd name="connsiteX78" fmla="*/ 2317173 w 3730337"/>
              <a:gd name="connsiteY78" fmla="*/ 1497949 h 1757795"/>
              <a:gd name="connsiteX79" fmla="*/ 2223655 w 3730337"/>
              <a:gd name="connsiteY79" fmla="*/ 1549904 h 1757795"/>
              <a:gd name="connsiteX80" fmla="*/ 2109355 w 3730337"/>
              <a:gd name="connsiteY80" fmla="*/ 1539513 h 1757795"/>
              <a:gd name="connsiteX81" fmla="*/ 2078182 w 3730337"/>
              <a:gd name="connsiteY81" fmla="*/ 1529122 h 1757795"/>
              <a:gd name="connsiteX82" fmla="*/ 1974273 w 3730337"/>
              <a:gd name="connsiteY82" fmla="*/ 1497949 h 1757795"/>
              <a:gd name="connsiteX83" fmla="*/ 1943100 w 3730337"/>
              <a:gd name="connsiteY83" fmla="*/ 1487558 h 1757795"/>
              <a:gd name="connsiteX84" fmla="*/ 1901537 w 3730337"/>
              <a:gd name="connsiteY84" fmla="*/ 1477167 h 1757795"/>
              <a:gd name="connsiteX85" fmla="*/ 1870364 w 3730337"/>
              <a:gd name="connsiteY85" fmla="*/ 1487558 h 1757795"/>
              <a:gd name="connsiteX86" fmla="*/ 1776846 w 3730337"/>
              <a:gd name="connsiteY86" fmla="*/ 1539513 h 1757795"/>
              <a:gd name="connsiteX87" fmla="*/ 1766455 w 3730337"/>
              <a:gd name="connsiteY87" fmla="*/ 1570685 h 1757795"/>
              <a:gd name="connsiteX88" fmla="*/ 1735282 w 3730337"/>
              <a:gd name="connsiteY88" fmla="*/ 1601858 h 1757795"/>
              <a:gd name="connsiteX89" fmla="*/ 1704109 w 3730337"/>
              <a:gd name="connsiteY89" fmla="*/ 1612249 h 1757795"/>
              <a:gd name="connsiteX90" fmla="*/ 1454728 w 3730337"/>
              <a:gd name="connsiteY90" fmla="*/ 1622640 h 1757795"/>
              <a:gd name="connsiteX91" fmla="*/ 1153391 w 3730337"/>
              <a:gd name="connsiteY91" fmla="*/ 1612249 h 1757795"/>
              <a:gd name="connsiteX92" fmla="*/ 1091046 w 3730337"/>
              <a:gd name="connsiteY92" fmla="*/ 1601858 h 1757795"/>
              <a:gd name="connsiteX93" fmla="*/ 987137 w 3730337"/>
              <a:gd name="connsiteY93" fmla="*/ 1591467 h 1757795"/>
              <a:gd name="connsiteX94" fmla="*/ 1039091 w 3730337"/>
              <a:gd name="connsiteY94" fmla="*/ 1549904 h 1757795"/>
              <a:gd name="connsiteX95" fmla="*/ 1007918 w 3730337"/>
              <a:gd name="connsiteY95" fmla="*/ 1529122 h 1757795"/>
              <a:gd name="connsiteX96" fmla="*/ 883228 w 3730337"/>
              <a:gd name="connsiteY96" fmla="*/ 1549904 h 1757795"/>
              <a:gd name="connsiteX97" fmla="*/ 945573 w 3730337"/>
              <a:gd name="connsiteY97" fmla="*/ 1508340 h 1757795"/>
              <a:gd name="connsiteX98" fmla="*/ 966355 w 3730337"/>
              <a:gd name="connsiteY98" fmla="*/ 1477167 h 1757795"/>
              <a:gd name="connsiteX99" fmla="*/ 1059873 w 3730337"/>
              <a:gd name="connsiteY99" fmla="*/ 1425213 h 1757795"/>
              <a:gd name="connsiteX100" fmla="*/ 1070264 w 3730337"/>
              <a:gd name="connsiteY100" fmla="*/ 1394040 h 1757795"/>
              <a:gd name="connsiteX101" fmla="*/ 1101437 w 3730337"/>
              <a:gd name="connsiteY101" fmla="*/ 1383649 h 1757795"/>
              <a:gd name="connsiteX102" fmla="*/ 1163782 w 3730337"/>
              <a:gd name="connsiteY102" fmla="*/ 1404431 h 1757795"/>
              <a:gd name="connsiteX103" fmla="*/ 1278082 w 3730337"/>
              <a:gd name="connsiteY103" fmla="*/ 1414822 h 1757795"/>
              <a:gd name="connsiteX104" fmla="*/ 1340428 w 3730337"/>
              <a:gd name="connsiteY104" fmla="*/ 1435604 h 1757795"/>
              <a:gd name="connsiteX105" fmla="*/ 1371600 w 3730337"/>
              <a:gd name="connsiteY105" fmla="*/ 1445994 h 1757795"/>
              <a:gd name="connsiteX106" fmla="*/ 1413164 w 3730337"/>
              <a:gd name="connsiteY106" fmla="*/ 1435604 h 1757795"/>
              <a:gd name="connsiteX107" fmla="*/ 1381991 w 3730337"/>
              <a:gd name="connsiteY107" fmla="*/ 1425213 h 1757795"/>
              <a:gd name="connsiteX108" fmla="*/ 1297998 w 3730337"/>
              <a:gd name="connsiteY108" fmla="*/ 1385380 h 1757795"/>
              <a:gd name="connsiteX109" fmla="*/ 1246043 w 3730337"/>
              <a:gd name="connsiteY109" fmla="*/ 1347714 h 1757795"/>
              <a:gd name="connsiteX110" fmla="*/ 1205346 w 3730337"/>
              <a:gd name="connsiteY110" fmla="*/ 1342085 h 1757795"/>
              <a:gd name="connsiteX111" fmla="*/ 1143000 w 3730337"/>
              <a:gd name="connsiteY111" fmla="*/ 1310913 h 1757795"/>
              <a:gd name="connsiteX112" fmla="*/ 1080655 w 3730337"/>
              <a:gd name="connsiteY112" fmla="*/ 1279740 h 1757795"/>
              <a:gd name="connsiteX113" fmla="*/ 1028700 w 3730337"/>
              <a:gd name="connsiteY113" fmla="*/ 1238176 h 1757795"/>
              <a:gd name="connsiteX114" fmla="*/ 966355 w 3730337"/>
              <a:gd name="connsiteY114" fmla="*/ 1196613 h 1757795"/>
              <a:gd name="connsiteX115" fmla="*/ 841664 w 3730337"/>
              <a:gd name="connsiteY115" fmla="*/ 1134267 h 1757795"/>
              <a:gd name="connsiteX116" fmla="*/ 810491 w 3730337"/>
              <a:gd name="connsiteY116" fmla="*/ 1123876 h 1757795"/>
              <a:gd name="connsiteX117" fmla="*/ 654628 w 3730337"/>
              <a:gd name="connsiteY117" fmla="*/ 1061531 h 1757795"/>
              <a:gd name="connsiteX118" fmla="*/ 592282 w 3730337"/>
              <a:gd name="connsiteY118" fmla="*/ 1040749 h 1757795"/>
              <a:gd name="connsiteX119" fmla="*/ 529937 w 3730337"/>
              <a:gd name="connsiteY119" fmla="*/ 1019967 h 1757795"/>
              <a:gd name="connsiteX120" fmla="*/ 467591 w 3730337"/>
              <a:gd name="connsiteY120" fmla="*/ 999185 h 1757795"/>
              <a:gd name="connsiteX121" fmla="*/ 436418 w 3730337"/>
              <a:gd name="connsiteY121" fmla="*/ 988794 h 1757795"/>
              <a:gd name="connsiteX122" fmla="*/ 322118 w 3730337"/>
              <a:gd name="connsiteY122" fmla="*/ 978404 h 1757795"/>
              <a:gd name="connsiteX123" fmla="*/ 228600 w 3730337"/>
              <a:gd name="connsiteY123" fmla="*/ 957622 h 1757795"/>
              <a:gd name="connsiteX124" fmla="*/ 197428 w 3730337"/>
              <a:gd name="connsiteY124" fmla="*/ 947231 h 1757795"/>
              <a:gd name="connsiteX125" fmla="*/ 166255 w 3730337"/>
              <a:gd name="connsiteY125" fmla="*/ 926449 h 1757795"/>
              <a:gd name="connsiteX126" fmla="*/ 103909 w 3730337"/>
              <a:gd name="connsiteY126" fmla="*/ 905667 h 1757795"/>
              <a:gd name="connsiteX127" fmla="*/ 41564 w 3730337"/>
              <a:gd name="connsiteY127" fmla="*/ 864104 h 1757795"/>
              <a:gd name="connsiteX128" fmla="*/ 0 w 3730337"/>
              <a:gd name="connsiteY128" fmla="*/ 801758 h 1757795"/>
              <a:gd name="connsiteX129" fmla="*/ 31173 w 3730337"/>
              <a:gd name="connsiteY129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56264 w 3730337"/>
              <a:gd name="connsiteY50" fmla="*/ 1539513 h 1757795"/>
              <a:gd name="connsiteX51" fmla="*/ 3325091 w 3730337"/>
              <a:gd name="connsiteY51" fmla="*/ 1570685 h 1757795"/>
              <a:gd name="connsiteX52" fmla="*/ 3241964 w 3730337"/>
              <a:gd name="connsiteY52" fmla="*/ 1601858 h 1757795"/>
              <a:gd name="connsiteX53" fmla="*/ 3210791 w 3730337"/>
              <a:gd name="connsiteY53" fmla="*/ 1622640 h 1757795"/>
              <a:gd name="connsiteX54" fmla="*/ 3127664 w 3730337"/>
              <a:gd name="connsiteY54" fmla="*/ 1643422 h 1757795"/>
              <a:gd name="connsiteX55" fmla="*/ 3096491 w 3730337"/>
              <a:gd name="connsiteY55" fmla="*/ 1653813 h 1757795"/>
              <a:gd name="connsiteX56" fmla="*/ 2971800 w 3730337"/>
              <a:gd name="connsiteY56" fmla="*/ 1643422 h 1757795"/>
              <a:gd name="connsiteX57" fmla="*/ 2940628 w 3730337"/>
              <a:gd name="connsiteY57" fmla="*/ 1633031 h 1757795"/>
              <a:gd name="connsiteX58" fmla="*/ 2763982 w 3730337"/>
              <a:gd name="connsiteY58" fmla="*/ 1622640 h 1757795"/>
              <a:gd name="connsiteX59" fmla="*/ 2608118 w 3730337"/>
              <a:gd name="connsiteY59" fmla="*/ 1633031 h 1757795"/>
              <a:gd name="connsiteX60" fmla="*/ 2545773 w 3730337"/>
              <a:gd name="connsiteY60" fmla="*/ 1674594 h 1757795"/>
              <a:gd name="connsiteX61" fmla="*/ 2524991 w 3730337"/>
              <a:gd name="connsiteY61" fmla="*/ 1705767 h 1757795"/>
              <a:gd name="connsiteX62" fmla="*/ 2421082 w 3730337"/>
              <a:gd name="connsiteY62" fmla="*/ 1736940 h 1757795"/>
              <a:gd name="connsiteX63" fmla="*/ 2389909 w 3730337"/>
              <a:gd name="connsiteY63" fmla="*/ 1757722 h 1757795"/>
              <a:gd name="connsiteX64" fmla="*/ 2310246 w 3730337"/>
              <a:gd name="connsiteY64" fmla="*/ 1752526 h 1757795"/>
              <a:gd name="connsiteX65" fmla="*/ 2369128 w 3730337"/>
              <a:gd name="connsiteY65" fmla="*/ 1736940 h 1757795"/>
              <a:gd name="connsiteX66" fmla="*/ 2379518 w 3730337"/>
              <a:gd name="connsiteY66" fmla="*/ 1705767 h 1757795"/>
              <a:gd name="connsiteX67" fmla="*/ 2348346 w 3730337"/>
              <a:gd name="connsiteY67" fmla="*/ 1716158 h 1757795"/>
              <a:gd name="connsiteX68" fmla="*/ 2306782 w 3730337"/>
              <a:gd name="connsiteY68" fmla="*/ 1726549 h 1757795"/>
              <a:gd name="connsiteX69" fmla="*/ 2275609 w 3730337"/>
              <a:gd name="connsiteY69" fmla="*/ 1726549 h 1757795"/>
              <a:gd name="connsiteX70" fmla="*/ 2244437 w 3730337"/>
              <a:gd name="connsiteY70" fmla="*/ 1674594 h 1757795"/>
              <a:gd name="connsiteX71" fmla="*/ 2209367 w 3730337"/>
              <a:gd name="connsiteY71" fmla="*/ 1705767 h 1757795"/>
              <a:gd name="connsiteX72" fmla="*/ 2213264 w 3730337"/>
              <a:gd name="connsiteY72" fmla="*/ 1674594 h 1757795"/>
              <a:gd name="connsiteX73" fmla="*/ 2265218 w 3730337"/>
              <a:gd name="connsiteY73" fmla="*/ 1633031 h 1757795"/>
              <a:gd name="connsiteX74" fmla="*/ 2296391 w 3730337"/>
              <a:gd name="connsiteY74" fmla="*/ 1601858 h 1757795"/>
              <a:gd name="connsiteX75" fmla="*/ 2327564 w 3730337"/>
              <a:gd name="connsiteY75" fmla="*/ 1581076 h 1757795"/>
              <a:gd name="connsiteX76" fmla="*/ 2369128 w 3730337"/>
              <a:gd name="connsiteY76" fmla="*/ 1539513 h 1757795"/>
              <a:gd name="connsiteX77" fmla="*/ 2389909 w 3730337"/>
              <a:gd name="connsiteY77" fmla="*/ 1477167 h 1757795"/>
              <a:gd name="connsiteX78" fmla="*/ 2317173 w 3730337"/>
              <a:gd name="connsiteY78" fmla="*/ 1497949 h 1757795"/>
              <a:gd name="connsiteX79" fmla="*/ 2223655 w 3730337"/>
              <a:gd name="connsiteY79" fmla="*/ 1549904 h 1757795"/>
              <a:gd name="connsiteX80" fmla="*/ 2109355 w 3730337"/>
              <a:gd name="connsiteY80" fmla="*/ 1539513 h 1757795"/>
              <a:gd name="connsiteX81" fmla="*/ 2078182 w 3730337"/>
              <a:gd name="connsiteY81" fmla="*/ 1529122 h 1757795"/>
              <a:gd name="connsiteX82" fmla="*/ 1974273 w 3730337"/>
              <a:gd name="connsiteY82" fmla="*/ 1497949 h 1757795"/>
              <a:gd name="connsiteX83" fmla="*/ 1901537 w 3730337"/>
              <a:gd name="connsiteY83" fmla="*/ 1477167 h 1757795"/>
              <a:gd name="connsiteX84" fmla="*/ 1870364 w 3730337"/>
              <a:gd name="connsiteY84" fmla="*/ 1487558 h 1757795"/>
              <a:gd name="connsiteX85" fmla="*/ 1776846 w 3730337"/>
              <a:gd name="connsiteY85" fmla="*/ 1539513 h 1757795"/>
              <a:gd name="connsiteX86" fmla="*/ 1766455 w 3730337"/>
              <a:gd name="connsiteY86" fmla="*/ 1570685 h 1757795"/>
              <a:gd name="connsiteX87" fmla="*/ 1735282 w 3730337"/>
              <a:gd name="connsiteY87" fmla="*/ 1601858 h 1757795"/>
              <a:gd name="connsiteX88" fmla="*/ 1704109 w 3730337"/>
              <a:gd name="connsiteY88" fmla="*/ 1612249 h 1757795"/>
              <a:gd name="connsiteX89" fmla="*/ 1454728 w 3730337"/>
              <a:gd name="connsiteY89" fmla="*/ 1622640 h 1757795"/>
              <a:gd name="connsiteX90" fmla="*/ 1153391 w 3730337"/>
              <a:gd name="connsiteY90" fmla="*/ 1612249 h 1757795"/>
              <a:gd name="connsiteX91" fmla="*/ 1091046 w 3730337"/>
              <a:gd name="connsiteY91" fmla="*/ 1601858 h 1757795"/>
              <a:gd name="connsiteX92" fmla="*/ 987137 w 3730337"/>
              <a:gd name="connsiteY92" fmla="*/ 1591467 h 1757795"/>
              <a:gd name="connsiteX93" fmla="*/ 1039091 w 3730337"/>
              <a:gd name="connsiteY93" fmla="*/ 1549904 h 1757795"/>
              <a:gd name="connsiteX94" fmla="*/ 1007918 w 3730337"/>
              <a:gd name="connsiteY94" fmla="*/ 1529122 h 1757795"/>
              <a:gd name="connsiteX95" fmla="*/ 883228 w 3730337"/>
              <a:gd name="connsiteY95" fmla="*/ 1549904 h 1757795"/>
              <a:gd name="connsiteX96" fmla="*/ 945573 w 3730337"/>
              <a:gd name="connsiteY96" fmla="*/ 1508340 h 1757795"/>
              <a:gd name="connsiteX97" fmla="*/ 966355 w 3730337"/>
              <a:gd name="connsiteY97" fmla="*/ 1477167 h 1757795"/>
              <a:gd name="connsiteX98" fmla="*/ 1059873 w 3730337"/>
              <a:gd name="connsiteY98" fmla="*/ 1425213 h 1757795"/>
              <a:gd name="connsiteX99" fmla="*/ 1070264 w 3730337"/>
              <a:gd name="connsiteY99" fmla="*/ 1394040 h 1757795"/>
              <a:gd name="connsiteX100" fmla="*/ 1101437 w 3730337"/>
              <a:gd name="connsiteY100" fmla="*/ 1383649 h 1757795"/>
              <a:gd name="connsiteX101" fmla="*/ 1163782 w 3730337"/>
              <a:gd name="connsiteY101" fmla="*/ 1404431 h 1757795"/>
              <a:gd name="connsiteX102" fmla="*/ 1278082 w 3730337"/>
              <a:gd name="connsiteY102" fmla="*/ 1414822 h 1757795"/>
              <a:gd name="connsiteX103" fmla="*/ 1340428 w 3730337"/>
              <a:gd name="connsiteY103" fmla="*/ 1435604 h 1757795"/>
              <a:gd name="connsiteX104" fmla="*/ 1371600 w 3730337"/>
              <a:gd name="connsiteY104" fmla="*/ 1445994 h 1757795"/>
              <a:gd name="connsiteX105" fmla="*/ 1413164 w 3730337"/>
              <a:gd name="connsiteY105" fmla="*/ 1435604 h 1757795"/>
              <a:gd name="connsiteX106" fmla="*/ 1381991 w 3730337"/>
              <a:gd name="connsiteY106" fmla="*/ 1425213 h 1757795"/>
              <a:gd name="connsiteX107" fmla="*/ 1297998 w 3730337"/>
              <a:gd name="connsiteY107" fmla="*/ 1385380 h 1757795"/>
              <a:gd name="connsiteX108" fmla="*/ 1246043 w 3730337"/>
              <a:gd name="connsiteY108" fmla="*/ 1347714 h 1757795"/>
              <a:gd name="connsiteX109" fmla="*/ 1205346 w 3730337"/>
              <a:gd name="connsiteY109" fmla="*/ 1342085 h 1757795"/>
              <a:gd name="connsiteX110" fmla="*/ 1143000 w 3730337"/>
              <a:gd name="connsiteY110" fmla="*/ 1310913 h 1757795"/>
              <a:gd name="connsiteX111" fmla="*/ 1080655 w 3730337"/>
              <a:gd name="connsiteY111" fmla="*/ 1279740 h 1757795"/>
              <a:gd name="connsiteX112" fmla="*/ 1028700 w 3730337"/>
              <a:gd name="connsiteY112" fmla="*/ 1238176 h 1757795"/>
              <a:gd name="connsiteX113" fmla="*/ 966355 w 3730337"/>
              <a:gd name="connsiteY113" fmla="*/ 1196613 h 1757795"/>
              <a:gd name="connsiteX114" fmla="*/ 841664 w 3730337"/>
              <a:gd name="connsiteY114" fmla="*/ 1134267 h 1757795"/>
              <a:gd name="connsiteX115" fmla="*/ 810491 w 3730337"/>
              <a:gd name="connsiteY115" fmla="*/ 1123876 h 1757795"/>
              <a:gd name="connsiteX116" fmla="*/ 654628 w 3730337"/>
              <a:gd name="connsiteY116" fmla="*/ 1061531 h 1757795"/>
              <a:gd name="connsiteX117" fmla="*/ 592282 w 3730337"/>
              <a:gd name="connsiteY117" fmla="*/ 1040749 h 1757795"/>
              <a:gd name="connsiteX118" fmla="*/ 529937 w 3730337"/>
              <a:gd name="connsiteY118" fmla="*/ 1019967 h 1757795"/>
              <a:gd name="connsiteX119" fmla="*/ 467591 w 3730337"/>
              <a:gd name="connsiteY119" fmla="*/ 999185 h 1757795"/>
              <a:gd name="connsiteX120" fmla="*/ 436418 w 3730337"/>
              <a:gd name="connsiteY120" fmla="*/ 988794 h 1757795"/>
              <a:gd name="connsiteX121" fmla="*/ 322118 w 3730337"/>
              <a:gd name="connsiteY121" fmla="*/ 978404 h 1757795"/>
              <a:gd name="connsiteX122" fmla="*/ 228600 w 3730337"/>
              <a:gd name="connsiteY122" fmla="*/ 957622 h 1757795"/>
              <a:gd name="connsiteX123" fmla="*/ 197428 w 3730337"/>
              <a:gd name="connsiteY123" fmla="*/ 947231 h 1757795"/>
              <a:gd name="connsiteX124" fmla="*/ 166255 w 3730337"/>
              <a:gd name="connsiteY124" fmla="*/ 926449 h 1757795"/>
              <a:gd name="connsiteX125" fmla="*/ 103909 w 3730337"/>
              <a:gd name="connsiteY125" fmla="*/ 905667 h 1757795"/>
              <a:gd name="connsiteX126" fmla="*/ 41564 w 3730337"/>
              <a:gd name="connsiteY126" fmla="*/ 864104 h 1757795"/>
              <a:gd name="connsiteX127" fmla="*/ 0 w 3730337"/>
              <a:gd name="connsiteY127" fmla="*/ 801758 h 1757795"/>
              <a:gd name="connsiteX128" fmla="*/ 31173 w 3730337"/>
              <a:gd name="connsiteY128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56264 w 3730337"/>
              <a:gd name="connsiteY50" fmla="*/ 1539513 h 1757795"/>
              <a:gd name="connsiteX51" fmla="*/ 3325091 w 3730337"/>
              <a:gd name="connsiteY51" fmla="*/ 1570685 h 1757795"/>
              <a:gd name="connsiteX52" fmla="*/ 3241964 w 3730337"/>
              <a:gd name="connsiteY52" fmla="*/ 1601858 h 1757795"/>
              <a:gd name="connsiteX53" fmla="*/ 3210791 w 3730337"/>
              <a:gd name="connsiteY53" fmla="*/ 1622640 h 1757795"/>
              <a:gd name="connsiteX54" fmla="*/ 3127664 w 3730337"/>
              <a:gd name="connsiteY54" fmla="*/ 1643422 h 1757795"/>
              <a:gd name="connsiteX55" fmla="*/ 3096491 w 3730337"/>
              <a:gd name="connsiteY55" fmla="*/ 1653813 h 1757795"/>
              <a:gd name="connsiteX56" fmla="*/ 2971800 w 3730337"/>
              <a:gd name="connsiteY56" fmla="*/ 1643422 h 1757795"/>
              <a:gd name="connsiteX57" fmla="*/ 2940628 w 3730337"/>
              <a:gd name="connsiteY57" fmla="*/ 1633031 h 1757795"/>
              <a:gd name="connsiteX58" fmla="*/ 2763982 w 3730337"/>
              <a:gd name="connsiteY58" fmla="*/ 1622640 h 1757795"/>
              <a:gd name="connsiteX59" fmla="*/ 2608118 w 3730337"/>
              <a:gd name="connsiteY59" fmla="*/ 1633031 h 1757795"/>
              <a:gd name="connsiteX60" fmla="*/ 2545773 w 3730337"/>
              <a:gd name="connsiteY60" fmla="*/ 1674594 h 1757795"/>
              <a:gd name="connsiteX61" fmla="*/ 2524991 w 3730337"/>
              <a:gd name="connsiteY61" fmla="*/ 1705767 h 1757795"/>
              <a:gd name="connsiteX62" fmla="*/ 2421082 w 3730337"/>
              <a:gd name="connsiteY62" fmla="*/ 1736940 h 1757795"/>
              <a:gd name="connsiteX63" fmla="*/ 2389909 w 3730337"/>
              <a:gd name="connsiteY63" fmla="*/ 1757722 h 1757795"/>
              <a:gd name="connsiteX64" fmla="*/ 2310246 w 3730337"/>
              <a:gd name="connsiteY64" fmla="*/ 1752526 h 1757795"/>
              <a:gd name="connsiteX65" fmla="*/ 2369128 w 3730337"/>
              <a:gd name="connsiteY65" fmla="*/ 1736940 h 1757795"/>
              <a:gd name="connsiteX66" fmla="*/ 2379518 w 3730337"/>
              <a:gd name="connsiteY66" fmla="*/ 1705767 h 1757795"/>
              <a:gd name="connsiteX67" fmla="*/ 2348346 w 3730337"/>
              <a:gd name="connsiteY67" fmla="*/ 1716158 h 1757795"/>
              <a:gd name="connsiteX68" fmla="*/ 2306782 w 3730337"/>
              <a:gd name="connsiteY68" fmla="*/ 1726549 h 1757795"/>
              <a:gd name="connsiteX69" fmla="*/ 2275609 w 3730337"/>
              <a:gd name="connsiteY69" fmla="*/ 1726549 h 1757795"/>
              <a:gd name="connsiteX70" fmla="*/ 2244437 w 3730337"/>
              <a:gd name="connsiteY70" fmla="*/ 1674594 h 1757795"/>
              <a:gd name="connsiteX71" fmla="*/ 2209367 w 3730337"/>
              <a:gd name="connsiteY71" fmla="*/ 1705767 h 1757795"/>
              <a:gd name="connsiteX72" fmla="*/ 2213264 w 3730337"/>
              <a:gd name="connsiteY72" fmla="*/ 1674594 h 1757795"/>
              <a:gd name="connsiteX73" fmla="*/ 2265218 w 3730337"/>
              <a:gd name="connsiteY73" fmla="*/ 1633031 h 1757795"/>
              <a:gd name="connsiteX74" fmla="*/ 2296391 w 3730337"/>
              <a:gd name="connsiteY74" fmla="*/ 1601858 h 1757795"/>
              <a:gd name="connsiteX75" fmla="*/ 2327564 w 3730337"/>
              <a:gd name="connsiteY75" fmla="*/ 1581076 h 1757795"/>
              <a:gd name="connsiteX76" fmla="*/ 2369128 w 3730337"/>
              <a:gd name="connsiteY76" fmla="*/ 1539513 h 1757795"/>
              <a:gd name="connsiteX77" fmla="*/ 2389909 w 3730337"/>
              <a:gd name="connsiteY77" fmla="*/ 1477167 h 1757795"/>
              <a:gd name="connsiteX78" fmla="*/ 2317173 w 3730337"/>
              <a:gd name="connsiteY78" fmla="*/ 1497949 h 1757795"/>
              <a:gd name="connsiteX79" fmla="*/ 2223655 w 3730337"/>
              <a:gd name="connsiteY79" fmla="*/ 1549904 h 1757795"/>
              <a:gd name="connsiteX80" fmla="*/ 2109355 w 3730337"/>
              <a:gd name="connsiteY80" fmla="*/ 1539513 h 1757795"/>
              <a:gd name="connsiteX81" fmla="*/ 1974273 w 3730337"/>
              <a:gd name="connsiteY81" fmla="*/ 1497949 h 1757795"/>
              <a:gd name="connsiteX82" fmla="*/ 1901537 w 3730337"/>
              <a:gd name="connsiteY82" fmla="*/ 1477167 h 1757795"/>
              <a:gd name="connsiteX83" fmla="*/ 1870364 w 3730337"/>
              <a:gd name="connsiteY83" fmla="*/ 1487558 h 1757795"/>
              <a:gd name="connsiteX84" fmla="*/ 1776846 w 3730337"/>
              <a:gd name="connsiteY84" fmla="*/ 1539513 h 1757795"/>
              <a:gd name="connsiteX85" fmla="*/ 1766455 w 3730337"/>
              <a:gd name="connsiteY85" fmla="*/ 1570685 h 1757795"/>
              <a:gd name="connsiteX86" fmla="*/ 1735282 w 3730337"/>
              <a:gd name="connsiteY86" fmla="*/ 1601858 h 1757795"/>
              <a:gd name="connsiteX87" fmla="*/ 1704109 w 3730337"/>
              <a:gd name="connsiteY87" fmla="*/ 1612249 h 1757795"/>
              <a:gd name="connsiteX88" fmla="*/ 1454728 w 3730337"/>
              <a:gd name="connsiteY88" fmla="*/ 1622640 h 1757795"/>
              <a:gd name="connsiteX89" fmla="*/ 1153391 w 3730337"/>
              <a:gd name="connsiteY89" fmla="*/ 1612249 h 1757795"/>
              <a:gd name="connsiteX90" fmla="*/ 1091046 w 3730337"/>
              <a:gd name="connsiteY90" fmla="*/ 1601858 h 1757795"/>
              <a:gd name="connsiteX91" fmla="*/ 987137 w 3730337"/>
              <a:gd name="connsiteY91" fmla="*/ 1591467 h 1757795"/>
              <a:gd name="connsiteX92" fmla="*/ 1039091 w 3730337"/>
              <a:gd name="connsiteY92" fmla="*/ 1549904 h 1757795"/>
              <a:gd name="connsiteX93" fmla="*/ 1007918 w 3730337"/>
              <a:gd name="connsiteY93" fmla="*/ 1529122 h 1757795"/>
              <a:gd name="connsiteX94" fmla="*/ 883228 w 3730337"/>
              <a:gd name="connsiteY94" fmla="*/ 1549904 h 1757795"/>
              <a:gd name="connsiteX95" fmla="*/ 945573 w 3730337"/>
              <a:gd name="connsiteY95" fmla="*/ 1508340 h 1757795"/>
              <a:gd name="connsiteX96" fmla="*/ 966355 w 3730337"/>
              <a:gd name="connsiteY96" fmla="*/ 1477167 h 1757795"/>
              <a:gd name="connsiteX97" fmla="*/ 1059873 w 3730337"/>
              <a:gd name="connsiteY97" fmla="*/ 1425213 h 1757795"/>
              <a:gd name="connsiteX98" fmla="*/ 1070264 w 3730337"/>
              <a:gd name="connsiteY98" fmla="*/ 1394040 h 1757795"/>
              <a:gd name="connsiteX99" fmla="*/ 1101437 w 3730337"/>
              <a:gd name="connsiteY99" fmla="*/ 1383649 h 1757795"/>
              <a:gd name="connsiteX100" fmla="*/ 1163782 w 3730337"/>
              <a:gd name="connsiteY100" fmla="*/ 1404431 h 1757795"/>
              <a:gd name="connsiteX101" fmla="*/ 1278082 w 3730337"/>
              <a:gd name="connsiteY101" fmla="*/ 1414822 h 1757795"/>
              <a:gd name="connsiteX102" fmla="*/ 1340428 w 3730337"/>
              <a:gd name="connsiteY102" fmla="*/ 1435604 h 1757795"/>
              <a:gd name="connsiteX103" fmla="*/ 1371600 w 3730337"/>
              <a:gd name="connsiteY103" fmla="*/ 1445994 h 1757795"/>
              <a:gd name="connsiteX104" fmla="*/ 1413164 w 3730337"/>
              <a:gd name="connsiteY104" fmla="*/ 1435604 h 1757795"/>
              <a:gd name="connsiteX105" fmla="*/ 1381991 w 3730337"/>
              <a:gd name="connsiteY105" fmla="*/ 1425213 h 1757795"/>
              <a:gd name="connsiteX106" fmla="*/ 1297998 w 3730337"/>
              <a:gd name="connsiteY106" fmla="*/ 1385380 h 1757795"/>
              <a:gd name="connsiteX107" fmla="*/ 1246043 w 3730337"/>
              <a:gd name="connsiteY107" fmla="*/ 1347714 h 1757795"/>
              <a:gd name="connsiteX108" fmla="*/ 1205346 w 3730337"/>
              <a:gd name="connsiteY108" fmla="*/ 1342085 h 1757795"/>
              <a:gd name="connsiteX109" fmla="*/ 1143000 w 3730337"/>
              <a:gd name="connsiteY109" fmla="*/ 1310913 h 1757795"/>
              <a:gd name="connsiteX110" fmla="*/ 1080655 w 3730337"/>
              <a:gd name="connsiteY110" fmla="*/ 1279740 h 1757795"/>
              <a:gd name="connsiteX111" fmla="*/ 1028700 w 3730337"/>
              <a:gd name="connsiteY111" fmla="*/ 1238176 h 1757795"/>
              <a:gd name="connsiteX112" fmla="*/ 966355 w 3730337"/>
              <a:gd name="connsiteY112" fmla="*/ 1196613 h 1757795"/>
              <a:gd name="connsiteX113" fmla="*/ 841664 w 3730337"/>
              <a:gd name="connsiteY113" fmla="*/ 1134267 h 1757795"/>
              <a:gd name="connsiteX114" fmla="*/ 810491 w 3730337"/>
              <a:gd name="connsiteY114" fmla="*/ 1123876 h 1757795"/>
              <a:gd name="connsiteX115" fmla="*/ 654628 w 3730337"/>
              <a:gd name="connsiteY115" fmla="*/ 1061531 h 1757795"/>
              <a:gd name="connsiteX116" fmla="*/ 592282 w 3730337"/>
              <a:gd name="connsiteY116" fmla="*/ 1040749 h 1757795"/>
              <a:gd name="connsiteX117" fmla="*/ 529937 w 3730337"/>
              <a:gd name="connsiteY117" fmla="*/ 1019967 h 1757795"/>
              <a:gd name="connsiteX118" fmla="*/ 467591 w 3730337"/>
              <a:gd name="connsiteY118" fmla="*/ 999185 h 1757795"/>
              <a:gd name="connsiteX119" fmla="*/ 436418 w 3730337"/>
              <a:gd name="connsiteY119" fmla="*/ 988794 h 1757795"/>
              <a:gd name="connsiteX120" fmla="*/ 322118 w 3730337"/>
              <a:gd name="connsiteY120" fmla="*/ 978404 h 1757795"/>
              <a:gd name="connsiteX121" fmla="*/ 228600 w 3730337"/>
              <a:gd name="connsiteY121" fmla="*/ 957622 h 1757795"/>
              <a:gd name="connsiteX122" fmla="*/ 197428 w 3730337"/>
              <a:gd name="connsiteY122" fmla="*/ 947231 h 1757795"/>
              <a:gd name="connsiteX123" fmla="*/ 166255 w 3730337"/>
              <a:gd name="connsiteY123" fmla="*/ 926449 h 1757795"/>
              <a:gd name="connsiteX124" fmla="*/ 103909 w 3730337"/>
              <a:gd name="connsiteY124" fmla="*/ 905667 h 1757795"/>
              <a:gd name="connsiteX125" fmla="*/ 41564 w 3730337"/>
              <a:gd name="connsiteY125" fmla="*/ 864104 h 1757795"/>
              <a:gd name="connsiteX126" fmla="*/ 0 w 3730337"/>
              <a:gd name="connsiteY126" fmla="*/ 801758 h 1757795"/>
              <a:gd name="connsiteX127" fmla="*/ 31173 w 3730337"/>
              <a:gd name="connsiteY127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56264 w 3730337"/>
              <a:gd name="connsiteY50" fmla="*/ 1539513 h 1757795"/>
              <a:gd name="connsiteX51" fmla="*/ 3325091 w 3730337"/>
              <a:gd name="connsiteY51" fmla="*/ 1570685 h 1757795"/>
              <a:gd name="connsiteX52" fmla="*/ 3241964 w 3730337"/>
              <a:gd name="connsiteY52" fmla="*/ 1601858 h 1757795"/>
              <a:gd name="connsiteX53" fmla="*/ 3210791 w 3730337"/>
              <a:gd name="connsiteY53" fmla="*/ 1622640 h 1757795"/>
              <a:gd name="connsiteX54" fmla="*/ 3127664 w 3730337"/>
              <a:gd name="connsiteY54" fmla="*/ 1643422 h 1757795"/>
              <a:gd name="connsiteX55" fmla="*/ 3096491 w 3730337"/>
              <a:gd name="connsiteY55" fmla="*/ 1653813 h 1757795"/>
              <a:gd name="connsiteX56" fmla="*/ 2971800 w 3730337"/>
              <a:gd name="connsiteY56" fmla="*/ 1643422 h 1757795"/>
              <a:gd name="connsiteX57" fmla="*/ 2940628 w 3730337"/>
              <a:gd name="connsiteY57" fmla="*/ 1633031 h 1757795"/>
              <a:gd name="connsiteX58" fmla="*/ 2763982 w 3730337"/>
              <a:gd name="connsiteY58" fmla="*/ 1622640 h 1757795"/>
              <a:gd name="connsiteX59" fmla="*/ 2608118 w 3730337"/>
              <a:gd name="connsiteY59" fmla="*/ 1633031 h 1757795"/>
              <a:gd name="connsiteX60" fmla="*/ 2545773 w 3730337"/>
              <a:gd name="connsiteY60" fmla="*/ 1674594 h 1757795"/>
              <a:gd name="connsiteX61" fmla="*/ 2524991 w 3730337"/>
              <a:gd name="connsiteY61" fmla="*/ 1705767 h 1757795"/>
              <a:gd name="connsiteX62" fmla="*/ 2421082 w 3730337"/>
              <a:gd name="connsiteY62" fmla="*/ 1736940 h 1757795"/>
              <a:gd name="connsiteX63" fmla="*/ 2389909 w 3730337"/>
              <a:gd name="connsiteY63" fmla="*/ 1757722 h 1757795"/>
              <a:gd name="connsiteX64" fmla="*/ 2310246 w 3730337"/>
              <a:gd name="connsiteY64" fmla="*/ 1752526 h 1757795"/>
              <a:gd name="connsiteX65" fmla="*/ 2369128 w 3730337"/>
              <a:gd name="connsiteY65" fmla="*/ 1736940 h 1757795"/>
              <a:gd name="connsiteX66" fmla="*/ 2379518 w 3730337"/>
              <a:gd name="connsiteY66" fmla="*/ 1705767 h 1757795"/>
              <a:gd name="connsiteX67" fmla="*/ 2348346 w 3730337"/>
              <a:gd name="connsiteY67" fmla="*/ 1716158 h 1757795"/>
              <a:gd name="connsiteX68" fmla="*/ 2306782 w 3730337"/>
              <a:gd name="connsiteY68" fmla="*/ 1726549 h 1757795"/>
              <a:gd name="connsiteX69" fmla="*/ 2275609 w 3730337"/>
              <a:gd name="connsiteY69" fmla="*/ 1726549 h 1757795"/>
              <a:gd name="connsiteX70" fmla="*/ 2244437 w 3730337"/>
              <a:gd name="connsiteY70" fmla="*/ 1674594 h 1757795"/>
              <a:gd name="connsiteX71" fmla="*/ 2209367 w 3730337"/>
              <a:gd name="connsiteY71" fmla="*/ 1705767 h 1757795"/>
              <a:gd name="connsiteX72" fmla="*/ 2213264 w 3730337"/>
              <a:gd name="connsiteY72" fmla="*/ 1674594 h 1757795"/>
              <a:gd name="connsiteX73" fmla="*/ 2265218 w 3730337"/>
              <a:gd name="connsiteY73" fmla="*/ 1633031 h 1757795"/>
              <a:gd name="connsiteX74" fmla="*/ 2296391 w 3730337"/>
              <a:gd name="connsiteY74" fmla="*/ 1601858 h 1757795"/>
              <a:gd name="connsiteX75" fmla="*/ 2327564 w 3730337"/>
              <a:gd name="connsiteY75" fmla="*/ 1581076 h 1757795"/>
              <a:gd name="connsiteX76" fmla="*/ 2369128 w 3730337"/>
              <a:gd name="connsiteY76" fmla="*/ 1539513 h 1757795"/>
              <a:gd name="connsiteX77" fmla="*/ 2389909 w 3730337"/>
              <a:gd name="connsiteY77" fmla="*/ 1477167 h 1757795"/>
              <a:gd name="connsiteX78" fmla="*/ 2317173 w 3730337"/>
              <a:gd name="connsiteY78" fmla="*/ 1497949 h 1757795"/>
              <a:gd name="connsiteX79" fmla="*/ 2223655 w 3730337"/>
              <a:gd name="connsiteY79" fmla="*/ 1549904 h 1757795"/>
              <a:gd name="connsiteX80" fmla="*/ 2109355 w 3730337"/>
              <a:gd name="connsiteY80" fmla="*/ 1539513 h 1757795"/>
              <a:gd name="connsiteX81" fmla="*/ 1974273 w 3730337"/>
              <a:gd name="connsiteY81" fmla="*/ 1497949 h 1757795"/>
              <a:gd name="connsiteX82" fmla="*/ 1901537 w 3730337"/>
              <a:gd name="connsiteY82" fmla="*/ 1477167 h 1757795"/>
              <a:gd name="connsiteX83" fmla="*/ 1870364 w 3730337"/>
              <a:gd name="connsiteY83" fmla="*/ 1487558 h 1757795"/>
              <a:gd name="connsiteX84" fmla="*/ 1776846 w 3730337"/>
              <a:gd name="connsiteY84" fmla="*/ 1539513 h 1757795"/>
              <a:gd name="connsiteX85" fmla="*/ 1766455 w 3730337"/>
              <a:gd name="connsiteY85" fmla="*/ 1570685 h 1757795"/>
              <a:gd name="connsiteX86" fmla="*/ 1735282 w 3730337"/>
              <a:gd name="connsiteY86" fmla="*/ 1601858 h 1757795"/>
              <a:gd name="connsiteX87" fmla="*/ 1704109 w 3730337"/>
              <a:gd name="connsiteY87" fmla="*/ 1612249 h 1757795"/>
              <a:gd name="connsiteX88" fmla="*/ 1454728 w 3730337"/>
              <a:gd name="connsiteY88" fmla="*/ 1622640 h 1757795"/>
              <a:gd name="connsiteX89" fmla="*/ 1153391 w 3730337"/>
              <a:gd name="connsiteY89" fmla="*/ 1612249 h 1757795"/>
              <a:gd name="connsiteX90" fmla="*/ 1091046 w 3730337"/>
              <a:gd name="connsiteY90" fmla="*/ 1601858 h 1757795"/>
              <a:gd name="connsiteX91" fmla="*/ 987137 w 3730337"/>
              <a:gd name="connsiteY91" fmla="*/ 1591467 h 1757795"/>
              <a:gd name="connsiteX92" fmla="*/ 1039091 w 3730337"/>
              <a:gd name="connsiteY92" fmla="*/ 1549904 h 1757795"/>
              <a:gd name="connsiteX93" fmla="*/ 1007918 w 3730337"/>
              <a:gd name="connsiteY93" fmla="*/ 1529122 h 1757795"/>
              <a:gd name="connsiteX94" fmla="*/ 883228 w 3730337"/>
              <a:gd name="connsiteY94" fmla="*/ 1549904 h 1757795"/>
              <a:gd name="connsiteX95" fmla="*/ 945573 w 3730337"/>
              <a:gd name="connsiteY95" fmla="*/ 1508340 h 1757795"/>
              <a:gd name="connsiteX96" fmla="*/ 966355 w 3730337"/>
              <a:gd name="connsiteY96" fmla="*/ 1477167 h 1757795"/>
              <a:gd name="connsiteX97" fmla="*/ 1059873 w 3730337"/>
              <a:gd name="connsiteY97" fmla="*/ 1425213 h 1757795"/>
              <a:gd name="connsiteX98" fmla="*/ 1070264 w 3730337"/>
              <a:gd name="connsiteY98" fmla="*/ 1394040 h 1757795"/>
              <a:gd name="connsiteX99" fmla="*/ 1101437 w 3730337"/>
              <a:gd name="connsiteY99" fmla="*/ 1383649 h 1757795"/>
              <a:gd name="connsiteX100" fmla="*/ 1163782 w 3730337"/>
              <a:gd name="connsiteY100" fmla="*/ 1404431 h 1757795"/>
              <a:gd name="connsiteX101" fmla="*/ 1278082 w 3730337"/>
              <a:gd name="connsiteY101" fmla="*/ 1414822 h 1757795"/>
              <a:gd name="connsiteX102" fmla="*/ 1340428 w 3730337"/>
              <a:gd name="connsiteY102" fmla="*/ 1435604 h 1757795"/>
              <a:gd name="connsiteX103" fmla="*/ 1371600 w 3730337"/>
              <a:gd name="connsiteY103" fmla="*/ 1445994 h 1757795"/>
              <a:gd name="connsiteX104" fmla="*/ 1413164 w 3730337"/>
              <a:gd name="connsiteY104" fmla="*/ 1435604 h 1757795"/>
              <a:gd name="connsiteX105" fmla="*/ 1381991 w 3730337"/>
              <a:gd name="connsiteY105" fmla="*/ 1425213 h 1757795"/>
              <a:gd name="connsiteX106" fmla="*/ 1297998 w 3730337"/>
              <a:gd name="connsiteY106" fmla="*/ 1385380 h 1757795"/>
              <a:gd name="connsiteX107" fmla="*/ 1246043 w 3730337"/>
              <a:gd name="connsiteY107" fmla="*/ 1347714 h 1757795"/>
              <a:gd name="connsiteX108" fmla="*/ 1205346 w 3730337"/>
              <a:gd name="connsiteY108" fmla="*/ 1342085 h 1757795"/>
              <a:gd name="connsiteX109" fmla="*/ 1143000 w 3730337"/>
              <a:gd name="connsiteY109" fmla="*/ 1310913 h 1757795"/>
              <a:gd name="connsiteX110" fmla="*/ 1080655 w 3730337"/>
              <a:gd name="connsiteY110" fmla="*/ 1279740 h 1757795"/>
              <a:gd name="connsiteX111" fmla="*/ 1028700 w 3730337"/>
              <a:gd name="connsiteY111" fmla="*/ 1238176 h 1757795"/>
              <a:gd name="connsiteX112" fmla="*/ 966355 w 3730337"/>
              <a:gd name="connsiteY112" fmla="*/ 1196613 h 1757795"/>
              <a:gd name="connsiteX113" fmla="*/ 841664 w 3730337"/>
              <a:gd name="connsiteY113" fmla="*/ 1134267 h 1757795"/>
              <a:gd name="connsiteX114" fmla="*/ 810491 w 3730337"/>
              <a:gd name="connsiteY114" fmla="*/ 1123876 h 1757795"/>
              <a:gd name="connsiteX115" fmla="*/ 654628 w 3730337"/>
              <a:gd name="connsiteY115" fmla="*/ 1061531 h 1757795"/>
              <a:gd name="connsiteX116" fmla="*/ 592282 w 3730337"/>
              <a:gd name="connsiteY116" fmla="*/ 1040749 h 1757795"/>
              <a:gd name="connsiteX117" fmla="*/ 529937 w 3730337"/>
              <a:gd name="connsiteY117" fmla="*/ 1019967 h 1757795"/>
              <a:gd name="connsiteX118" fmla="*/ 467591 w 3730337"/>
              <a:gd name="connsiteY118" fmla="*/ 999185 h 1757795"/>
              <a:gd name="connsiteX119" fmla="*/ 436418 w 3730337"/>
              <a:gd name="connsiteY119" fmla="*/ 988794 h 1757795"/>
              <a:gd name="connsiteX120" fmla="*/ 322118 w 3730337"/>
              <a:gd name="connsiteY120" fmla="*/ 978404 h 1757795"/>
              <a:gd name="connsiteX121" fmla="*/ 228600 w 3730337"/>
              <a:gd name="connsiteY121" fmla="*/ 957622 h 1757795"/>
              <a:gd name="connsiteX122" fmla="*/ 197428 w 3730337"/>
              <a:gd name="connsiteY122" fmla="*/ 947231 h 1757795"/>
              <a:gd name="connsiteX123" fmla="*/ 166255 w 3730337"/>
              <a:gd name="connsiteY123" fmla="*/ 926449 h 1757795"/>
              <a:gd name="connsiteX124" fmla="*/ 103909 w 3730337"/>
              <a:gd name="connsiteY124" fmla="*/ 905667 h 1757795"/>
              <a:gd name="connsiteX125" fmla="*/ 41564 w 3730337"/>
              <a:gd name="connsiteY125" fmla="*/ 864104 h 1757795"/>
              <a:gd name="connsiteX126" fmla="*/ 0 w 3730337"/>
              <a:gd name="connsiteY126" fmla="*/ 801758 h 1757795"/>
              <a:gd name="connsiteX127" fmla="*/ 31173 w 3730337"/>
              <a:gd name="connsiteY127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56264 w 3730337"/>
              <a:gd name="connsiteY50" fmla="*/ 1539513 h 1757795"/>
              <a:gd name="connsiteX51" fmla="*/ 3325091 w 3730337"/>
              <a:gd name="connsiteY51" fmla="*/ 1570685 h 1757795"/>
              <a:gd name="connsiteX52" fmla="*/ 3241964 w 3730337"/>
              <a:gd name="connsiteY52" fmla="*/ 1601858 h 1757795"/>
              <a:gd name="connsiteX53" fmla="*/ 3210791 w 3730337"/>
              <a:gd name="connsiteY53" fmla="*/ 1622640 h 1757795"/>
              <a:gd name="connsiteX54" fmla="*/ 3127664 w 3730337"/>
              <a:gd name="connsiteY54" fmla="*/ 1643422 h 1757795"/>
              <a:gd name="connsiteX55" fmla="*/ 3096491 w 3730337"/>
              <a:gd name="connsiteY55" fmla="*/ 1653813 h 1757795"/>
              <a:gd name="connsiteX56" fmla="*/ 2971800 w 3730337"/>
              <a:gd name="connsiteY56" fmla="*/ 1643422 h 1757795"/>
              <a:gd name="connsiteX57" fmla="*/ 2940628 w 3730337"/>
              <a:gd name="connsiteY57" fmla="*/ 1633031 h 1757795"/>
              <a:gd name="connsiteX58" fmla="*/ 2763982 w 3730337"/>
              <a:gd name="connsiteY58" fmla="*/ 1622640 h 1757795"/>
              <a:gd name="connsiteX59" fmla="*/ 2608118 w 3730337"/>
              <a:gd name="connsiteY59" fmla="*/ 1633031 h 1757795"/>
              <a:gd name="connsiteX60" fmla="*/ 2545773 w 3730337"/>
              <a:gd name="connsiteY60" fmla="*/ 1674594 h 1757795"/>
              <a:gd name="connsiteX61" fmla="*/ 2524991 w 3730337"/>
              <a:gd name="connsiteY61" fmla="*/ 1705767 h 1757795"/>
              <a:gd name="connsiteX62" fmla="*/ 2421082 w 3730337"/>
              <a:gd name="connsiteY62" fmla="*/ 1736940 h 1757795"/>
              <a:gd name="connsiteX63" fmla="*/ 2389909 w 3730337"/>
              <a:gd name="connsiteY63" fmla="*/ 1757722 h 1757795"/>
              <a:gd name="connsiteX64" fmla="*/ 2310246 w 3730337"/>
              <a:gd name="connsiteY64" fmla="*/ 1752526 h 1757795"/>
              <a:gd name="connsiteX65" fmla="*/ 2369128 w 3730337"/>
              <a:gd name="connsiteY65" fmla="*/ 1736940 h 1757795"/>
              <a:gd name="connsiteX66" fmla="*/ 2379518 w 3730337"/>
              <a:gd name="connsiteY66" fmla="*/ 1705767 h 1757795"/>
              <a:gd name="connsiteX67" fmla="*/ 2348346 w 3730337"/>
              <a:gd name="connsiteY67" fmla="*/ 1716158 h 1757795"/>
              <a:gd name="connsiteX68" fmla="*/ 2306782 w 3730337"/>
              <a:gd name="connsiteY68" fmla="*/ 1726549 h 1757795"/>
              <a:gd name="connsiteX69" fmla="*/ 2275609 w 3730337"/>
              <a:gd name="connsiteY69" fmla="*/ 1726549 h 1757795"/>
              <a:gd name="connsiteX70" fmla="*/ 2244437 w 3730337"/>
              <a:gd name="connsiteY70" fmla="*/ 1674594 h 1757795"/>
              <a:gd name="connsiteX71" fmla="*/ 2209367 w 3730337"/>
              <a:gd name="connsiteY71" fmla="*/ 1705767 h 1757795"/>
              <a:gd name="connsiteX72" fmla="*/ 2213264 w 3730337"/>
              <a:gd name="connsiteY72" fmla="*/ 1674594 h 1757795"/>
              <a:gd name="connsiteX73" fmla="*/ 2265218 w 3730337"/>
              <a:gd name="connsiteY73" fmla="*/ 1633031 h 1757795"/>
              <a:gd name="connsiteX74" fmla="*/ 2296391 w 3730337"/>
              <a:gd name="connsiteY74" fmla="*/ 1601858 h 1757795"/>
              <a:gd name="connsiteX75" fmla="*/ 2327564 w 3730337"/>
              <a:gd name="connsiteY75" fmla="*/ 1581076 h 1757795"/>
              <a:gd name="connsiteX76" fmla="*/ 2369128 w 3730337"/>
              <a:gd name="connsiteY76" fmla="*/ 1539513 h 1757795"/>
              <a:gd name="connsiteX77" fmla="*/ 2389909 w 3730337"/>
              <a:gd name="connsiteY77" fmla="*/ 1477167 h 1757795"/>
              <a:gd name="connsiteX78" fmla="*/ 2317173 w 3730337"/>
              <a:gd name="connsiteY78" fmla="*/ 1497949 h 1757795"/>
              <a:gd name="connsiteX79" fmla="*/ 2109355 w 3730337"/>
              <a:gd name="connsiteY79" fmla="*/ 1539513 h 1757795"/>
              <a:gd name="connsiteX80" fmla="*/ 1974273 w 3730337"/>
              <a:gd name="connsiteY80" fmla="*/ 1497949 h 1757795"/>
              <a:gd name="connsiteX81" fmla="*/ 1901537 w 3730337"/>
              <a:gd name="connsiteY81" fmla="*/ 1477167 h 1757795"/>
              <a:gd name="connsiteX82" fmla="*/ 1870364 w 3730337"/>
              <a:gd name="connsiteY82" fmla="*/ 1487558 h 1757795"/>
              <a:gd name="connsiteX83" fmla="*/ 1776846 w 3730337"/>
              <a:gd name="connsiteY83" fmla="*/ 1539513 h 1757795"/>
              <a:gd name="connsiteX84" fmla="*/ 1766455 w 3730337"/>
              <a:gd name="connsiteY84" fmla="*/ 1570685 h 1757795"/>
              <a:gd name="connsiteX85" fmla="*/ 1735282 w 3730337"/>
              <a:gd name="connsiteY85" fmla="*/ 1601858 h 1757795"/>
              <a:gd name="connsiteX86" fmla="*/ 1704109 w 3730337"/>
              <a:gd name="connsiteY86" fmla="*/ 1612249 h 1757795"/>
              <a:gd name="connsiteX87" fmla="*/ 1454728 w 3730337"/>
              <a:gd name="connsiteY87" fmla="*/ 1622640 h 1757795"/>
              <a:gd name="connsiteX88" fmla="*/ 1153391 w 3730337"/>
              <a:gd name="connsiteY88" fmla="*/ 1612249 h 1757795"/>
              <a:gd name="connsiteX89" fmla="*/ 1091046 w 3730337"/>
              <a:gd name="connsiteY89" fmla="*/ 1601858 h 1757795"/>
              <a:gd name="connsiteX90" fmla="*/ 987137 w 3730337"/>
              <a:gd name="connsiteY90" fmla="*/ 1591467 h 1757795"/>
              <a:gd name="connsiteX91" fmla="*/ 1039091 w 3730337"/>
              <a:gd name="connsiteY91" fmla="*/ 1549904 h 1757795"/>
              <a:gd name="connsiteX92" fmla="*/ 1007918 w 3730337"/>
              <a:gd name="connsiteY92" fmla="*/ 1529122 h 1757795"/>
              <a:gd name="connsiteX93" fmla="*/ 883228 w 3730337"/>
              <a:gd name="connsiteY93" fmla="*/ 1549904 h 1757795"/>
              <a:gd name="connsiteX94" fmla="*/ 945573 w 3730337"/>
              <a:gd name="connsiteY94" fmla="*/ 1508340 h 1757795"/>
              <a:gd name="connsiteX95" fmla="*/ 966355 w 3730337"/>
              <a:gd name="connsiteY95" fmla="*/ 1477167 h 1757795"/>
              <a:gd name="connsiteX96" fmla="*/ 1059873 w 3730337"/>
              <a:gd name="connsiteY96" fmla="*/ 1425213 h 1757795"/>
              <a:gd name="connsiteX97" fmla="*/ 1070264 w 3730337"/>
              <a:gd name="connsiteY97" fmla="*/ 1394040 h 1757795"/>
              <a:gd name="connsiteX98" fmla="*/ 1101437 w 3730337"/>
              <a:gd name="connsiteY98" fmla="*/ 1383649 h 1757795"/>
              <a:gd name="connsiteX99" fmla="*/ 1163782 w 3730337"/>
              <a:gd name="connsiteY99" fmla="*/ 1404431 h 1757795"/>
              <a:gd name="connsiteX100" fmla="*/ 1278082 w 3730337"/>
              <a:gd name="connsiteY100" fmla="*/ 1414822 h 1757795"/>
              <a:gd name="connsiteX101" fmla="*/ 1340428 w 3730337"/>
              <a:gd name="connsiteY101" fmla="*/ 1435604 h 1757795"/>
              <a:gd name="connsiteX102" fmla="*/ 1371600 w 3730337"/>
              <a:gd name="connsiteY102" fmla="*/ 1445994 h 1757795"/>
              <a:gd name="connsiteX103" fmla="*/ 1413164 w 3730337"/>
              <a:gd name="connsiteY103" fmla="*/ 1435604 h 1757795"/>
              <a:gd name="connsiteX104" fmla="*/ 1381991 w 3730337"/>
              <a:gd name="connsiteY104" fmla="*/ 1425213 h 1757795"/>
              <a:gd name="connsiteX105" fmla="*/ 1297998 w 3730337"/>
              <a:gd name="connsiteY105" fmla="*/ 1385380 h 1757795"/>
              <a:gd name="connsiteX106" fmla="*/ 1246043 w 3730337"/>
              <a:gd name="connsiteY106" fmla="*/ 1347714 h 1757795"/>
              <a:gd name="connsiteX107" fmla="*/ 1205346 w 3730337"/>
              <a:gd name="connsiteY107" fmla="*/ 1342085 h 1757795"/>
              <a:gd name="connsiteX108" fmla="*/ 1143000 w 3730337"/>
              <a:gd name="connsiteY108" fmla="*/ 1310913 h 1757795"/>
              <a:gd name="connsiteX109" fmla="*/ 1080655 w 3730337"/>
              <a:gd name="connsiteY109" fmla="*/ 1279740 h 1757795"/>
              <a:gd name="connsiteX110" fmla="*/ 1028700 w 3730337"/>
              <a:gd name="connsiteY110" fmla="*/ 1238176 h 1757795"/>
              <a:gd name="connsiteX111" fmla="*/ 966355 w 3730337"/>
              <a:gd name="connsiteY111" fmla="*/ 1196613 h 1757795"/>
              <a:gd name="connsiteX112" fmla="*/ 841664 w 3730337"/>
              <a:gd name="connsiteY112" fmla="*/ 1134267 h 1757795"/>
              <a:gd name="connsiteX113" fmla="*/ 810491 w 3730337"/>
              <a:gd name="connsiteY113" fmla="*/ 1123876 h 1757795"/>
              <a:gd name="connsiteX114" fmla="*/ 654628 w 3730337"/>
              <a:gd name="connsiteY114" fmla="*/ 1061531 h 1757795"/>
              <a:gd name="connsiteX115" fmla="*/ 592282 w 3730337"/>
              <a:gd name="connsiteY115" fmla="*/ 1040749 h 1757795"/>
              <a:gd name="connsiteX116" fmla="*/ 529937 w 3730337"/>
              <a:gd name="connsiteY116" fmla="*/ 1019967 h 1757795"/>
              <a:gd name="connsiteX117" fmla="*/ 467591 w 3730337"/>
              <a:gd name="connsiteY117" fmla="*/ 999185 h 1757795"/>
              <a:gd name="connsiteX118" fmla="*/ 436418 w 3730337"/>
              <a:gd name="connsiteY118" fmla="*/ 988794 h 1757795"/>
              <a:gd name="connsiteX119" fmla="*/ 322118 w 3730337"/>
              <a:gd name="connsiteY119" fmla="*/ 978404 h 1757795"/>
              <a:gd name="connsiteX120" fmla="*/ 228600 w 3730337"/>
              <a:gd name="connsiteY120" fmla="*/ 957622 h 1757795"/>
              <a:gd name="connsiteX121" fmla="*/ 197428 w 3730337"/>
              <a:gd name="connsiteY121" fmla="*/ 947231 h 1757795"/>
              <a:gd name="connsiteX122" fmla="*/ 166255 w 3730337"/>
              <a:gd name="connsiteY122" fmla="*/ 926449 h 1757795"/>
              <a:gd name="connsiteX123" fmla="*/ 103909 w 3730337"/>
              <a:gd name="connsiteY123" fmla="*/ 905667 h 1757795"/>
              <a:gd name="connsiteX124" fmla="*/ 41564 w 3730337"/>
              <a:gd name="connsiteY124" fmla="*/ 864104 h 1757795"/>
              <a:gd name="connsiteX125" fmla="*/ 0 w 3730337"/>
              <a:gd name="connsiteY125" fmla="*/ 801758 h 1757795"/>
              <a:gd name="connsiteX126" fmla="*/ 31173 w 3730337"/>
              <a:gd name="connsiteY126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25091 w 3730337"/>
              <a:gd name="connsiteY50" fmla="*/ 1570685 h 1757795"/>
              <a:gd name="connsiteX51" fmla="*/ 3241964 w 3730337"/>
              <a:gd name="connsiteY51" fmla="*/ 1601858 h 1757795"/>
              <a:gd name="connsiteX52" fmla="*/ 3210791 w 3730337"/>
              <a:gd name="connsiteY52" fmla="*/ 1622640 h 1757795"/>
              <a:gd name="connsiteX53" fmla="*/ 3127664 w 3730337"/>
              <a:gd name="connsiteY53" fmla="*/ 1643422 h 1757795"/>
              <a:gd name="connsiteX54" fmla="*/ 3096491 w 3730337"/>
              <a:gd name="connsiteY54" fmla="*/ 1653813 h 1757795"/>
              <a:gd name="connsiteX55" fmla="*/ 2971800 w 3730337"/>
              <a:gd name="connsiteY55" fmla="*/ 1643422 h 1757795"/>
              <a:gd name="connsiteX56" fmla="*/ 2940628 w 3730337"/>
              <a:gd name="connsiteY56" fmla="*/ 1633031 h 1757795"/>
              <a:gd name="connsiteX57" fmla="*/ 2763982 w 3730337"/>
              <a:gd name="connsiteY57" fmla="*/ 1622640 h 1757795"/>
              <a:gd name="connsiteX58" fmla="*/ 2608118 w 3730337"/>
              <a:gd name="connsiteY58" fmla="*/ 1633031 h 1757795"/>
              <a:gd name="connsiteX59" fmla="*/ 2545773 w 3730337"/>
              <a:gd name="connsiteY59" fmla="*/ 1674594 h 1757795"/>
              <a:gd name="connsiteX60" fmla="*/ 2524991 w 3730337"/>
              <a:gd name="connsiteY60" fmla="*/ 1705767 h 1757795"/>
              <a:gd name="connsiteX61" fmla="*/ 2421082 w 3730337"/>
              <a:gd name="connsiteY61" fmla="*/ 1736940 h 1757795"/>
              <a:gd name="connsiteX62" fmla="*/ 2389909 w 3730337"/>
              <a:gd name="connsiteY62" fmla="*/ 1757722 h 1757795"/>
              <a:gd name="connsiteX63" fmla="*/ 2310246 w 3730337"/>
              <a:gd name="connsiteY63" fmla="*/ 1752526 h 1757795"/>
              <a:gd name="connsiteX64" fmla="*/ 2369128 w 3730337"/>
              <a:gd name="connsiteY64" fmla="*/ 1736940 h 1757795"/>
              <a:gd name="connsiteX65" fmla="*/ 2379518 w 3730337"/>
              <a:gd name="connsiteY65" fmla="*/ 1705767 h 1757795"/>
              <a:gd name="connsiteX66" fmla="*/ 2348346 w 3730337"/>
              <a:gd name="connsiteY66" fmla="*/ 1716158 h 1757795"/>
              <a:gd name="connsiteX67" fmla="*/ 2306782 w 3730337"/>
              <a:gd name="connsiteY67" fmla="*/ 1726549 h 1757795"/>
              <a:gd name="connsiteX68" fmla="*/ 2275609 w 3730337"/>
              <a:gd name="connsiteY68" fmla="*/ 1726549 h 1757795"/>
              <a:gd name="connsiteX69" fmla="*/ 2244437 w 3730337"/>
              <a:gd name="connsiteY69" fmla="*/ 1674594 h 1757795"/>
              <a:gd name="connsiteX70" fmla="*/ 2209367 w 3730337"/>
              <a:gd name="connsiteY70" fmla="*/ 1705767 h 1757795"/>
              <a:gd name="connsiteX71" fmla="*/ 2213264 w 3730337"/>
              <a:gd name="connsiteY71" fmla="*/ 1674594 h 1757795"/>
              <a:gd name="connsiteX72" fmla="*/ 2265218 w 3730337"/>
              <a:gd name="connsiteY72" fmla="*/ 1633031 h 1757795"/>
              <a:gd name="connsiteX73" fmla="*/ 2296391 w 3730337"/>
              <a:gd name="connsiteY73" fmla="*/ 1601858 h 1757795"/>
              <a:gd name="connsiteX74" fmla="*/ 2327564 w 3730337"/>
              <a:gd name="connsiteY74" fmla="*/ 1581076 h 1757795"/>
              <a:gd name="connsiteX75" fmla="*/ 2369128 w 3730337"/>
              <a:gd name="connsiteY75" fmla="*/ 1539513 h 1757795"/>
              <a:gd name="connsiteX76" fmla="*/ 2389909 w 3730337"/>
              <a:gd name="connsiteY76" fmla="*/ 1477167 h 1757795"/>
              <a:gd name="connsiteX77" fmla="*/ 2317173 w 3730337"/>
              <a:gd name="connsiteY77" fmla="*/ 1497949 h 1757795"/>
              <a:gd name="connsiteX78" fmla="*/ 2109355 w 3730337"/>
              <a:gd name="connsiteY78" fmla="*/ 1539513 h 1757795"/>
              <a:gd name="connsiteX79" fmla="*/ 1974273 w 3730337"/>
              <a:gd name="connsiteY79" fmla="*/ 1497949 h 1757795"/>
              <a:gd name="connsiteX80" fmla="*/ 1901537 w 3730337"/>
              <a:gd name="connsiteY80" fmla="*/ 1477167 h 1757795"/>
              <a:gd name="connsiteX81" fmla="*/ 1870364 w 3730337"/>
              <a:gd name="connsiteY81" fmla="*/ 1487558 h 1757795"/>
              <a:gd name="connsiteX82" fmla="*/ 1776846 w 3730337"/>
              <a:gd name="connsiteY82" fmla="*/ 1539513 h 1757795"/>
              <a:gd name="connsiteX83" fmla="*/ 1766455 w 3730337"/>
              <a:gd name="connsiteY83" fmla="*/ 1570685 h 1757795"/>
              <a:gd name="connsiteX84" fmla="*/ 1735282 w 3730337"/>
              <a:gd name="connsiteY84" fmla="*/ 1601858 h 1757795"/>
              <a:gd name="connsiteX85" fmla="*/ 1704109 w 3730337"/>
              <a:gd name="connsiteY85" fmla="*/ 1612249 h 1757795"/>
              <a:gd name="connsiteX86" fmla="*/ 1454728 w 3730337"/>
              <a:gd name="connsiteY86" fmla="*/ 1622640 h 1757795"/>
              <a:gd name="connsiteX87" fmla="*/ 1153391 w 3730337"/>
              <a:gd name="connsiteY87" fmla="*/ 1612249 h 1757795"/>
              <a:gd name="connsiteX88" fmla="*/ 1091046 w 3730337"/>
              <a:gd name="connsiteY88" fmla="*/ 1601858 h 1757795"/>
              <a:gd name="connsiteX89" fmla="*/ 987137 w 3730337"/>
              <a:gd name="connsiteY89" fmla="*/ 1591467 h 1757795"/>
              <a:gd name="connsiteX90" fmla="*/ 1039091 w 3730337"/>
              <a:gd name="connsiteY90" fmla="*/ 1549904 h 1757795"/>
              <a:gd name="connsiteX91" fmla="*/ 1007918 w 3730337"/>
              <a:gd name="connsiteY91" fmla="*/ 1529122 h 1757795"/>
              <a:gd name="connsiteX92" fmla="*/ 883228 w 3730337"/>
              <a:gd name="connsiteY92" fmla="*/ 1549904 h 1757795"/>
              <a:gd name="connsiteX93" fmla="*/ 945573 w 3730337"/>
              <a:gd name="connsiteY93" fmla="*/ 1508340 h 1757795"/>
              <a:gd name="connsiteX94" fmla="*/ 966355 w 3730337"/>
              <a:gd name="connsiteY94" fmla="*/ 1477167 h 1757795"/>
              <a:gd name="connsiteX95" fmla="*/ 1059873 w 3730337"/>
              <a:gd name="connsiteY95" fmla="*/ 1425213 h 1757795"/>
              <a:gd name="connsiteX96" fmla="*/ 1070264 w 3730337"/>
              <a:gd name="connsiteY96" fmla="*/ 1394040 h 1757795"/>
              <a:gd name="connsiteX97" fmla="*/ 1101437 w 3730337"/>
              <a:gd name="connsiteY97" fmla="*/ 1383649 h 1757795"/>
              <a:gd name="connsiteX98" fmla="*/ 1163782 w 3730337"/>
              <a:gd name="connsiteY98" fmla="*/ 1404431 h 1757795"/>
              <a:gd name="connsiteX99" fmla="*/ 1278082 w 3730337"/>
              <a:gd name="connsiteY99" fmla="*/ 1414822 h 1757795"/>
              <a:gd name="connsiteX100" fmla="*/ 1340428 w 3730337"/>
              <a:gd name="connsiteY100" fmla="*/ 1435604 h 1757795"/>
              <a:gd name="connsiteX101" fmla="*/ 1371600 w 3730337"/>
              <a:gd name="connsiteY101" fmla="*/ 1445994 h 1757795"/>
              <a:gd name="connsiteX102" fmla="*/ 1413164 w 3730337"/>
              <a:gd name="connsiteY102" fmla="*/ 1435604 h 1757795"/>
              <a:gd name="connsiteX103" fmla="*/ 1381991 w 3730337"/>
              <a:gd name="connsiteY103" fmla="*/ 1425213 h 1757795"/>
              <a:gd name="connsiteX104" fmla="*/ 1297998 w 3730337"/>
              <a:gd name="connsiteY104" fmla="*/ 1385380 h 1757795"/>
              <a:gd name="connsiteX105" fmla="*/ 1246043 w 3730337"/>
              <a:gd name="connsiteY105" fmla="*/ 1347714 h 1757795"/>
              <a:gd name="connsiteX106" fmla="*/ 1205346 w 3730337"/>
              <a:gd name="connsiteY106" fmla="*/ 1342085 h 1757795"/>
              <a:gd name="connsiteX107" fmla="*/ 1143000 w 3730337"/>
              <a:gd name="connsiteY107" fmla="*/ 1310913 h 1757795"/>
              <a:gd name="connsiteX108" fmla="*/ 1080655 w 3730337"/>
              <a:gd name="connsiteY108" fmla="*/ 1279740 h 1757795"/>
              <a:gd name="connsiteX109" fmla="*/ 1028700 w 3730337"/>
              <a:gd name="connsiteY109" fmla="*/ 1238176 h 1757795"/>
              <a:gd name="connsiteX110" fmla="*/ 966355 w 3730337"/>
              <a:gd name="connsiteY110" fmla="*/ 1196613 h 1757795"/>
              <a:gd name="connsiteX111" fmla="*/ 841664 w 3730337"/>
              <a:gd name="connsiteY111" fmla="*/ 1134267 h 1757795"/>
              <a:gd name="connsiteX112" fmla="*/ 810491 w 3730337"/>
              <a:gd name="connsiteY112" fmla="*/ 1123876 h 1757795"/>
              <a:gd name="connsiteX113" fmla="*/ 654628 w 3730337"/>
              <a:gd name="connsiteY113" fmla="*/ 1061531 h 1757795"/>
              <a:gd name="connsiteX114" fmla="*/ 592282 w 3730337"/>
              <a:gd name="connsiteY114" fmla="*/ 1040749 h 1757795"/>
              <a:gd name="connsiteX115" fmla="*/ 529937 w 3730337"/>
              <a:gd name="connsiteY115" fmla="*/ 1019967 h 1757795"/>
              <a:gd name="connsiteX116" fmla="*/ 467591 w 3730337"/>
              <a:gd name="connsiteY116" fmla="*/ 999185 h 1757795"/>
              <a:gd name="connsiteX117" fmla="*/ 436418 w 3730337"/>
              <a:gd name="connsiteY117" fmla="*/ 988794 h 1757795"/>
              <a:gd name="connsiteX118" fmla="*/ 322118 w 3730337"/>
              <a:gd name="connsiteY118" fmla="*/ 978404 h 1757795"/>
              <a:gd name="connsiteX119" fmla="*/ 228600 w 3730337"/>
              <a:gd name="connsiteY119" fmla="*/ 957622 h 1757795"/>
              <a:gd name="connsiteX120" fmla="*/ 197428 w 3730337"/>
              <a:gd name="connsiteY120" fmla="*/ 947231 h 1757795"/>
              <a:gd name="connsiteX121" fmla="*/ 166255 w 3730337"/>
              <a:gd name="connsiteY121" fmla="*/ 926449 h 1757795"/>
              <a:gd name="connsiteX122" fmla="*/ 103909 w 3730337"/>
              <a:gd name="connsiteY122" fmla="*/ 905667 h 1757795"/>
              <a:gd name="connsiteX123" fmla="*/ 41564 w 3730337"/>
              <a:gd name="connsiteY123" fmla="*/ 864104 h 1757795"/>
              <a:gd name="connsiteX124" fmla="*/ 0 w 3730337"/>
              <a:gd name="connsiteY124" fmla="*/ 801758 h 1757795"/>
              <a:gd name="connsiteX125" fmla="*/ 31173 w 3730337"/>
              <a:gd name="connsiteY125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25091 w 3730337"/>
              <a:gd name="connsiteY50" fmla="*/ 1570685 h 1757795"/>
              <a:gd name="connsiteX51" fmla="*/ 3241964 w 3730337"/>
              <a:gd name="connsiteY51" fmla="*/ 1601858 h 1757795"/>
              <a:gd name="connsiteX52" fmla="*/ 3127664 w 3730337"/>
              <a:gd name="connsiteY52" fmla="*/ 1643422 h 1757795"/>
              <a:gd name="connsiteX53" fmla="*/ 3096491 w 3730337"/>
              <a:gd name="connsiteY53" fmla="*/ 1653813 h 1757795"/>
              <a:gd name="connsiteX54" fmla="*/ 2971800 w 3730337"/>
              <a:gd name="connsiteY54" fmla="*/ 1643422 h 1757795"/>
              <a:gd name="connsiteX55" fmla="*/ 2940628 w 3730337"/>
              <a:gd name="connsiteY55" fmla="*/ 1633031 h 1757795"/>
              <a:gd name="connsiteX56" fmla="*/ 2763982 w 3730337"/>
              <a:gd name="connsiteY56" fmla="*/ 1622640 h 1757795"/>
              <a:gd name="connsiteX57" fmla="*/ 2608118 w 3730337"/>
              <a:gd name="connsiteY57" fmla="*/ 1633031 h 1757795"/>
              <a:gd name="connsiteX58" fmla="*/ 2545773 w 3730337"/>
              <a:gd name="connsiteY58" fmla="*/ 1674594 h 1757795"/>
              <a:gd name="connsiteX59" fmla="*/ 2524991 w 3730337"/>
              <a:gd name="connsiteY59" fmla="*/ 1705767 h 1757795"/>
              <a:gd name="connsiteX60" fmla="*/ 2421082 w 3730337"/>
              <a:gd name="connsiteY60" fmla="*/ 1736940 h 1757795"/>
              <a:gd name="connsiteX61" fmla="*/ 2389909 w 3730337"/>
              <a:gd name="connsiteY61" fmla="*/ 1757722 h 1757795"/>
              <a:gd name="connsiteX62" fmla="*/ 2310246 w 3730337"/>
              <a:gd name="connsiteY62" fmla="*/ 1752526 h 1757795"/>
              <a:gd name="connsiteX63" fmla="*/ 2369128 w 3730337"/>
              <a:gd name="connsiteY63" fmla="*/ 1736940 h 1757795"/>
              <a:gd name="connsiteX64" fmla="*/ 2379518 w 3730337"/>
              <a:gd name="connsiteY64" fmla="*/ 1705767 h 1757795"/>
              <a:gd name="connsiteX65" fmla="*/ 2348346 w 3730337"/>
              <a:gd name="connsiteY65" fmla="*/ 1716158 h 1757795"/>
              <a:gd name="connsiteX66" fmla="*/ 2306782 w 3730337"/>
              <a:gd name="connsiteY66" fmla="*/ 1726549 h 1757795"/>
              <a:gd name="connsiteX67" fmla="*/ 2275609 w 3730337"/>
              <a:gd name="connsiteY67" fmla="*/ 1726549 h 1757795"/>
              <a:gd name="connsiteX68" fmla="*/ 2244437 w 3730337"/>
              <a:gd name="connsiteY68" fmla="*/ 1674594 h 1757795"/>
              <a:gd name="connsiteX69" fmla="*/ 2209367 w 3730337"/>
              <a:gd name="connsiteY69" fmla="*/ 1705767 h 1757795"/>
              <a:gd name="connsiteX70" fmla="*/ 2213264 w 3730337"/>
              <a:gd name="connsiteY70" fmla="*/ 1674594 h 1757795"/>
              <a:gd name="connsiteX71" fmla="*/ 2265218 w 3730337"/>
              <a:gd name="connsiteY71" fmla="*/ 1633031 h 1757795"/>
              <a:gd name="connsiteX72" fmla="*/ 2296391 w 3730337"/>
              <a:gd name="connsiteY72" fmla="*/ 1601858 h 1757795"/>
              <a:gd name="connsiteX73" fmla="*/ 2327564 w 3730337"/>
              <a:gd name="connsiteY73" fmla="*/ 1581076 h 1757795"/>
              <a:gd name="connsiteX74" fmla="*/ 2369128 w 3730337"/>
              <a:gd name="connsiteY74" fmla="*/ 1539513 h 1757795"/>
              <a:gd name="connsiteX75" fmla="*/ 2389909 w 3730337"/>
              <a:gd name="connsiteY75" fmla="*/ 1477167 h 1757795"/>
              <a:gd name="connsiteX76" fmla="*/ 2317173 w 3730337"/>
              <a:gd name="connsiteY76" fmla="*/ 1497949 h 1757795"/>
              <a:gd name="connsiteX77" fmla="*/ 2109355 w 3730337"/>
              <a:gd name="connsiteY77" fmla="*/ 1539513 h 1757795"/>
              <a:gd name="connsiteX78" fmla="*/ 1974273 w 3730337"/>
              <a:gd name="connsiteY78" fmla="*/ 1497949 h 1757795"/>
              <a:gd name="connsiteX79" fmla="*/ 1901537 w 3730337"/>
              <a:gd name="connsiteY79" fmla="*/ 1477167 h 1757795"/>
              <a:gd name="connsiteX80" fmla="*/ 1870364 w 3730337"/>
              <a:gd name="connsiteY80" fmla="*/ 1487558 h 1757795"/>
              <a:gd name="connsiteX81" fmla="*/ 1776846 w 3730337"/>
              <a:gd name="connsiteY81" fmla="*/ 1539513 h 1757795"/>
              <a:gd name="connsiteX82" fmla="*/ 1766455 w 3730337"/>
              <a:gd name="connsiteY82" fmla="*/ 1570685 h 1757795"/>
              <a:gd name="connsiteX83" fmla="*/ 1735282 w 3730337"/>
              <a:gd name="connsiteY83" fmla="*/ 1601858 h 1757795"/>
              <a:gd name="connsiteX84" fmla="*/ 1704109 w 3730337"/>
              <a:gd name="connsiteY84" fmla="*/ 1612249 h 1757795"/>
              <a:gd name="connsiteX85" fmla="*/ 1454728 w 3730337"/>
              <a:gd name="connsiteY85" fmla="*/ 1622640 h 1757795"/>
              <a:gd name="connsiteX86" fmla="*/ 1153391 w 3730337"/>
              <a:gd name="connsiteY86" fmla="*/ 1612249 h 1757795"/>
              <a:gd name="connsiteX87" fmla="*/ 1091046 w 3730337"/>
              <a:gd name="connsiteY87" fmla="*/ 1601858 h 1757795"/>
              <a:gd name="connsiteX88" fmla="*/ 987137 w 3730337"/>
              <a:gd name="connsiteY88" fmla="*/ 1591467 h 1757795"/>
              <a:gd name="connsiteX89" fmla="*/ 1039091 w 3730337"/>
              <a:gd name="connsiteY89" fmla="*/ 1549904 h 1757795"/>
              <a:gd name="connsiteX90" fmla="*/ 1007918 w 3730337"/>
              <a:gd name="connsiteY90" fmla="*/ 1529122 h 1757795"/>
              <a:gd name="connsiteX91" fmla="*/ 883228 w 3730337"/>
              <a:gd name="connsiteY91" fmla="*/ 1549904 h 1757795"/>
              <a:gd name="connsiteX92" fmla="*/ 945573 w 3730337"/>
              <a:gd name="connsiteY92" fmla="*/ 1508340 h 1757795"/>
              <a:gd name="connsiteX93" fmla="*/ 966355 w 3730337"/>
              <a:gd name="connsiteY93" fmla="*/ 1477167 h 1757795"/>
              <a:gd name="connsiteX94" fmla="*/ 1059873 w 3730337"/>
              <a:gd name="connsiteY94" fmla="*/ 1425213 h 1757795"/>
              <a:gd name="connsiteX95" fmla="*/ 1070264 w 3730337"/>
              <a:gd name="connsiteY95" fmla="*/ 1394040 h 1757795"/>
              <a:gd name="connsiteX96" fmla="*/ 1101437 w 3730337"/>
              <a:gd name="connsiteY96" fmla="*/ 1383649 h 1757795"/>
              <a:gd name="connsiteX97" fmla="*/ 1163782 w 3730337"/>
              <a:gd name="connsiteY97" fmla="*/ 1404431 h 1757795"/>
              <a:gd name="connsiteX98" fmla="*/ 1278082 w 3730337"/>
              <a:gd name="connsiteY98" fmla="*/ 1414822 h 1757795"/>
              <a:gd name="connsiteX99" fmla="*/ 1340428 w 3730337"/>
              <a:gd name="connsiteY99" fmla="*/ 1435604 h 1757795"/>
              <a:gd name="connsiteX100" fmla="*/ 1371600 w 3730337"/>
              <a:gd name="connsiteY100" fmla="*/ 1445994 h 1757795"/>
              <a:gd name="connsiteX101" fmla="*/ 1413164 w 3730337"/>
              <a:gd name="connsiteY101" fmla="*/ 1435604 h 1757795"/>
              <a:gd name="connsiteX102" fmla="*/ 1381991 w 3730337"/>
              <a:gd name="connsiteY102" fmla="*/ 1425213 h 1757795"/>
              <a:gd name="connsiteX103" fmla="*/ 1297998 w 3730337"/>
              <a:gd name="connsiteY103" fmla="*/ 1385380 h 1757795"/>
              <a:gd name="connsiteX104" fmla="*/ 1246043 w 3730337"/>
              <a:gd name="connsiteY104" fmla="*/ 1347714 h 1757795"/>
              <a:gd name="connsiteX105" fmla="*/ 1205346 w 3730337"/>
              <a:gd name="connsiteY105" fmla="*/ 1342085 h 1757795"/>
              <a:gd name="connsiteX106" fmla="*/ 1143000 w 3730337"/>
              <a:gd name="connsiteY106" fmla="*/ 1310913 h 1757795"/>
              <a:gd name="connsiteX107" fmla="*/ 1080655 w 3730337"/>
              <a:gd name="connsiteY107" fmla="*/ 1279740 h 1757795"/>
              <a:gd name="connsiteX108" fmla="*/ 1028700 w 3730337"/>
              <a:gd name="connsiteY108" fmla="*/ 1238176 h 1757795"/>
              <a:gd name="connsiteX109" fmla="*/ 966355 w 3730337"/>
              <a:gd name="connsiteY109" fmla="*/ 1196613 h 1757795"/>
              <a:gd name="connsiteX110" fmla="*/ 841664 w 3730337"/>
              <a:gd name="connsiteY110" fmla="*/ 1134267 h 1757795"/>
              <a:gd name="connsiteX111" fmla="*/ 810491 w 3730337"/>
              <a:gd name="connsiteY111" fmla="*/ 1123876 h 1757795"/>
              <a:gd name="connsiteX112" fmla="*/ 654628 w 3730337"/>
              <a:gd name="connsiteY112" fmla="*/ 1061531 h 1757795"/>
              <a:gd name="connsiteX113" fmla="*/ 592282 w 3730337"/>
              <a:gd name="connsiteY113" fmla="*/ 1040749 h 1757795"/>
              <a:gd name="connsiteX114" fmla="*/ 529937 w 3730337"/>
              <a:gd name="connsiteY114" fmla="*/ 1019967 h 1757795"/>
              <a:gd name="connsiteX115" fmla="*/ 467591 w 3730337"/>
              <a:gd name="connsiteY115" fmla="*/ 999185 h 1757795"/>
              <a:gd name="connsiteX116" fmla="*/ 436418 w 3730337"/>
              <a:gd name="connsiteY116" fmla="*/ 988794 h 1757795"/>
              <a:gd name="connsiteX117" fmla="*/ 322118 w 3730337"/>
              <a:gd name="connsiteY117" fmla="*/ 978404 h 1757795"/>
              <a:gd name="connsiteX118" fmla="*/ 228600 w 3730337"/>
              <a:gd name="connsiteY118" fmla="*/ 957622 h 1757795"/>
              <a:gd name="connsiteX119" fmla="*/ 197428 w 3730337"/>
              <a:gd name="connsiteY119" fmla="*/ 947231 h 1757795"/>
              <a:gd name="connsiteX120" fmla="*/ 166255 w 3730337"/>
              <a:gd name="connsiteY120" fmla="*/ 926449 h 1757795"/>
              <a:gd name="connsiteX121" fmla="*/ 103909 w 3730337"/>
              <a:gd name="connsiteY121" fmla="*/ 905667 h 1757795"/>
              <a:gd name="connsiteX122" fmla="*/ 41564 w 3730337"/>
              <a:gd name="connsiteY122" fmla="*/ 864104 h 1757795"/>
              <a:gd name="connsiteX123" fmla="*/ 0 w 3730337"/>
              <a:gd name="connsiteY123" fmla="*/ 801758 h 1757795"/>
              <a:gd name="connsiteX124" fmla="*/ 31173 w 3730337"/>
              <a:gd name="connsiteY124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25091 w 3730337"/>
              <a:gd name="connsiteY50" fmla="*/ 1570685 h 1757795"/>
              <a:gd name="connsiteX51" fmla="*/ 3241964 w 3730337"/>
              <a:gd name="connsiteY51" fmla="*/ 1601858 h 1757795"/>
              <a:gd name="connsiteX52" fmla="*/ 3127664 w 3730337"/>
              <a:gd name="connsiteY52" fmla="*/ 1643422 h 1757795"/>
              <a:gd name="connsiteX53" fmla="*/ 2971800 w 3730337"/>
              <a:gd name="connsiteY53" fmla="*/ 1643422 h 1757795"/>
              <a:gd name="connsiteX54" fmla="*/ 2940628 w 3730337"/>
              <a:gd name="connsiteY54" fmla="*/ 1633031 h 1757795"/>
              <a:gd name="connsiteX55" fmla="*/ 2763982 w 3730337"/>
              <a:gd name="connsiteY55" fmla="*/ 1622640 h 1757795"/>
              <a:gd name="connsiteX56" fmla="*/ 2608118 w 3730337"/>
              <a:gd name="connsiteY56" fmla="*/ 1633031 h 1757795"/>
              <a:gd name="connsiteX57" fmla="*/ 2545773 w 3730337"/>
              <a:gd name="connsiteY57" fmla="*/ 1674594 h 1757795"/>
              <a:gd name="connsiteX58" fmla="*/ 2524991 w 3730337"/>
              <a:gd name="connsiteY58" fmla="*/ 1705767 h 1757795"/>
              <a:gd name="connsiteX59" fmla="*/ 2421082 w 3730337"/>
              <a:gd name="connsiteY59" fmla="*/ 1736940 h 1757795"/>
              <a:gd name="connsiteX60" fmla="*/ 2389909 w 3730337"/>
              <a:gd name="connsiteY60" fmla="*/ 1757722 h 1757795"/>
              <a:gd name="connsiteX61" fmla="*/ 2310246 w 3730337"/>
              <a:gd name="connsiteY61" fmla="*/ 1752526 h 1757795"/>
              <a:gd name="connsiteX62" fmla="*/ 2369128 w 3730337"/>
              <a:gd name="connsiteY62" fmla="*/ 1736940 h 1757795"/>
              <a:gd name="connsiteX63" fmla="*/ 2379518 w 3730337"/>
              <a:gd name="connsiteY63" fmla="*/ 1705767 h 1757795"/>
              <a:gd name="connsiteX64" fmla="*/ 2348346 w 3730337"/>
              <a:gd name="connsiteY64" fmla="*/ 1716158 h 1757795"/>
              <a:gd name="connsiteX65" fmla="*/ 2306782 w 3730337"/>
              <a:gd name="connsiteY65" fmla="*/ 1726549 h 1757795"/>
              <a:gd name="connsiteX66" fmla="*/ 2275609 w 3730337"/>
              <a:gd name="connsiteY66" fmla="*/ 1726549 h 1757795"/>
              <a:gd name="connsiteX67" fmla="*/ 2244437 w 3730337"/>
              <a:gd name="connsiteY67" fmla="*/ 1674594 h 1757795"/>
              <a:gd name="connsiteX68" fmla="*/ 2209367 w 3730337"/>
              <a:gd name="connsiteY68" fmla="*/ 1705767 h 1757795"/>
              <a:gd name="connsiteX69" fmla="*/ 2213264 w 3730337"/>
              <a:gd name="connsiteY69" fmla="*/ 1674594 h 1757795"/>
              <a:gd name="connsiteX70" fmla="*/ 2265218 w 3730337"/>
              <a:gd name="connsiteY70" fmla="*/ 1633031 h 1757795"/>
              <a:gd name="connsiteX71" fmla="*/ 2296391 w 3730337"/>
              <a:gd name="connsiteY71" fmla="*/ 1601858 h 1757795"/>
              <a:gd name="connsiteX72" fmla="*/ 2327564 w 3730337"/>
              <a:gd name="connsiteY72" fmla="*/ 1581076 h 1757795"/>
              <a:gd name="connsiteX73" fmla="*/ 2369128 w 3730337"/>
              <a:gd name="connsiteY73" fmla="*/ 1539513 h 1757795"/>
              <a:gd name="connsiteX74" fmla="*/ 2389909 w 3730337"/>
              <a:gd name="connsiteY74" fmla="*/ 1477167 h 1757795"/>
              <a:gd name="connsiteX75" fmla="*/ 2317173 w 3730337"/>
              <a:gd name="connsiteY75" fmla="*/ 1497949 h 1757795"/>
              <a:gd name="connsiteX76" fmla="*/ 2109355 w 3730337"/>
              <a:gd name="connsiteY76" fmla="*/ 1539513 h 1757795"/>
              <a:gd name="connsiteX77" fmla="*/ 1974273 w 3730337"/>
              <a:gd name="connsiteY77" fmla="*/ 1497949 h 1757795"/>
              <a:gd name="connsiteX78" fmla="*/ 1901537 w 3730337"/>
              <a:gd name="connsiteY78" fmla="*/ 1477167 h 1757795"/>
              <a:gd name="connsiteX79" fmla="*/ 1870364 w 3730337"/>
              <a:gd name="connsiteY79" fmla="*/ 1487558 h 1757795"/>
              <a:gd name="connsiteX80" fmla="*/ 1776846 w 3730337"/>
              <a:gd name="connsiteY80" fmla="*/ 1539513 h 1757795"/>
              <a:gd name="connsiteX81" fmla="*/ 1766455 w 3730337"/>
              <a:gd name="connsiteY81" fmla="*/ 1570685 h 1757795"/>
              <a:gd name="connsiteX82" fmla="*/ 1735282 w 3730337"/>
              <a:gd name="connsiteY82" fmla="*/ 1601858 h 1757795"/>
              <a:gd name="connsiteX83" fmla="*/ 1704109 w 3730337"/>
              <a:gd name="connsiteY83" fmla="*/ 1612249 h 1757795"/>
              <a:gd name="connsiteX84" fmla="*/ 1454728 w 3730337"/>
              <a:gd name="connsiteY84" fmla="*/ 1622640 h 1757795"/>
              <a:gd name="connsiteX85" fmla="*/ 1153391 w 3730337"/>
              <a:gd name="connsiteY85" fmla="*/ 1612249 h 1757795"/>
              <a:gd name="connsiteX86" fmla="*/ 1091046 w 3730337"/>
              <a:gd name="connsiteY86" fmla="*/ 1601858 h 1757795"/>
              <a:gd name="connsiteX87" fmla="*/ 987137 w 3730337"/>
              <a:gd name="connsiteY87" fmla="*/ 1591467 h 1757795"/>
              <a:gd name="connsiteX88" fmla="*/ 1039091 w 3730337"/>
              <a:gd name="connsiteY88" fmla="*/ 1549904 h 1757795"/>
              <a:gd name="connsiteX89" fmla="*/ 1007918 w 3730337"/>
              <a:gd name="connsiteY89" fmla="*/ 1529122 h 1757795"/>
              <a:gd name="connsiteX90" fmla="*/ 883228 w 3730337"/>
              <a:gd name="connsiteY90" fmla="*/ 1549904 h 1757795"/>
              <a:gd name="connsiteX91" fmla="*/ 945573 w 3730337"/>
              <a:gd name="connsiteY91" fmla="*/ 1508340 h 1757795"/>
              <a:gd name="connsiteX92" fmla="*/ 966355 w 3730337"/>
              <a:gd name="connsiteY92" fmla="*/ 1477167 h 1757795"/>
              <a:gd name="connsiteX93" fmla="*/ 1059873 w 3730337"/>
              <a:gd name="connsiteY93" fmla="*/ 1425213 h 1757795"/>
              <a:gd name="connsiteX94" fmla="*/ 1070264 w 3730337"/>
              <a:gd name="connsiteY94" fmla="*/ 1394040 h 1757795"/>
              <a:gd name="connsiteX95" fmla="*/ 1101437 w 3730337"/>
              <a:gd name="connsiteY95" fmla="*/ 1383649 h 1757795"/>
              <a:gd name="connsiteX96" fmla="*/ 1163782 w 3730337"/>
              <a:gd name="connsiteY96" fmla="*/ 1404431 h 1757795"/>
              <a:gd name="connsiteX97" fmla="*/ 1278082 w 3730337"/>
              <a:gd name="connsiteY97" fmla="*/ 1414822 h 1757795"/>
              <a:gd name="connsiteX98" fmla="*/ 1340428 w 3730337"/>
              <a:gd name="connsiteY98" fmla="*/ 1435604 h 1757795"/>
              <a:gd name="connsiteX99" fmla="*/ 1371600 w 3730337"/>
              <a:gd name="connsiteY99" fmla="*/ 1445994 h 1757795"/>
              <a:gd name="connsiteX100" fmla="*/ 1413164 w 3730337"/>
              <a:gd name="connsiteY100" fmla="*/ 1435604 h 1757795"/>
              <a:gd name="connsiteX101" fmla="*/ 1381991 w 3730337"/>
              <a:gd name="connsiteY101" fmla="*/ 1425213 h 1757795"/>
              <a:gd name="connsiteX102" fmla="*/ 1297998 w 3730337"/>
              <a:gd name="connsiteY102" fmla="*/ 1385380 h 1757795"/>
              <a:gd name="connsiteX103" fmla="*/ 1246043 w 3730337"/>
              <a:gd name="connsiteY103" fmla="*/ 1347714 h 1757795"/>
              <a:gd name="connsiteX104" fmla="*/ 1205346 w 3730337"/>
              <a:gd name="connsiteY104" fmla="*/ 1342085 h 1757795"/>
              <a:gd name="connsiteX105" fmla="*/ 1143000 w 3730337"/>
              <a:gd name="connsiteY105" fmla="*/ 1310913 h 1757795"/>
              <a:gd name="connsiteX106" fmla="*/ 1080655 w 3730337"/>
              <a:gd name="connsiteY106" fmla="*/ 1279740 h 1757795"/>
              <a:gd name="connsiteX107" fmla="*/ 1028700 w 3730337"/>
              <a:gd name="connsiteY107" fmla="*/ 1238176 h 1757795"/>
              <a:gd name="connsiteX108" fmla="*/ 966355 w 3730337"/>
              <a:gd name="connsiteY108" fmla="*/ 1196613 h 1757795"/>
              <a:gd name="connsiteX109" fmla="*/ 841664 w 3730337"/>
              <a:gd name="connsiteY109" fmla="*/ 1134267 h 1757795"/>
              <a:gd name="connsiteX110" fmla="*/ 810491 w 3730337"/>
              <a:gd name="connsiteY110" fmla="*/ 1123876 h 1757795"/>
              <a:gd name="connsiteX111" fmla="*/ 654628 w 3730337"/>
              <a:gd name="connsiteY111" fmla="*/ 1061531 h 1757795"/>
              <a:gd name="connsiteX112" fmla="*/ 592282 w 3730337"/>
              <a:gd name="connsiteY112" fmla="*/ 1040749 h 1757795"/>
              <a:gd name="connsiteX113" fmla="*/ 529937 w 3730337"/>
              <a:gd name="connsiteY113" fmla="*/ 1019967 h 1757795"/>
              <a:gd name="connsiteX114" fmla="*/ 467591 w 3730337"/>
              <a:gd name="connsiteY114" fmla="*/ 999185 h 1757795"/>
              <a:gd name="connsiteX115" fmla="*/ 436418 w 3730337"/>
              <a:gd name="connsiteY115" fmla="*/ 988794 h 1757795"/>
              <a:gd name="connsiteX116" fmla="*/ 322118 w 3730337"/>
              <a:gd name="connsiteY116" fmla="*/ 978404 h 1757795"/>
              <a:gd name="connsiteX117" fmla="*/ 228600 w 3730337"/>
              <a:gd name="connsiteY117" fmla="*/ 957622 h 1757795"/>
              <a:gd name="connsiteX118" fmla="*/ 197428 w 3730337"/>
              <a:gd name="connsiteY118" fmla="*/ 947231 h 1757795"/>
              <a:gd name="connsiteX119" fmla="*/ 166255 w 3730337"/>
              <a:gd name="connsiteY119" fmla="*/ 926449 h 1757795"/>
              <a:gd name="connsiteX120" fmla="*/ 103909 w 3730337"/>
              <a:gd name="connsiteY120" fmla="*/ 905667 h 1757795"/>
              <a:gd name="connsiteX121" fmla="*/ 41564 w 3730337"/>
              <a:gd name="connsiteY121" fmla="*/ 864104 h 1757795"/>
              <a:gd name="connsiteX122" fmla="*/ 0 w 3730337"/>
              <a:gd name="connsiteY122" fmla="*/ 801758 h 1757795"/>
              <a:gd name="connsiteX123" fmla="*/ 31173 w 3730337"/>
              <a:gd name="connsiteY123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87437 w 3730337"/>
              <a:gd name="connsiteY49" fmla="*/ 1518731 h 1757795"/>
              <a:gd name="connsiteX50" fmla="*/ 3325091 w 3730337"/>
              <a:gd name="connsiteY50" fmla="*/ 1570685 h 1757795"/>
              <a:gd name="connsiteX51" fmla="*/ 3241964 w 3730337"/>
              <a:gd name="connsiteY51" fmla="*/ 1601858 h 1757795"/>
              <a:gd name="connsiteX52" fmla="*/ 3127664 w 3730337"/>
              <a:gd name="connsiteY52" fmla="*/ 1643422 h 1757795"/>
              <a:gd name="connsiteX53" fmla="*/ 2971800 w 3730337"/>
              <a:gd name="connsiteY53" fmla="*/ 1643422 h 1757795"/>
              <a:gd name="connsiteX54" fmla="*/ 2763982 w 3730337"/>
              <a:gd name="connsiteY54" fmla="*/ 1622640 h 1757795"/>
              <a:gd name="connsiteX55" fmla="*/ 2608118 w 3730337"/>
              <a:gd name="connsiteY55" fmla="*/ 1633031 h 1757795"/>
              <a:gd name="connsiteX56" fmla="*/ 2545773 w 3730337"/>
              <a:gd name="connsiteY56" fmla="*/ 1674594 h 1757795"/>
              <a:gd name="connsiteX57" fmla="*/ 2524991 w 3730337"/>
              <a:gd name="connsiteY57" fmla="*/ 1705767 h 1757795"/>
              <a:gd name="connsiteX58" fmla="*/ 2421082 w 3730337"/>
              <a:gd name="connsiteY58" fmla="*/ 1736940 h 1757795"/>
              <a:gd name="connsiteX59" fmla="*/ 2389909 w 3730337"/>
              <a:gd name="connsiteY59" fmla="*/ 1757722 h 1757795"/>
              <a:gd name="connsiteX60" fmla="*/ 2310246 w 3730337"/>
              <a:gd name="connsiteY60" fmla="*/ 1752526 h 1757795"/>
              <a:gd name="connsiteX61" fmla="*/ 2369128 w 3730337"/>
              <a:gd name="connsiteY61" fmla="*/ 1736940 h 1757795"/>
              <a:gd name="connsiteX62" fmla="*/ 2379518 w 3730337"/>
              <a:gd name="connsiteY62" fmla="*/ 1705767 h 1757795"/>
              <a:gd name="connsiteX63" fmla="*/ 2348346 w 3730337"/>
              <a:gd name="connsiteY63" fmla="*/ 1716158 h 1757795"/>
              <a:gd name="connsiteX64" fmla="*/ 2306782 w 3730337"/>
              <a:gd name="connsiteY64" fmla="*/ 1726549 h 1757795"/>
              <a:gd name="connsiteX65" fmla="*/ 2275609 w 3730337"/>
              <a:gd name="connsiteY65" fmla="*/ 1726549 h 1757795"/>
              <a:gd name="connsiteX66" fmla="*/ 2244437 w 3730337"/>
              <a:gd name="connsiteY66" fmla="*/ 1674594 h 1757795"/>
              <a:gd name="connsiteX67" fmla="*/ 2209367 w 3730337"/>
              <a:gd name="connsiteY67" fmla="*/ 1705767 h 1757795"/>
              <a:gd name="connsiteX68" fmla="*/ 2213264 w 3730337"/>
              <a:gd name="connsiteY68" fmla="*/ 1674594 h 1757795"/>
              <a:gd name="connsiteX69" fmla="*/ 2265218 w 3730337"/>
              <a:gd name="connsiteY69" fmla="*/ 1633031 h 1757795"/>
              <a:gd name="connsiteX70" fmla="*/ 2296391 w 3730337"/>
              <a:gd name="connsiteY70" fmla="*/ 1601858 h 1757795"/>
              <a:gd name="connsiteX71" fmla="*/ 2327564 w 3730337"/>
              <a:gd name="connsiteY71" fmla="*/ 1581076 h 1757795"/>
              <a:gd name="connsiteX72" fmla="*/ 2369128 w 3730337"/>
              <a:gd name="connsiteY72" fmla="*/ 1539513 h 1757795"/>
              <a:gd name="connsiteX73" fmla="*/ 2389909 w 3730337"/>
              <a:gd name="connsiteY73" fmla="*/ 1477167 h 1757795"/>
              <a:gd name="connsiteX74" fmla="*/ 2317173 w 3730337"/>
              <a:gd name="connsiteY74" fmla="*/ 1497949 h 1757795"/>
              <a:gd name="connsiteX75" fmla="*/ 2109355 w 3730337"/>
              <a:gd name="connsiteY75" fmla="*/ 1539513 h 1757795"/>
              <a:gd name="connsiteX76" fmla="*/ 1974273 w 3730337"/>
              <a:gd name="connsiteY76" fmla="*/ 1497949 h 1757795"/>
              <a:gd name="connsiteX77" fmla="*/ 1901537 w 3730337"/>
              <a:gd name="connsiteY77" fmla="*/ 1477167 h 1757795"/>
              <a:gd name="connsiteX78" fmla="*/ 1870364 w 3730337"/>
              <a:gd name="connsiteY78" fmla="*/ 1487558 h 1757795"/>
              <a:gd name="connsiteX79" fmla="*/ 1776846 w 3730337"/>
              <a:gd name="connsiteY79" fmla="*/ 1539513 h 1757795"/>
              <a:gd name="connsiteX80" fmla="*/ 1766455 w 3730337"/>
              <a:gd name="connsiteY80" fmla="*/ 1570685 h 1757795"/>
              <a:gd name="connsiteX81" fmla="*/ 1735282 w 3730337"/>
              <a:gd name="connsiteY81" fmla="*/ 1601858 h 1757795"/>
              <a:gd name="connsiteX82" fmla="*/ 1704109 w 3730337"/>
              <a:gd name="connsiteY82" fmla="*/ 1612249 h 1757795"/>
              <a:gd name="connsiteX83" fmla="*/ 1454728 w 3730337"/>
              <a:gd name="connsiteY83" fmla="*/ 1622640 h 1757795"/>
              <a:gd name="connsiteX84" fmla="*/ 1153391 w 3730337"/>
              <a:gd name="connsiteY84" fmla="*/ 1612249 h 1757795"/>
              <a:gd name="connsiteX85" fmla="*/ 1091046 w 3730337"/>
              <a:gd name="connsiteY85" fmla="*/ 1601858 h 1757795"/>
              <a:gd name="connsiteX86" fmla="*/ 987137 w 3730337"/>
              <a:gd name="connsiteY86" fmla="*/ 1591467 h 1757795"/>
              <a:gd name="connsiteX87" fmla="*/ 1039091 w 3730337"/>
              <a:gd name="connsiteY87" fmla="*/ 1549904 h 1757795"/>
              <a:gd name="connsiteX88" fmla="*/ 1007918 w 3730337"/>
              <a:gd name="connsiteY88" fmla="*/ 1529122 h 1757795"/>
              <a:gd name="connsiteX89" fmla="*/ 883228 w 3730337"/>
              <a:gd name="connsiteY89" fmla="*/ 1549904 h 1757795"/>
              <a:gd name="connsiteX90" fmla="*/ 945573 w 3730337"/>
              <a:gd name="connsiteY90" fmla="*/ 1508340 h 1757795"/>
              <a:gd name="connsiteX91" fmla="*/ 966355 w 3730337"/>
              <a:gd name="connsiteY91" fmla="*/ 1477167 h 1757795"/>
              <a:gd name="connsiteX92" fmla="*/ 1059873 w 3730337"/>
              <a:gd name="connsiteY92" fmla="*/ 1425213 h 1757795"/>
              <a:gd name="connsiteX93" fmla="*/ 1070264 w 3730337"/>
              <a:gd name="connsiteY93" fmla="*/ 1394040 h 1757795"/>
              <a:gd name="connsiteX94" fmla="*/ 1101437 w 3730337"/>
              <a:gd name="connsiteY94" fmla="*/ 1383649 h 1757795"/>
              <a:gd name="connsiteX95" fmla="*/ 1163782 w 3730337"/>
              <a:gd name="connsiteY95" fmla="*/ 1404431 h 1757795"/>
              <a:gd name="connsiteX96" fmla="*/ 1278082 w 3730337"/>
              <a:gd name="connsiteY96" fmla="*/ 1414822 h 1757795"/>
              <a:gd name="connsiteX97" fmla="*/ 1340428 w 3730337"/>
              <a:gd name="connsiteY97" fmla="*/ 1435604 h 1757795"/>
              <a:gd name="connsiteX98" fmla="*/ 1371600 w 3730337"/>
              <a:gd name="connsiteY98" fmla="*/ 1445994 h 1757795"/>
              <a:gd name="connsiteX99" fmla="*/ 1413164 w 3730337"/>
              <a:gd name="connsiteY99" fmla="*/ 1435604 h 1757795"/>
              <a:gd name="connsiteX100" fmla="*/ 1381991 w 3730337"/>
              <a:gd name="connsiteY100" fmla="*/ 1425213 h 1757795"/>
              <a:gd name="connsiteX101" fmla="*/ 1297998 w 3730337"/>
              <a:gd name="connsiteY101" fmla="*/ 1385380 h 1757795"/>
              <a:gd name="connsiteX102" fmla="*/ 1246043 w 3730337"/>
              <a:gd name="connsiteY102" fmla="*/ 1347714 h 1757795"/>
              <a:gd name="connsiteX103" fmla="*/ 1205346 w 3730337"/>
              <a:gd name="connsiteY103" fmla="*/ 1342085 h 1757795"/>
              <a:gd name="connsiteX104" fmla="*/ 1143000 w 3730337"/>
              <a:gd name="connsiteY104" fmla="*/ 1310913 h 1757795"/>
              <a:gd name="connsiteX105" fmla="*/ 1080655 w 3730337"/>
              <a:gd name="connsiteY105" fmla="*/ 1279740 h 1757795"/>
              <a:gd name="connsiteX106" fmla="*/ 1028700 w 3730337"/>
              <a:gd name="connsiteY106" fmla="*/ 1238176 h 1757795"/>
              <a:gd name="connsiteX107" fmla="*/ 966355 w 3730337"/>
              <a:gd name="connsiteY107" fmla="*/ 1196613 h 1757795"/>
              <a:gd name="connsiteX108" fmla="*/ 841664 w 3730337"/>
              <a:gd name="connsiteY108" fmla="*/ 1134267 h 1757795"/>
              <a:gd name="connsiteX109" fmla="*/ 810491 w 3730337"/>
              <a:gd name="connsiteY109" fmla="*/ 1123876 h 1757795"/>
              <a:gd name="connsiteX110" fmla="*/ 654628 w 3730337"/>
              <a:gd name="connsiteY110" fmla="*/ 1061531 h 1757795"/>
              <a:gd name="connsiteX111" fmla="*/ 592282 w 3730337"/>
              <a:gd name="connsiteY111" fmla="*/ 1040749 h 1757795"/>
              <a:gd name="connsiteX112" fmla="*/ 529937 w 3730337"/>
              <a:gd name="connsiteY112" fmla="*/ 1019967 h 1757795"/>
              <a:gd name="connsiteX113" fmla="*/ 467591 w 3730337"/>
              <a:gd name="connsiteY113" fmla="*/ 999185 h 1757795"/>
              <a:gd name="connsiteX114" fmla="*/ 436418 w 3730337"/>
              <a:gd name="connsiteY114" fmla="*/ 988794 h 1757795"/>
              <a:gd name="connsiteX115" fmla="*/ 322118 w 3730337"/>
              <a:gd name="connsiteY115" fmla="*/ 978404 h 1757795"/>
              <a:gd name="connsiteX116" fmla="*/ 228600 w 3730337"/>
              <a:gd name="connsiteY116" fmla="*/ 957622 h 1757795"/>
              <a:gd name="connsiteX117" fmla="*/ 197428 w 3730337"/>
              <a:gd name="connsiteY117" fmla="*/ 947231 h 1757795"/>
              <a:gd name="connsiteX118" fmla="*/ 166255 w 3730337"/>
              <a:gd name="connsiteY118" fmla="*/ 926449 h 1757795"/>
              <a:gd name="connsiteX119" fmla="*/ 103909 w 3730337"/>
              <a:gd name="connsiteY119" fmla="*/ 905667 h 1757795"/>
              <a:gd name="connsiteX120" fmla="*/ 41564 w 3730337"/>
              <a:gd name="connsiteY120" fmla="*/ 864104 h 1757795"/>
              <a:gd name="connsiteX121" fmla="*/ 0 w 3730337"/>
              <a:gd name="connsiteY121" fmla="*/ 801758 h 1757795"/>
              <a:gd name="connsiteX122" fmla="*/ 31173 w 3730337"/>
              <a:gd name="connsiteY122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241964 w 3730337"/>
              <a:gd name="connsiteY50" fmla="*/ 1601858 h 1757795"/>
              <a:gd name="connsiteX51" fmla="*/ 3127664 w 3730337"/>
              <a:gd name="connsiteY51" fmla="*/ 1643422 h 1757795"/>
              <a:gd name="connsiteX52" fmla="*/ 2971800 w 3730337"/>
              <a:gd name="connsiteY52" fmla="*/ 1643422 h 1757795"/>
              <a:gd name="connsiteX53" fmla="*/ 2763982 w 3730337"/>
              <a:gd name="connsiteY53" fmla="*/ 1622640 h 1757795"/>
              <a:gd name="connsiteX54" fmla="*/ 2608118 w 3730337"/>
              <a:gd name="connsiteY54" fmla="*/ 1633031 h 1757795"/>
              <a:gd name="connsiteX55" fmla="*/ 2545773 w 3730337"/>
              <a:gd name="connsiteY55" fmla="*/ 1674594 h 1757795"/>
              <a:gd name="connsiteX56" fmla="*/ 2524991 w 3730337"/>
              <a:gd name="connsiteY56" fmla="*/ 1705767 h 1757795"/>
              <a:gd name="connsiteX57" fmla="*/ 2421082 w 3730337"/>
              <a:gd name="connsiteY57" fmla="*/ 1736940 h 1757795"/>
              <a:gd name="connsiteX58" fmla="*/ 2389909 w 3730337"/>
              <a:gd name="connsiteY58" fmla="*/ 1757722 h 1757795"/>
              <a:gd name="connsiteX59" fmla="*/ 2310246 w 3730337"/>
              <a:gd name="connsiteY59" fmla="*/ 1752526 h 1757795"/>
              <a:gd name="connsiteX60" fmla="*/ 2369128 w 3730337"/>
              <a:gd name="connsiteY60" fmla="*/ 1736940 h 1757795"/>
              <a:gd name="connsiteX61" fmla="*/ 2379518 w 3730337"/>
              <a:gd name="connsiteY61" fmla="*/ 1705767 h 1757795"/>
              <a:gd name="connsiteX62" fmla="*/ 2348346 w 3730337"/>
              <a:gd name="connsiteY62" fmla="*/ 1716158 h 1757795"/>
              <a:gd name="connsiteX63" fmla="*/ 2306782 w 3730337"/>
              <a:gd name="connsiteY63" fmla="*/ 1726549 h 1757795"/>
              <a:gd name="connsiteX64" fmla="*/ 2275609 w 3730337"/>
              <a:gd name="connsiteY64" fmla="*/ 1726549 h 1757795"/>
              <a:gd name="connsiteX65" fmla="*/ 2244437 w 3730337"/>
              <a:gd name="connsiteY65" fmla="*/ 1674594 h 1757795"/>
              <a:gd name="connsiteX66" fmla="*/ 2209367 w 3730337"/>
              <a:gd name="connsiteY66" fmla="*/ 1705767 h 1757795"/>
              <a:gd name="connsiteX67" fmla="*/ 2213264 w 3730337"/>
              <a:gd name="connsiteY67" fmla="*/ 1674594 h 1757795"/>
              <a:gd name="connsiteX68" fmla="*/ 2265218 w 3730337"/>
              <a:gd name="connsiteY68" fmla="*/ 1633031 h 1757795"/>
              <a:gd name="connsiteX69" fmla="*/ 2296391 w 3730337"/>
              <a:gd name="connsiteY69" fmla="*/ 1601858 h 1757795"/>
              <a:gd name="connsiteX70" fmla="*/ 2327564 w 3730337"/>
              <a:gd name="connsiteY70" fmla="*/ 1581076 h 1757795"/>
              <a:gd name="connsiteX71" fmla="*/ 2369128 w 3730337"/>
              <a:gd name="connsiteY71" fmla="*/ 1539513 h 1757795"/>
              <a:gd name="connsiteX72" fmla="*/ 2389909 w 3730337"/>
              <a:gd name="connsiteY72" fmla="*/ 1477167 h 1757795"/>
              <a:gd name="connsiteX73" fmla="*/ 2317173 w 3730337"/>
              <a:gd name="connsiteY73" fmla="*/ 1497949 h 1757795"/>
              <a:gd name="connsiteX74" fmla="*/ 2109355 w 3730337"/>
              <a:gd name="connsiteY74" fmla="*/ 1539513 h 1757795"/>
              <a:gd name="connsiteX75" fmla="*/ 1974273 w 3730337"/>
              <a:gd name="connsiteY75" fmla="*/ 1497949 h 1757795"/>
              <a:gd name="connsiteX76" fmla="*/ 1901537 w 3730337"/>
              <a:gd name="connsiteY76" fmla="*/ 1477167 h 1757795"/>
              <a:gd name="connsiteX77" fmla="*/ 1870364 w 3730337"/>
              <a:gd name="connsiteY77" fmla="*/ 1487558 h 1757795"/>
              <a:gd name="connsiteX78" fmla="*/ 1776846 w 3730337"/>
              <a:gd name="connsiteY78" fmla="*/ 1539513 h 1757795"/>
              <a:gd name="connsiteX79" fmla="*/ 1766455 w 3730337"/>
              <a:gd name="connsiteY79" fmla="*/ 1570685 h 1757795"/>
              <a:gd name="connsiteX80" fmla="*/ 1735282 w 3730337"/>
              <a:gd name="connsiteY80" fmla="*/ 1601858 h 1757795"/>
              <a:gd name="connsiteX81" fmla="*/ 1704109 w 3730337"/>
              <a:gd name="connsiteY81" fmla="*/ 1612249 h 1757795"/>
              <a:gd name="connsiteX82" fmla="*/ 1454728 w 3730337"/>
              <a:gd name="connsiteY82" fmla="*/ 1622640 h 1757795"/>
              <a:gd name="connsiteX83" fmla="*/ 1153391 w 3730337"/>
              <a:gd name="connsiteY83" fmla="*/ 1612249 h 1757795"/>
              <a:gd name="connsiteX84" fmla="*/ 1091046 w 3730337"/>
              <a:gd name="connsiteY84" fmla="*/ 1601858 h 1757795"/>
              <a:gd name="connsiteX85" fmla="*/ 987137 w 3730337"/>
              <a:gd name="connsiteY85" fmla="*/ 1591467 h 1757795"/>
              <a:gd name="connsiteX86" fmla="*/ 1039091 w 3730337"/>
              <a:gd name="connsiteY86" fmla="*/ 1549904 h 1757795"/>
              <a:gd name="connsiteX87" fmla="*/ 1007918 w 3730337"/>
              <a:gd name="connsiteY87" fmla="*/ 1529122 h 1757795"/>
              <a:gd name="connsiteX88" fmla="*/ 883228 w 3730337"/>
              <a:gd name="connsiteY88" fmla="*/ 1549904 h 1757795"/>
              <a:gd name="connsiteX89" fmla="*/ 945573 w 3730337"/>
              <a:gd name="connsiteY89" fmla="*/ 1508340 h 1757795"/>
              <a:gd name="connsiteX90" fmla="*/ 966355 w 3730337"/>
              <a:gd name="connsiteY90" fmla="*/ 1477167 h 1757795"/>
              <a:gd name="connsiteX91" fmla="*/ 1059873 w 3730337"/>
              <a:gd name="connsiteY91" fmla="*/ 1425213 h 1757795"/>
              <a:gd name="connsiteX92" fmla="*/ 1070264 w 3730337"/>
              <a:gd name="connsiteY92" fmla="*/ 1394040 h 1757795"/>
              <a:gd name="connsiteX93" fmla="*/ 1101437 w 3730337"/>
              <a:gd name="connsiteY93" fmla="*/ 1383649 h 1757795"/>
              <a:gd name="connsiteX94" fmla="*/ 1163782 w 3730337"/>
              <a:gd name="connsiteY94" fmla="*/ 1404431 h 1757795"/>
              <a:gd name="connsiteX95" fmla="*/ 1278082 w 3730337"/>
              <a:gd name="connsiteY95" fmla="*/ 1414822 h 1757795"/>
              <a:gd name="connsiteX96" fmla="*/ 1340428 w 3730337"/>
              <a:gd name="connsiteY96" fmla="*/ 1435604 h 1757795"/>
              <a:gd name="connsiteX97" fmla="*/ 1371600 w 3730337"/>
              <a:gd name="connsiteY97" fmla="*/ 1445994 h 1757795"/>
              <a:gd name="connsiteX98" fmla="*/ 1413164 w 3730337"/>
              <a:gd name="connsiteY98" fmla="*/ 1435604 h 1757795"/>
              <a:gd name="connsiteX99" fmla="*/ 1381991 w 3730337"/>
              <a:gd name="connsiteY99" fmla="*/ 1425213 h 1757795"/>
              <a:gd name="connsiteX100" fmla="*/ 1297998 w 3730337"/>
              <a:gd name="connsiteY100" fmla="*/ 1385380 h 1757795"/>
              <a:gd name="connsiteX101" fmla="*/ 1246043 w 3730337"/>
              <a:gd name="connsiteY101" fmla="*/ 1347714 h 1757795"/>
              <a:gd name="connsiteX102" fmla="*/ 1205346 w 3730337"/>
              <a:gd name="connsiteY102" fmla="*/ 1342085 h 1757795"/>
              <a:gd name="connsiteX103" fmla="*/ 1143000 w 3730337"/>
              <a:gd name="connsiteY103" fmla="*/ 1310913 h 1757795"/>
              <a:gd name="connsiteX104" fmla="*/ 1080655 w 3730337"/>
              <a:gd name="connsiteY104" fmla="*/ 1279740 h 1757795"/>
              <a:gd name="connsiteX105" fmla="*/ 1028700 w 3730337"/>
              <a:gd name="connsiteY105" fmla="*/ 1238176 h 1757795"/>
              <a:gd name="connsiteX106" fmla="*/ 966355 w 3730337"/>
              <a:gd name="connsiteY106" fmla="*/ 1196613 h 1757795"/>
              <a:gd name="connsiteX107" fmla="*/ 841664 w 3730337"/>
              <a:gd name="connsiteY107" fmla="*/ 1134267 h 1757795"/>
              <a:gd name="connsiteX108" fmla="*/ 810491 w 3730337"/>
              <a:gd name="connsiteY108" fmla="*/ 1123876 h 1757795"/>
              <a:gd name="connsiteX109" fmla="*/ 654628 w 3730337"/>
              <a:gd name="connsiteY109" fmla="*/ 1061531 h 1757795"/>
              <a:gd name="connsiteX110" fmla="*/ 592282 w 3730337"/>
              <a:gd name="connsiteY110" fmla="*/ 1040749 h 1757795"/>
              <a:gd name="connsiteX111" fmla="*/ 529937 w 3730337"/>
              <a:gd name="connsiteY111" fmla="*/ 1019967 h 1757795"/>
              <a:gd name="connsiteX112" fmla="*/ 467591 w 3730337"/>
              <a:gd name="connsiteY112" fmla="*/ 999185 h 1757795"/>
              <a:gd name="connsiteX113" fmla="*/ 436418 w 3730337"/>
              <a:gd name="connsiteY113" fmla="*/ 988794 h 1757795"/>
              <a:gd name="connsiteX114" fmla="*/ 322118 w 3730337"/>
              <a:gd name="connsiteY114" fmla="*/ 978404 h 1757795"/>
              <a:gd name="connsiteX115" fmla="*/ 228600 w 3730337"/>
              <a:gd name="connsiteY115" fmla="*/ 957622 h 1757795"/>
              <a:gd name="connsiteX116" fmla="*/ 197428 w 3730337"/>
              <a:gd name="connsiteY116" fmla="*/ 947231 h 1757795"/>
              <a:gd name="connsiteX117" fmla="*/ 166255 w 3730337"/>
              <a:gd name="connsiteY117" fmla="*/ 926449 h 1757795"/>
              <a:gd name="connsiteX118" fmla="*/ 103909 w 3730337"/>
              <a:gd name="connsiteY118" fmla="*/ 905667 h 1757795"/>
              <a:gd name="connsiteX119" fmla="*/ 41564 w 3730337"/>
              <a:gd name="connsiteY119" fmla="*/ 864104 h 1757795"/>
              <a:gd name="connsiteX120" fmla="*/ 0 w 3730337"/>
              <a:gd name="connsiteY120" fmla="*/ 801758 h 1757795"/>
              <a:gd name="connsiteX121" fmla="*/ 31173 w 3730337"/>
              <a:gd name="connsiteY121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65218 w 3730337"/>
              <a:gd name="connsiteY67" fmla="*/ 1633031 h 1757795"/>
              <a:gd name="connsiteX68" fmla="*/ 2296391 w 3730337"/>
              <a:gd name="connsiteY68" fmla="*/ 1601858 h 1757795"/>
              <a:gd name="connsiteX69" fmla="*/ 2327564 w 3730337"/>
              <a:gd name="connsiteY69" fmla="*/ 1581076 h 1757795"/>
              <a:gd name="connsiteX70" fmla="*/ 2369128 w 3730337"/>
              <a:gd name="connsiteY70" fmla="*/ 1539513 h 1757795"/>
              <a:gd name="connsiteX71" fmla="*/ 2389909 w 3730337"/>
              <a:gd name="connsiteY71" fmla="*/ 1477167 h 1757795"/>
              <a:gd name="connsiteX72" fmla="*/ 2317173 w 3730337"/>
              <a:gd name="connsiteY72" fmla="*/ 1497949 h 1757795"/>
              <a:gd name="connsiteX73" fmla="*/ 2109355 w 3730337"/>
              <a:gd name="connsiteY73" fmla="*/ 1539513 h 1757795"/>
              <a:gd name="connsiteX74" fmla="*/ 1974273 w 3730337"/>
              <a:gd name="connsiteY74" fmla="*/ 1497949 h 1757795"/>
              <a:gd name="connsiteX75" fmla="*/ 1901537 w 3730337"/>
              <a:gd name="connsiteY75" fmla="*/ 1477167 h 1757795"/>
              <a:gd name="connsiteX76" fmla="*/ 1870364 w 3730337"/>
              <a:gd name="connsiteY76" fmla="*/ 1487558 h 1757795"/>
              <a:gd name="connsiteX77" fmla="*/ 1776846 w 3730337"/>
              <a:gd name="connsiteY77" fmla="*/ 1539513 h 1757795"/>
              <a:gd name="connsiteX78" fmla="*/ 1766455 w 3730337"/>
              <a:gd name="connsiteY78" fmla="*/ 1570685 h 1757795"/>
              <a:gd name="connsiteX79" fmla="*/ 1735282 w 3730337"/>
              <a:gd name="connsiteY79" fmla="*/ 1601858 h 1757795"/>
              <a:gd name="connsiteX80" fmla="*/ 1704109 w 3730337"/>
              <a:gd name="connsiteY80" fmla="*/ 1612249 h 1757795"/>
              <a:gd name="connsiteX81" fmla="*/ 1454728 w 3730337"/>
              <a:gd name="connsiteY81" fmla="*/ 1622640 h 1757795"/>
              <a:gd name="connsiteX82" fmla="*/ 1153391 w 3730337"/>
              <a:gd name="connsiteY82" fmla="*/ 1612249 h 1757795"/>
              <a:gd name="connsiteX83" fmla="*/ 1091046 w 3730337"/>
              <a:gd name="connsiteY83" fmla="*/ 1601858 h 1757795"/>
              <a:gd name="connsiteX84" fmla="*/ 987137 w 3730337"/>
              <a:gd name="connsiteY84" fmla="*/ 1591467 h 1757795"/>
              <a:gd name="connsiteX85" fmla="*/ 1039091 w 3730337"/>
              <a:gd name="connsiteY85" fmla="*/ 1549904 h 1757795"/>
              <a:gd name="connsiteX86" fmla="*/ 1007918 w 3730337"/>
              <a:gd name="connsiteY86" fmla="*/ 1529122 h 1757795"/>
              <a:gd name="connsiteX87" fmla="*/ 883228 w 3730337"/>
              <a:gd name="connsiteY87" fmla="*/ 1549904 h 1757795"/>
              <a:gd name="connsiteX88" fmla="*/ 945573 w 3730337"/>
              <a:gd name="connsiteY88" fmla="*/ 1508340 h 1757795"/>
              <a:gd name="connsiteX89" fmla="*/ 966355 w 3730337"/>
              <a:gd name="connsiteY89" fmla="*/ 1477167 h 1757795"/>
              <a:gd name="connsiteX90" fmla="*/ 1059873 w 3730337"/>
              <a:gd name="connsiteY90" fmla="*/ 1425213 h 1757795"/>
              <a:gd name="connsiteX91" fmla="*/ 1070264 w 3730337"/>
              <a:gd name="connsiteY91" fmla="*/ 1394040 h 1757795"/>
              <a:gd name="connsiteX92" fmla="*/ 1101437 w 3730337"/>
              <a:gd name="connsiteY92" fmla="*/ 1383649 h 1757795"/>
              <a:gd name="connsiteX93" fmla="*/ 1163782 w 3730337"/>
              <a:gd name="connsiteY93" fmla="*/ 1404431 h 1757795"/>
              <a:gd name="connsiteX94" fmla="*/ 1278082 w 3730337"/>
              <a:gd name="connsiteY94" fmla="*/ 1414822 h 1757795"/>
              <a:gd name="connsiteX95" fmla="*/ 1340428 w 3730337"/>
              <a:gd name="connsiteY95" fmla="*/ 1435604 h 1757795"/>
              <a:gd name="connsiteX96" fmla="*/ 1371600 w 3730337"/>
              <a:gd name="connsiteY96" fmla="*/ 1445994 h 1757795"/>
              <a:gd name="connsiteX97" fmla="*/ 1413164 w 3730337"/>
              <a:gd name="connsiteY97" fmla="*/ 1435604 h 1757795"/>
              <a:gd name="connsiteX98" fmla="*/ 1381991 w 3730337"/>
              <a:gd name="connsiteY98" fmla="*/ 1425213 h 1757795"/>
              <a:gd name="connsiteX99" fmla="*/ 1297998 w 3730337"/>
              <a:gd name="connsiteY99" fmla="*/ 1385380 h 1757795"/>
              <a:gd name="connsiteX100" fmla="*/ 1246043 w 3730337"/>
              <a:gd name="connsiteY100" fmla="*/ 1347714 h 1757795"/>
              <a:gd name="connsiteX101" fmla="*/ 1205346 w 3730337"/>
              <a:gd name="connsiteY101" fmla="*/ 1342085 h 1757795"/>
              <a:gd name="connsiteX102" fmla="*/ 1143000 w 3730337"/>
              <a:gd name="connsiteY102" fmla="*/ 1310913 h 1757795"/>
              <a:gd name="connsiteX103" fmla="*/ 1080655 w 3730337"/>
              <a:gd name="connsiteY103" fmla="*/ 1279740 h 1757795"/>
              <a:gd name="connsiteX104" fmla="*/ 1028700 w 3730337"/>
              <a:gd name="connsiteY104" fmla="*/ 1238176 h 1757795"/>
              <a:gd name="connsiteX105" fmla="*/ 966355 w 3730337"/>
              <a:gd name="connsiteY105" fmla="*/ 1196613 h 1757795"/>
              <a:gd name="connsiteX106" fmla="*/ 841664 w 3730337"/>
              <a:gd name="connsiteY106" fmla="*/ 1134267 h 1757795"/>
              <a:gd name="connsiteX107" fmla="*/ 810491 w 3730337"/>
              <a:gd name="connsiteY107" fmla="*/ 1123876 h 1757795"/>
              <a:gd name="connsiteX108" fmla="*/ 654628 w 3730337"/>
              <a:gd name="connsiteY108" fmla="*/ 1061531 h 1757795"/>
              <a:gd name="connsiteX109" fmla="*/ 592282 w 3730337"/>
              <a:gd name="connsiteY109" fmla="*/ 1040749 h 1757795"/>
              <a:gd name="connsiteX110" fmla="*/ 529937 w 3730337"/>
              <a:gd name="connsiteY110" fmla="*/ 1019967 h 1757795"/>
              <a:gd name="connsiteX111" fmla="*/ 467591 w 3730337"/>
              <a:gd name="connsiteY111" fmla="*/ 999185 h 1757795"/>
              <a:gd name="connsiteX112" fmla="*/ 436418 w 3730337"/>
              <a:gd name="connsiteY112" fmla="*/ 988794 h 1757795"/>
              <a:gd name="connsiteX113" fmla="*/ 322118 w 3730337"/>
              <a:gd name="connsiteY113" fmla="*/ 978404 h 1757795"/>
              <a:gd name="connsiteX114" fmla="*/ 228600 w 3730337"/>
              <a:gd name="connsiteY114" fmla="*/ 957622 h 1757795"/>
              <a:gd name="connsiteX115" fmla="*/ 197428 w 3730337"/>
              <a:gd name="connsiteY115" fmla="*/ 947231 h 1757795"/>
              <a:gd name="connsiteX116" fmla="*/ 166255 w 3730337"/>
              <a:gd name="connsiteY116" fmla="*/ 926449 h 1757795"/>
              <a:gd name="connsiteX117" fmla="*/ 103909 w 3730337"/>
              <a:gd name="connsiteY117" fmla="*/ 905667 h 1757795"/>
              <a:gd name="connsiteX118" fmla="*/ 41564 w 3730337"/>
              <a:gd name="connsiteY118" fmla="*/ 864104 h 1757795"/>
              <a:gd name="connsiteX119" fmla="*/ 0 w 3730337"/>
              <a:gd name="connsiteY119" fmla="*/ 801758 h 1757795"/>
              <a:gd name="connsiteX120" fmla="*/ 31173 w 3730337"/>
              <a:gd name="connsiteY120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65218 w 3730337"/>
              <a:gd name="connsiteY67" fmla="*/ 1633031 h 1757795"/>
              <a:gd name="connsiteX68" fmla="*/ 2296391 w 3730337"/>
              <a:gd name="connsiteY68" fmla="*/ 1601858 h 1757795"/>
              <a:gd name="connsiteX69" fmla="*/ 2327564 w 3730337"/>
              <a:gd name="connsiteY69" fmla="*/ 1581076 h 1757795"/>
              <a:gd name="connsiteX70" fmla="*/ 2369128 w 3730337"/>
              <a:gd name="connsiteY70" fmla="*/ 1539513 h 1757795"/>
              <a:gd name="connsiteX71" fmla="*/ 2389909 w 3730337"/>
              <a:gd name="connsiteY71" fmla="*/ 1477167 h 1757795"/>
              <a:gd name="connsiteX72" fmla="*/ 2317173 w 3730337"/>
              <a:gd name="connsiteY72" fmla="*/ 1497949 h 1757795"/>
              <a:gd name="connsiteX73" fmla="*/ 2109355 w 3730337"/>
              <a:gd name="connsiteY73" fmla="*/ 1539513 h 1757795"/>
              <a:gd name="connsiteX74" fmla="*/ 1974273 w 3730337"/>
              <a:gd name="connsiteY74" fmla="*/ 1497949 h 1757795"/>
              <a:gd name="connsiteX75" fmla="*/ 1901537 w 3730337"/>
              <a:gd name="connsiteY75" fmla="*/ 1477167 h 1757795"/>
              <a:gd name="connsiteX76" fmla="*/ 1870364 w 3730337"/>
              <a:gd name="connsiteY76" fmla="*/ 1487558 h 1757795"/>
              <a:gd name="connsiteX77" fmla="*/ 1776846 w 3730337"/>
              <a:gd name="connsiteY77" fmla="*/ 1539513 h 1757795"/>
              <a:gd name="connsiteX78" fmla="*/ 1766455 w 3730337"/>
              <a:gd name="connsiteY78" fmla="*/ 1570685 h 1757795"/>
              <a:gd name="connsiteX79" fmla="*/ 1735282 w 3730337"/>
              <a:gd name="connsiteY79" fmla="*/ 1601858 h 1757795"/>
              <a:gd name="connsiteX80" fmla="*/ 1704109 w 3730337"/>
              <a:gd name="connsiteY80" fmla="*/ 1612249 h 1757795"/>
              <a:gd name="connsiteX81" fmla="*/ 1454728 w 3730337"/>
              <a:gd name="connsiteY81" fmla="*/ 1622640 h 1757795"/>
              <a:gd name="connsiteX82" fmla="*/ 1153391 w 3730337"/>
              <a:gd name="connsiteY82" fmla="*/ 1612249 h 1757795"/>
              <a:gd name="connsiteX83" fmla="*/ 1091046 w 3730337"/>
              <a:gd name="connsiteY83" fmla="*/ 1601858 h 1757795"/>
              <a:gd name="connsiteX84" fmla="*/ 987137 w 3730337"/>
              <a:gd name="connsiteY84" fmla="*/ 1591467 h 1757795"/>
              <a:gd name="connsiteX85" fmla="*/ 1039091 w 3730337"/>
              <a:gd name="connsiteY85" fmla="*/ 1549904 h 1757795"/>
              <a:gd name="connsiteX86" fmla="*/ 1007918 w 3730337"/>
              <a:gd name="connsiteY86" fmla="*/ 1529122 h 1757795"/>
              <a:gd name="connsiteX87" fmla="*/ 883228 w 3730337"/>
              <a:gd name="connsiteY87" fmla="*/ 1549904 h 1757795"/>
              <a:gd name="connsiteX88" fmla="*/ 945573 w 3730337"/>
              <a:gd name="connsiteY88" fmla="*/ 1508340 h 1757795"/>
              <a:gd name="connsiteX89" fmla="*/ 966355 w 3730337"/>
              <a:gd name="connsiteY89" fmla="*/ 1477167 h 1757795"/>
              <a:gd name="connsiteX90" fmla="*/ 1059873 w 3730337"/>
              <a:gd name="connsiteY90" fmla="*/ 1425213 h 1757795"/>
              <a:gd name="connsiteX91" fmla="*/ 1101437 w 3730337"/>
              <a:gd name="connsiteY91" fmla="*/ 1383649 h 1757795"/>
              <a:gd name="connsiteX92" fmla="*/ 1163782 w 3730337"/>
              <a:gd name="connsiteY92" fmla="*/ 1404431 h 1757795"/>
              <a:gd name="connsiteX93" fmla="*/ 1278082 w 3730337"/>
              <a:gd name="connsiteY93" fmla="*/ 1414822 h 1757795"/>
              <a:gd name="connsiteX94" fmla="*/ 1340428 w 3730337"/>
              <a:gd name="connsiteY94" fmla="*/ 1435604 h 1757795"/>
              <a:gd name="connsiteX95" fmla="*/ 1371600 w 3730337"/>
              <a:gd name="connsiteY95" fmla="*/ 1445994 h 1757795"/>
              <a:gd name="connsiteX96" fmla="*/ 1413164 w 3730337"/>
              <a:gd name="connsiteY96" fmla="*/ 1435604 h 1757795"/>
              <a:gd name="connsiteX97" fmla="*/ 1381991 w 3730337"/>
              <a:gd name="connsiteY97" fmla="*/ 1425213 h 1757795"/>
              <a:gd name="connsiteX98" fmla="*/ 1297998 w 3730337"/>
              <a:gd name="connsiteY98" fmla="*/ 1385380 h 1757795"/>
              <a:gd name="connsiteX99" fmla="*/ 1246043 w 3730337"/>
              <a:gd name="connsiteY99" fmla="*/ 1347714 h 1757795"/>
              <a:gd name="connsiteX100" fmla="*/ 1205346 w 3730337"/>
              <a:gd name="connsiteY100" fmla="*/ 1342085 h 1757795"/>
              <a:gd name="connsiteX101" fmla="*/ 1143000 w 3730337"/>
              <a:gd name="connsiteY101" fmla="*/ 1310913 h 1757795"/>
              <a:gd name="connsiteX102" fmla="*/ 1080655 w 3730337"/>
              <a:gd name="connsiteY102" fmla="*/ 1279740 h 1757795"/>
              <a:gd name="connsiteX103" fmla="*/ 1028700 w 3730337"/>
              <a:gd name="connsiteY103" fmla="*/ 1238176 h 1757795"/>
              <a:gd name="connsiteX104" fmla="*/ 966355 w 3730337"/>
              <a:gd name="connsiteY104" fmla="*/ 1196613 h 1757795"/>
              <a:gd name="connsiteX105" fmla="*/ 841664 w 3730337"/>
              <a:gd name="connsiteY105" fmla="*/ 1134267 h 1757795"/>
              <a:gd name="connsiteX106" fmla="*/ 810491 w 3730337"/>
              <a:gd name="connsiteY106" fmla="*/ 1123876 h 1757795"/>
              <a:gd name="connsiteX107" fmla="*/ 654628 w 3730337"/>
              <a:gd name="connsiteY107" fmla="*/ 1061531 h 1757795"/>
              <a:gd name="connsiteX108" fmla="*/ 592282 w 3730337"/>
              <a:gd name="connsiteY108" fmla="*/ 1040749 h 1757795"/>
              <a:gd name="connsiteX109" fmla="*/ 529937 w 3730337"/>
              <a:gd name="connsiteY109" fmla="*/ 1019967 h 1757795"/>
              <a:gd name="connsiteX110" fmla="*/ 467591 w 3730337"/>
              <a:gd name="connsiteY110" fmla="*/ 999185 h 1757795"/>
              <a:gd name="connsiteX111" fmla="*/ 436418 w 3730337"/>
              <a:gd name="connsiteY111" fmla="*/ 988794 h 1757795"/>
              <a:gd name="connsiteX112" fmla="*/ 322118 w 3730337"/>
              <a:gd name="connsiteY112" fmla="*/ 978404 h 1757795"/>
              <a:gd name="connsiteX113" fmla="*/ 228600 w 3730337"/>
              <a:gd name="connsiteY113" fmla="*/ 957622 h 1757795"/>
              <a:gd name="connsiteX114" fmla="*/ 197428 w 3730337"/>
              <a:gd name="connsiteY114" fmla="*/ 947231 h 1757795"/>
              <a:gd name="connsiteX115" fmla="*/ 166255 w 3730337"/>
              <a:gd name="connsiteY115" fmla="*/ 926449 h 1757795"/>
              <a:gd name="connsiteX116" fmla="*/ 103909 w 3730337"/>
              <a:gd name="connsiteY116" fmla="*/ 905667 h 1757795"/>
              <a:gd name="connsiteX117" fmla="*/ 41564 w 3730337"/>
              <a:gd name="connsiteY117" fmla="*/ 864104 h 1757795"/>
              <a:gd name="connsiteX118" fmla="*/ 0 w 3730337"/>
              <a:gd name="connsiteY118" fmla="*/ 801758 h 1757795"/>
              <a:gd name="connsiteX119" fmla="*/ 31173 w 3730337"/>
              <a:gd name="connsiteY119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65218 w 3730337"/>
              <a:gd name="connsiteY67" fmla="*/ 1633031 h 1757795"/>
              <a:gd name="connsiteX68" fmla="*/ 2296391 w 3730337"/>
              <a:gd name="connsiteY68" fmla="*/ 1601858 h 1757795"/>
              <a:gd name="connsiteX69" fmla="*/ 2327564 w 3730337"/>
              <a:gd name="connsiteY69" fmla="*/ 1581076 h 1757795"/>
              <a:gd name="connsiteX70" fmla="*/ 2369128 w 3730337"/>
              <a:gd name="connsiteY70" fmla="*/ 1539513 h 1757795"/>
              <a:gd name="connsiteX71" fmla="*/ 2389909 w 3730337"/>
              <a:gd name="connsiteY71" fmla="*/ 1477167 h 1757795"/>
              <a:gd name="connsiteX72" fmla="*/ 2317173 w 3730337"/>
              <a:gd name="connsiteY72" fmla="*/ 1497949 h 1757795"/>
              <a:gd name="connsiteX73" fmla="*/ 2109355 w 3730337"/>
              <a:gd name="connsiteY73" fmla="*/ 1539513 h 1757795"/>
              <a:gd name="connsiteX74" fmla="*/ 1974273 w 3730337"/>
              <a:gd name="connsiteY74" fmla="*/ 1497949 h 1757795"/>
              <a:gd name="connsiteX75" fmla="*/ 1901537 w 3730337"/>
              <a:gd name="connsiteY75" fmla="*/ 1477167 h 1757795"/>
              <a:gd name="connsiteX76" fmla="*/ 1870364 w 3730337"/>
              <a:gd name="connsiteY76" fmla="*/ 1487558 h 1757795"/>
              <a:gd name="connsiteX77" fmla="*/ 1776846 w 3730337"/>
              <a:gd name="connsiteY77" fmla="*/ 1539513 h 1757795"/>
              <a:gd name="connsiteX78" fmla="*/ 1766455 w 3730337"/>
              <a:gd name="connsiteY78" fmla="*/ 1570685 h 1757795"/>
              <a:gd name="connsiteX79" fmla="*/ 1735282 w 3730337"/>
              <a:gd name="connsiteY79" fmla="*/ 1601858 h 1757795"/>
              <a:gd name="connsiteX80" fmla="*/ 1704109 w 3730337"/>
              <a:gd name="connsiteY80" fmla="*/ 1612249 h 1757795"/>
              <a:gd name="connsiteX81" fmla="*/ 1454728 w 3730337"/>
              <a:gd name="connsiteY81" fmla="*/ 1622640 h 1757795"/>
              <a:gd name="connsiteX82" fmla="*/ 1153391 w 3730337"/>
              <a:gd name="connsiteY82" fmla="*/ 1612249 h 1757795"/>
              <a:gd name="connsiteX83" fmla="*/ 1091046 w 3730337"/>
              <a:gd name="connsiteY83" fmla="*/ 1601858 h 1757795"/>
              <a:gd name="connsiteX84" fmla="*/ 987137 w 3730337"/>
              <a:gd name="connsiteY84" fmla="*/ 1591467 h 1757795"/>
              <a:gd name="connsiteX85" fmla="*/ 1039091 w 3730337"/>
              <a:gd name="connsiteY85" fmla="*/ 1549904 h 1757795"/>
              <a:gd name="connsiteX86" fmla="*/ 1007918 w 3730337"/>
              <a:gd name="connsiteY86" fmla="*/ 1529122 h 1757795"/>
              <a:gd name="connsiteX87" fmla="*/ 883228 w 3730337"/>
              <a:gd name="connsiteY87" fmla="*/ 1549904 h 1757795"/>
              <a:gd name="connsiteX88" fmla="*/ 945573 w 3730337"/>
              <a:gd name="connsiteY88" fmla="*/ 1508340 h 1757795"/>
              <a:gd name="connsiteX89" fmla="*/ 966355 w 3730337"/>
              <a:gd name="connsiteY89" fmla="*/ 1477167 h 1757795"/>
              <a:gd name="connsiteX90" fmla="*/ 1059873 w 3730337"/>
              <a:gd name="connsiteY90" fmla="*/ 1425213 h 1757795"/>
              <a:gd name="connsiteX91" fmla="*/ 1163782 w 3730337"/>
              <a:gd name="connsiteY91" fmla="*/ 1404431 h 1757795"/>
              <a:gd name="connsiteX92" fmla="*/ 1278082 w 3730337"/>
              <a:gd name="connsiteY92" fmla="*/ 1414822 h 1757795"/>
              <a:gd name="connsiteX93" fmla="*/ 1340428 w 3730337"/>
              <a:gd name="connsiteY93" fmla="*/ 1435604 h 1757795"/>
              <a:gd name="connsiteX94" fmla="*/ 1371600 w 3730337"/>
              <a:gd name="connsiteY94" fmla="*/ 1445994 h 1757795"/>
              <a:gd name="connsiteX95" fmla="*/ 1413164 w 3730337"/>
              <a:gd name="connsiteY95" fmla="*/ 1435604 h 1757795"/>
              <a:gd name="connsiteX96" fmla="*/ 1381991 w 3730337"/>
              <a:gd name="connsiteY96" fmla="*/ 1425213 h 1757795"/>
              <a:gd name="connsiteX97" fmla="*/ 1297998 w 3730337"/>
              <a:gd name="connsiteY97" fmla="*/ 1385380 h 1757795"/>
              <a:gd name="connsiteX98" fmla="*/ 1246043 w 3730337"/>
              <a:gd name="connsiteY98" fmla="*/ 1347714 h 1757795"/>
              <a:gd name="connsiteX99" fmla="*/ 1205346 w 3730337"/>
              <a:gd name="connsiteY99" fmla="*/ 1342085 h 1757795"/>
              <a:gd name="connsiteX100" fmla="*/ 1143000 w 3730337"/>
              <a:gd name="connsiteY100" fmla="*/ 1310913 h 1757795"/>
              <a:gd name="connsiteX101" fmla="*/ 1080655 w 3730337"/>
              <a:gd name="connsiteY101" fmla="*/ 1279740 h 1757795"/>
              <a:gd name="connsiteX102" fmla="*/ 1028700 w 3730337"/>
              <a:gd name="connsiteY102" fmla="*/ 1238176 h 1757795"/>
              <a:gd name="connsiteX103" fmla="*/ 966355 w 3730337"/>
              <a:gd name="connsiteY103" fmla="*/ 1196613 h 1757795"/>
              <a:gd name="connsiteX104" fmla="*/ 841664 w 3730337"/>
              <a:gd name="connsiteY104" fmla="*/ 1134267 h 1757795"/>
              <a:gd name="connsiteX105" fmla="*/ 810491 w 3730337"/>
              <a:gd name="connsiteY105" fmla="*/ 1123876 h 1757795"/>
              <a:gd name="connsiteX106" fmla="*/ 654628 w 3730337"/>
              <a:gd name="connsiteY106" fmla="*/ 1061531 h 1757795"/>
              <a:gd name="connsiteX107" fmla="*/ 592282 w 3730337"/>
              <a:gd name="connsiteY107" fmla="*/ 1040749 h 1757795"/>
              <a:gd name="connsiteX108" fmla="*/ 529937 w 3730337"/>
              <a:gd name="connsiteY108" fmla="*/ 1019967 h 1757795"/>
              <a:gd name="connsiteX109" fmla="*/ 467591 w 3730337"/>
              <a:gd name="connsiteY109" fmla="*/ 999185 h 1757795"/>
              <a:gd name="connsiteX110" fmla="*/ 436418 w 3730337"/>
              <a:gd name="connsiteY110" fmla="*/ 988794 h 1757795"/>
              <a:gd name="connsiteX111" fmla="*/ 322118 w 3730337"/>
              <a:gd name="connsiteY111" fmla="*/ 978404 h 1757795"/>
              <a:gd name="connsiteX112" fmla="*/ 228600 w 3730337"/>
              <a:gd name="connsiteY112" fmla="*/ 957622 h 1757795"/>
              <a:gd name="connsiteX113" fmla="*/ 197428 w 3730337"/>
              <a:gd name="connsiteY113" fmla="*/ 947231 h 1757795"/>
              <a:gd name="connsiteX114" fmla="*/ 166255 w 3730337"/>
              <a:gd name="connsiteY114" fmla="*/ 926449 h 1757795"/>
              <a:gd name="connsiteX115" fmla="*/ 103909 w 3730337"/>
              <a:gd name="connsiteY115" fmla="*/ 905667 h 1757795"/>
              <a:gd name="connsiteX116" fmla="*/ 41564 w 3730337"/>
              <a:gd name="connsiteY116" fmla="*/ 864104 h 1757795"/>
              <a:gd name="connsiteX117" fmla="*/ 0 w 3730337"/>
              <a:gd name="connsiteY117" fmla="*/ 801758 h 1757795"/>
              <a:gd name="connsiteX118" fmla="*/ 31173 w 3730337"/>
              <a:gd name="connsiteY118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65218 w 3730337"/>
              <a:gd name="connsiteY67" fmla="*/ 1633031 h 1757795"/>
              <a:gd name="connsiteX68" fmla="*/ 2296391 w 3730337"/>
              <a:gd name="connsiteY68" fmla="*/ 1601858 h 1757795"/>
              <a:gd name="connsiteX69" fmla="*/ 2327564 w 3730337"/>
              <a:gd name="connsiteY69" fmla="*/ 1581076 h 1757795"/>
              <a:gd name="connsiteX70" fmla="*/ 2369128 w 3730337"/>
              <a:gd name="connsiteY70" fmla="*/ 1539513 h 1757795"/>
              <a:gd name="connsiteX71" fmla="*/ 2389909 w 3730337"/>
              <a:gd name="connsiteY71" fmla="*/ 1477167 h 1757795"/>
              <a:gd name="connsiteX72" fmla="*/ 2317173 w 3730337"/>
              <a:gd name="connsiteY72" fmla="*/ 1497949 h 1757795"/>
              <a:gd name="connsiteX73" fmla="*/ 2109355 w 3730337"/>
              <a:gd name="connsiteY73" fmla="*/ 1539513 h 1757795"/>
              <a:gd name="connsiteX74" fmla="*/ 1974273 w 3730337"/>
              <a:gd name="connsiteY74" fmla="*/ 1497949 h 1757795"/>
              <a:gd name="connsiteX75" fmla="*/ 1901537 w 3730337"/>
              <a:gd name="connsiteY75" fmla="*/ 1477167 h 1757795"/>
              <a:gd name="connsiteX76" fmla="*/ 1870364 w 3730337"/>
              <a:gd name="connsiteY76" fmla="*/ 1487558 h 1757795"/>
              <a:gd name="connsiteX77" fmla="*/ 1776846 w 3730337"/>
              <a:gd name="connsiteY77" fmla="*/ 1539513 h 1757795"/>
              <a:gd name="connsiteX78" fmla="*/ 1766455 w 3730337"/>
              <a:gd name="connsiteY78" fmla="*/ 1570685 h 1757795"/>
              <a:gd name="connsiteX79" fmla="*/ 1735282 w 3730337"/>
              <a:gd name="connsiteY79" fmla="*/ 1601858 h 1757795"/>
              <a:gd name="connsiteX80" fmla="*/ 1704109 w 3730337"/>
              <a:gd name="connsiteY80" fmla="*/ 1612249 h 1757795"/>
              <a:gd name="connsiteX81" fmla="*/ 1454728 w 3730337"/>
              <a:gd name="connsiteY81" fmla="*/ 1622640 h 1757795"/>
              <a:gd name="connsiteX82" fmla="*/ 1153391 w 3730337"/>
              <a:gd name="connsiteY82" fmla="*/ 1612249 h 1757795"/>
              <a:gd name="connsiteX83" fmla="*/ 1091046 w 3730337"/>
              <a:gd name="connsiteY83" fmla="*/ 1601858 h 1757795"/>
              <a:gd name="connsiteX84" fmla="*/ 987137 w 3730337"/>
              <a:gd name="connsiteY84" fmla="*/ 1591467 h 1757795"/>
              <a:gd name="connsiteX85" fmla="*/ 1039091 w 3730337"/>
              <a:gd name="connsiteY85" fmla="*/ 1549904 h 1757795"/>
              <a:gd name="connsiteX86" fmla="*/ 1007918 w 3730337"/>
              <a:gd name="connsiteY86" fmla="*/ 1529122 h 1757795"/>
              <a:gd name="connsiteX87" fmla="*/ 883228 w 3730337"/>
              <a:gd name="connsiteY87" fmla="*/ 1549904 h 1757795"/>
              <a:gd name="connsiteX88" fmla="*/ 945573 w 3730337"/>
              <a:gd name="connsiteY88" fmla="*/ 1508340 h 1757795"/>
              <a:gd name="connsiteX89" fmla="*/ 966355 w 3730337"/>
              <a:gd name="connsiteY89" fmla="*/ 1477167 h 1757795"/>
              <a:gd name="connsiteX90" fmla="*/ 1067825 w 3730337"/>
              <a:gd name="connsiteY90" fmla="*/ 1441116 h 1757795"/>
              <a:gd name="connsiteX91" fmla="*/ 1163782 w 3730337"/>
              <a:gd name="connsiteY91" fmla="*/ 1404431 h 1757795"/>
              <a:gd name="connsiteX92" fmla="*/ 1278082 w 3730337"/>
              <a:gd name="connsiteY92" fmla="*/ 1414822 h 1757795"/>
              <a:gd name="connsiteX93" fmla="*/ 1340428 w 3730337"/>
              <a:gd name="connsiteY93" fmla="*/ 1435604 h 1757795"/>
              <a:gd name="connsiteX94" fmla="*/ 1371600 w 3730337"/>
              <a:gd name="connsiteY94" fmla="*/ 1445994 h 1757795"/>
              <a:gd name="connsiteX95" fmla="*/ 1413164 w 3730337"/>
              <a:gd name="connsiteY95" fmla="*/ 1435604 h 1757795"/>
              <a:gd name="connsiteX96" fmla="*/ 1381991 w 3730337"/>
              <a:gd name="connsiteY96" fmla="*/ 1425213 h 1757795"/>
              <a:gd name="connsiteX97" fmla="*/ 1297998 w 3730337"/>
              <a:gd name="connsiteY97" fmla="*/ 1385380 h 1757795"/>
              <a:gd name="connsiteX98" fmla="*/ 1246043 w 3730337"/>
              <a:gd name="connsiteY98" fmla="*/ 1347714 h 1757795"/>
              <a:gd name="connsiteX99" fmla="*/ 1205346 w 3730337"/>
              <a:gd name="connsiteY99" fmla="*/ 1342085 h 1757795"/>
              <a:gd name="connsiteX100" fmla="*/ 1143000 w 3730337"/>
              <a:gd name="connsiteY100" fmla="*/ 1310913 h 1757795"/>
              <a:gd name="connsiteX101" fmla="*/ 1080655 w 3730337"/>
              <a:gd name="connsiteY101" fmla="*/ 1279740 h 1757795"/>
              <a:gd name="connsiteX102" fmla="*/ 1028700 w 3730337"/>
              <a:gd name="connsiteY102" fmla="*/ 1238176 h 1757795"/>
              <a:gd name="connsiteX103" fmla="*/ 966355 w 3730337"/>
              <a:gd name="connsiteY103" fmla="*/ 1196613 h 1757795"/>
              <a:gd name="connsiteX104" fmla="*/ 841664 w 3730337"/>
              <a:gd name="connsiteY104" fmla="*/ 1134267 h 1757795"/>
              <a:gd name="connsiteX105" fmla="*/ 810491 w 3730337"/>
              <a:gd name="connsiteY105" fmla="*/ 1123876 h 1757795"/>
              <a:gd name="connsiteX106" fmla="*/ 654628 w 3730337"/>
              <a:gd name="connsiteY106" fmla="*/ 1061531 h 1757795"/>
              <a:gd name="connsiteX107" fmla="*/ 592282 w 3730337"/>
              <a:gd name="connsiteY107" fmla="*/ 1040749 h 1757795"/>
              <a:gd name="connsiteX108" fmla="*/ 529937 w 3730337"/>
              <a:gd name="connsiteY108" fmla="*/ 1019967 h 1757795"/>
              <a:gd name="connsiteX109" fmla="*/ 467591 w 3730337"/>
              <a:gd name="connsiteY109" fmla="*/ 999185 h 1757795"/>
              <a:gd name="connsiteX110" fmla="*/ 436418 w 3730337"/>
              <a:gd name="connsiteY110" fmla="*/ 988794 h 1757795"/>
              <a:gd name="connsiteX111" fmla="*/ 322118 w 3730337"/>
              <a:gd name="connsiteY111" fmla="*/ 978404 h 1757795"/>
              <a:gd name="connsiteX112" fmla="*/ 228600 w 3730337"/>
              <a:gd name="connsiteY112" fmla="*/ 957622 h 1757795"/>
              <a:gd name="connsiteX113" fmla="*/ 197428 w 3730337"/>
              <a:gd name="connsiteY113" fmla="*/ 947231 h 1757795"/>
              <a:gd name="connsiteX114" fmla="*/ 166255 w 3730337"/>
              <a:gd name="connsiteY114" fmla="*/ 926449 h 1757795"/>
              <a:gd name="connsiteX115" fmla="*/ 103909 w 3730337"/>
              <a:gd name="connsiteY115" fmla="*/ 905667 h 1757795"/>
              <a:gd name="connsiteX116" fmla="*/ 41564 w 3730337"/>
              <a:gd name="connsiteY116" fmla="*/ 864104 h 1757795"/>
              <a:gd name="connsiteX117" fmla="*/ 0 w 3730337"/>
              <a:gd name="connsiteY117" fmla="*/ 801758 h 1757795"/>
              <a:gd name="connsiteX118" fmla="*/ 31173 w 3730337"/>
              <a:gd name="connsiteY118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65218 w 3730337"/>
              <a:gd name="connsiteY67" fmla="*/ 1633031 h 1757795"/>
              <a:gd name="connsiteX68" fmla="*/ 2296391 w 3730337"/>
              <a:gd name="connsiteY68" fmla="*/ 1601858 h 1757795"/>
              <a:gd name="connsiteX69" fmla="*/ 2369128 w 3730337"/>
              <a:gd name="connsiteY69" fmla="*/ 1539513 h 1757795"/>
              <a:gd name="connsiteX70" fmla="*/ 2389909 w 3730337"/>
              <a:gd name="connsiteY70" fmla="*/ 1477167 h 1757795"/>
              <a:gd name="connsiteX71" fmla="*/ 2317173 w 3730337"/>
              <a:gd name="connsiteY71" fmla="*/ 1497949 h 1757795"/>
              <a:gd name="connsiteX72" fmla="*/ 2109355 w 3730337"/>
              <a:gd name="connsiteY72" fmla="*/ 1539513 h 1757795"/>
              <a:gd name="connsiteX73" fmla="*/ 1974273 w 3730337"/>
              <a:gd name="connsiteY73" fmla="*/ 1497949 h 1757795"/>
              <a:gd name="connsiteX74" fmla="*/ 1901537 w 3730337"/>
              <a:gd name="connsiteY74" fmla="*/ 1477167 h 1757795"/>
              <a:gd name="connsiteX75" fmla="*/ 1870364 w 3730337"/>
              <a:gd name="connsiteY75" fmla="*/ 1487558 h 1757795"/>
              <a:gd name="connsiteX76" fmla="*/ 1776846 w 3730337"/>
              <a:gd name="connsiteY76" fmla="*/ 1539513 h 1757795"/>
              <a:gd name="connsiteX77" fmla="*/ 1766455 w 3730337"/>
              <a:gd name="connsiteY77" fmla="*/ 1570685 h 1757795"/>
              <a:gd name="connsiteX78" fmla="*/ 1735282 w 3730337"/>
              <a:gd name="connsiteY78" fmla="*/ 1601858 h 1757795"/>
              <a:gd name="connsiteX79" fmla="*/ 1704109 w 3730337"/>
              <a:gd name="connsiteY79" fmla="*/ 1612249 h 1757795"/>
              <a:gd name="connsiteX80" fmla="*/ 1454728 w 3730337"/>
              <a:gd name="connsiteY80" fmla="*/ 1622640 h 1757795"/>
              <a:gd name="connsiteX81" fmla="*/ 1153391 w 3730337"/>
              <a:gd name="connsiteY81" fmla="*/ 1612249 h 1757795"/>
              <a:gd name="connsiteX82" fmla="*/ 1091046 w 3730337"/>
              <a:gd name="connsiteY82" fmla="*/ 1601858 h 1757795"/>
              <a:gd name="connsiteX83" fmla="*/ 987137 w 3730337"/>
              <a:gd name="connsiteY83" fmla="*/ 1591467 h 1757795"/>
              <a:gd name="connsiteX84" fmla="*/ 1039091 w 3730337"/>
              <a:gd name="connsiteY84" fmla="*/ 1549904 h 1757795"/>
              <a:gd name="connsiteX85" fmla="*/ 1007918 w 3730337"/>
              <a:gd name="connsiteY85" fmla="*/ 1529122 h 1757795"/>
              <a:gd name="connsiteX86" fmla="*/ 883228 w 3730337"/>
              <a:gd name="connsiteY86" fmla="*/ 1549904 h 1757795"/>
              <a:gd name="connsiteX87" fmla="*/ 945573 w 3730337"/>
              <a:gd name="connsiteY87" fmla="*/ 1508340 h 1757795"/>
              <a:gd name="connsiteX88" fmla="*/ 966355 w 3730337"/>
              <a:gd name="connsiteY88" fmla="*/ 1477167 h 1757795"/>
              <a:gd name="connsiteX89" fmla="*/ 1067825 w 3730337"/>
              <a:gd name="connsiteY89" fmla="*/ 1441116 h 1757795"/>
              <a:gd name="connsiteX90" fmla="*/ 1163782 w 3730337"/>
              <a:gd name="connsiteY90" fmla="*/ 1404431 h 1757795"/>
              <a:gd name="connsiteX91" fmla="*/ 1278082 w 3730337"/>
              <a:gd name="connsiteY91" fmla="*/ 1414822 h 1757795"/>
              <a:gd name="connsiteX92" fmla="*/ 1340428 w 3730337"/>
              <a:gd name="connsiteY92" fmla="*/ 1435604 h 1757795"/>
              <a:gd name="connsiteX93" fmla="*/ 1371600 w 3730337"/>
              <a:gd name="connsiteY93" fmla="*/ 1445994 h 1757795"/>
              <a:gd name="connsiteX94" fmla="*/ 1413164 w 3730337"/>
              <a:gd name="connsiteY94" fmla="*/ 1435604 h 1757795"/>
              <a:gd name="connsiteX95" fmla="*/ 1381991 w 3730337"/>
              <a:gd name="connsiteY95" fmla="*/ 1425213 h 1757795"/>
              <a:gd name="connsiteX96" fmla="*/ 1297998 w 3730337"/>
              <a:gd name="connsiteY96" fmla="*/ 1385380 h 1757795"/>
              <a:gd name="connsiteX97" fmla="*/ 1246043 w 3730337"/>
              <a:gd name="connsiteY97" fmla="*/ 1347714 h 1757795"/>
              <a:gd name="connsiteX98" fmla="*/ 1205346 w 3730337"/>
              <a:gd name="connsiteY98" fmla="*/ 1342085 h 1757795"/>
              <a:gd name="connsiteX99" fmla="*/ 1143000 w 3730337"/>
              <a:gd name="connsiteY99" fmla="*/ 1310913 h 1757795"/>
              <a:gd name="connsiteX100" fmla="*/ 1080655 w 3730337"/>
              <a:gd name="connsiteY100" fmla="*/ 1279740 h 1757795"/>
              <a:gd name="connsiteX101" fmla="*/ 1028700 w 3730337"/>
              <a:gd name="connsiteY101" fmla="*/ 1238176 h 1757795"/>
              <a:gd name="connsiteX102" fmla="*/ 966355 w 3730337"/>
              <a:gd name="connsiteY102" fmla="*/ 1196613 h 1757795"/>
              <a:gd name="connsiteX103" fmla="*/ 841664 w 3730337"/>
              <a:gd name="connsiteY103" fmla="*/ 1134267 h 1757795"/>
              <a:gd name="connsiteX104" fmla="*/ 810491 w 3730337"/>
              <a:gd name="connsiteY104" fmla="*/ 1123876 h 1757795"/>
              <a:gd name="connsiteX105" fmla="*/ 654628 w 3730337"/>
              <a:gd name="connsiteY105" fmla="*/ 1061531 h 1757795"/>
              <a:gd name="connsiteX106" fmla="*/ 592282 w 3730337"/>
              <a:gd name="connsiteY106" fmla="*/ 1040749 h 1757795"/>
              <a:gd name="connsiteX107" fmla="*/ 529937 w 3730337"/>
              <a:gd name="connsiteY107" fmla="*/ 1019967 h 1757795"/>
              <a:gd name="connsiteX108" fmla="*/ 467591 w 3730337"/>
              <a:gd name="connsiteY108" fmla="*/ 999185 h 1757795"/>
              <a:gd name="connsiteX109" fmla="*/ 436418 w 3730337"/>
              <a:gd name="connsiteY109" fmla="*/ 988794 h 1757795"/>
              <a:gd name="connsiteX110" fmla="*/ 322118 w 3730337"/>
              <a:gd name="connsiteY110" fmla="*/ 978404 h 1757795"/>
              <a:gd name="connsiteX111" fmla="*/ 228600 w 3730337"/>
              <a:gd name="connsiteY111" fmla="*/ 957622 h 1757795"/>
              <a:gd name="connsiteX112" fmla="*/ 197428 w 3730337"/>
              <a:gd name="connsiteY112" fmla="*/ 947231 h 1757795"/>
              <a:gd name="connsiteX113" fmla="*/ 166255 w 3730337"/>
              <a:gd name="connsiteY113" fmla="*/ 926449 h 1757795"/>
              <a:gd name="connsiteX114" fmla="*/ 103909 w 3730337"/>
              <a:gd name="connsiteY114" fmla="*/ 905667 h 1757795"/>
              <a:gd name="connsiteX115" fmla="*/ 41564 w 3730337"/>
              <a:gd name="connsiteY115" fmla="*/ 864104 h 1757795"/>
              <a:gd name="connsiteX116" fmla="*/ 0 w 3730337"/>
              <a:gd name="connsiteY116" fmla="*/ 801758 h 1757795"/>
              <a:gd name="connsiteX117" fmla="*/ 31173 w 3730337"/>
              <a:gd name="connsiteY117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65218 w 3730337"/>
              <a:gd name="connsiteY67" fmla="*/ 1633031 h 1757795"/>
              <a:gd name="connsiteX68" fmla="*/ 2369128 w 3730337"/>
              <a:gd name="connsiteY68" fmla="*/ 1539513 h 1757795"/>
              <a:gd name="connsiteX69" fmla="*/ 2389909 w 3730337"/>
              <a:gd name="connsiteY69" fmla="*/ 1477167 h 1757795"/>
              <a:gd name="connsiteX70" fmla="*/ 2317173 w 3730337"/>
              <a:gd name="connsiteY70" fmla="*/ 1497949 h 1757795"/>
              <a:gd name="connsiteX71" fmla="*/ 2109355 w 3730337"/>
              <a:gd name="connsiteY71" fmla="*/ 1539513 h 1757795"/>
              <a:gd name="connsiteX72" fmla="*/ 1974273 w 3730337"/>
              <a:gd name="connsiteY72" fmla="*/ 1497949 h 1757795"/>
              <a:gd name="connsiteX73" fmla="*/ 1901537 w 3730337"/>
              <a:gd name="connsiteY73" fmla="*/ 1477167 h 1757795"/>
              <a:gd name="connsiteX74" fmla="*/ 1870364 w 3730337"/>
              <a:gd name="connsiteY74" fmla="*/ 1487558 h 1757795"/>
              <a:gd name="connsiteX75" fmla="*/ 1776846 w 3730337"/>
              <a:gd name="connsiteY75" fmla="*/ 1539513 h 1757795"/>
              <a:gd name="connsiteX76" fmla="*/ 1766455 w 3730337"/>
              <a:gd name="connsiteY76" fmla="*/ 1570685 h 1757795"/>
              <a:gd name="connsiteX77" fmla="*/ 1735282 w 3730337"/>
              <a:gd name="connsiteY77" fmla="*/ 1601858 h 1757795"/>
              <a:gd name="connsiteX78" fmla="*/ 1704109 w 3730337"/>
              <a:gd name="connsiteY78" fmla="*/ 1612249 h 1757795"/>
              <a:gd name="connsiteX79" fmla="*/ 1454728 w 3730337"/>
              <a:gd name="connsiteY79" fmla="*/ 1622640 h 1757795"/>
              <a:gd name="connsiteX80" fmla="*/ 1153391 w 3730337"/>
              <a:gd name="connsiteY80" fmla="*/ 1612249 h 1757795"/>
              <a:gd name="connsiteX81" fmla="*/ 1091046 w 3730337"/>
              <a:gd name="connsiteY81" fmla="*/ 1601858 h 1757795"/>
              <a:gd name="connsiteX82" fmla="*/ 987137 w 3730337"/>
              <a:gd name="connsiteY82" fmla="*/ 1591467 h 1757795"/>
              <a:gd name="connsiteX83" fmla="*/ 1039091 w 3730337"/>
              <a:gd name="connsiteY83" fmla="*/ 1549904 h 1757795"/>
              <a:gd name="connsiteX84" fmla="*/ 1007918 w 3730337"/>
              <a:gd name="connsiteY84" fmla="*/ 1529122 h 1757795"/>
              <a:gd name="connsiteX85" fmla="*/ 883228 w 3730337"/>
              <a:gd name="connsiteY85" fmla="*/ 1549904 h 1757795"/>
              <a:gd name="connsiteX86" fmla="*/ 945573 w 3730337"/>
              <a:gd name="connsiteY86" fmla="*/ 1508340 h 1757795"/>
              <a:gd name="connsiteX87" fmla="*/ 966355 w 3730337"/>
              <a:gd name="connsiteY87" fmla="*/ 1477167 h 1757795"/>
              <a:gd name="connsiteX88" fmla="*/ 1067825 w 3730337"/>
              <a:gd name="connsiteY88" fmla="*/ 1441116 h 1757795"/>
              <a:gd name="connsiteX89" fmla="*/ 1163782 w 3730337"/>
              <a:gd name="connsiteY89" fmla="*/ 1404431 h 1757795"/>
              <a:gd name="connsiteX90" fmla="*/ 1278082 w 3730337"/>
              <a:gd name="connsiteY90" fmla="*/ 1414822 h 1757795"/>
              <a:gd name="connsiteX91" fmla="*/ 1340428 w 3730337"/>
              <a:gd name="connsiteY91" fmla="*/ 1435604 h 1757795"/>
              <a:gd name="connsiteX92" fmla="*/ 1371600 w 3730337"/>
              <a:gd name="connsiteY92" fmla="*/ 1445994 h 1757795"/>
              <a:gd name="connsiteX93" fmla="*/ 1413164 w 3730337"/>
              <a:gd name="connsiteY93" fmla="*/ 1435604 h 1757795"/>
              <a:gd name="connsiteX94" fmla="*/ 1381991 w 3730337"/>
              <a:gd name="connsiteY94" fmla="*/ 1425213 h 1757795"/>
              <a:gd name="connsiteX95" fmla="*/ 1297998 w 3730337"/>
              <a:gd name="connsiteY95" fmla="*/ 1385380 h 1757795"/>
              <a:gd name="connsiteX96" fmla="*/ 1246043 w 3730337"/>
              <a:gd name="connsiteY96" fmla="*/ 1347714 h 1757795"/>
              <a:gd name="connsiteX97" fmla="*/ 1205346 w 3730337"/>
              <a:gd name="connsiteY97" fmla="*/ 1342085 h 1757795"/>
              <a:gd name="connsiteX98" fmla="*/ 1143000 w 3730337"/>
              <a:gd name="connsiteY98" fmla="*/ 1310913 h 1757795"/>
              <a:gd name="connsiteX99" fmla="*/ 1080655 w 3730337"/>
              <a:gd name="connsiteY99" fmla="*/ 1279740 h 1757795"/>
              <a:gd name="connsiteX100" fmla="*/ 1028700 w 3730337"/>
              <a:gd name="connsiteY100" fmla="*/ 1238176 h 1757795"/>
              <a:gd name="connsiteX101" fmla="*/ 966355 w 3730337"/>
              <a:gd name="connsiteY101" fmla="*/ 1196613 h 1757795"/>
              <a:gd name="connsiteX102" fmla="*/ 841664 w 3730337"/>
              <a:gd name="connsiteY102" fmla="*/ 1134267 h 1757795"/>
              <a:gd name="connsiteX103" fmla="*/ 810491 w 3730337"/>
              <a:gd name="connsiteY103" fmla="*/ 1123876 h 1757795"/>
              <a:gd name="connsiteX104" fmla="*/ 654628 w 3730337"/>
              <a:gd name="connsiteY104" fmla="*/ 1061531 h 1757795"/>
              <a:gd name="connsiteX105" fmla="*/ 592282 w 3730337"/>
              <a:gd name="connsiteY105" fmla="*/ 1040749 h 1757795"/>
              <a:gd name="connsiteX106" fmla="*/ 529937 w 3730337"/>
              <a:gd name="connsiteY106" fmla="*/ 1019967 h 1757795"/>
              <a:gd name="connsiteX107" fmla="*/ 467591 w 3730337"/>
              <a:gd name="connsiteY107" fmla="*/ 999185 h 1757795"/>
              <a:gd name="connsiteX108" fmla="*/ 436418 w 3730337"/>
              <a:gd name="connsiteY108" fmla="*/ 988794 h 1757795"/>
              <a:gd name="connsiteX109" fmla="*/ 322118 w 3730337"/>
              <a:gd name="connsiteY109" fmla="*/ 978404 h 1757795"/>
              <a:gd name="connsiteX110" fmla="*/ 228600 w 3730337"/>
              <a:gd name="connsiteY110" fmla="*/ 957622 h 1757795"/>
              <a:gd name="connsiteX111" fmla="*/ 197428 w 3730337"/>
              <a:gd name="connsiteY111" fmla="*/ 947231 h 1757795"/>
              <a:gd name="connsiteX112" fmla="*/ 166255 w 3730337"/>
              <a:gd name="connsiteY112" fmla="*/ 926449 h 1757795"/>
              <a:gd name="connsiteX113" fmla="*/ 103909 w 3730337"/>
              <a:gd name="connsiteY113" fmla="*/ 905667 h 1757795"/>
              <a:gd name="connsiteX114" fmla="*/ 41564 w 3730337"/>
              <a:gd name="connsiteY114" fmla="*/ 864104 h 1757795"/>
              <a:gd name="connsiteX115" fmla="*/ 0 w 3730337"/>
              <a:gd name="connsiteY115" fmla="*/ 801758 h 1757795"/>
              <a:gd name="connsiteX116" fmla="*/ 31173 w 3730337"/>
              <a:gd name="connsiteY116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73531 w 3730337"/>
              <a:gd name="connsiteY67" fmla="*/ 1608093 h 1757795"/>
              <a:gd name="connsiteX68" fmla="*/ 2369128 w 3730337"/>
              <a:gd name="connsiteY68" fmla="*/ 1539513 h 1757795"/>
              <a:gd name="connsiteX69" fmla="*/ 2389909 w 3730337"/>
              <a:gd name="connsiteY69" fmla="*/ 1477167 h 1757795"/>
              <a:gd name="connsiteX70" fmla="*/ 2317173 w 3730337"/>
              <a:gd name="connsiteY70" fmla="*/ 1497949 h 1757795"/>
              <a:gd name="connsiteX71" fmla="*/ 2109355 w 3730337"/>
              <a:gd name="connsiteY71" fmla="*/ 1539513 h 1757795"/>
              <a:gd name="connsiteX72" fmla="*/ 1974273 w 3730337"/>
              <a:gd name="connsiteY72" fmla="*/ 1497949 h 1757795"/>
              <a:gd name="connsiteX73" fmla="*/ 1901537 w 3730337"/>
              <a:gd name="connsiteY73" fmla="*/ 1477167 h 1757795"/>
              <a:gd name="connsiteX74" fmla="*/ 1870364 w 3730337"/>
              <a:gd name="connsiteY74" fmla="*/ 1487558 h 1757795"/>
              <a:gd name="connsiteX75" fmla="*/ 1776846 w 3730337"/>
              <a:gd name="connsiteY75" fmla="*/ 1539513 h 1757795"/>
              <a:gd name="connsiteX76" fmla="*/ 1766455 w 3730337"/>
              <a:gd name="connsiteY76" fmla="*/ 1570685 h 1757795"/>
              <a:gd name="connsiteX77" fmla="*/ 1735282 w 3730337"/>
              <a:gd name="connsiteY77" fmla="*/ 1601858 h 1757795"/>
              <a:gd name="connsiteX78" fmla="*/ 1704109 w 3730337"/>
              <a:gd name="connsiteY78" fmla="*/ 1612249 h 1757795"/>
              <a:gd name="connsiteX79" fmla="*/ 1454728 w 3730337"/>
              <a:gd name="connsiteY79" fmla="*/ 1622640 h 1757795"/>
              <a:gd name="connsiteX80" fmla="*/ 1153391 w 3730337"/>
              <a:gd name="connsiteY80" fmla="*/ 1612249 h 1757795"/>
              <a:gd name="connsiteX81" fmla="*/ 1091046 w 3730337"/>
              <a:gd name="connsiteY81" fmla="*/ 1601858 h 1757795"/>
              <a:gd name="connsiteX82" fmla="*/ 987137 w 3730337"/>
              <a:gd name="connsiteY82" fmla="*/ 1591467 h 1757795"/>
              <a:gd name="connsiteX83" fmla="*/ 1039091 w 3730337"/>
              <a:gd name="connsiteY83" fmla="*/ 1549904 h 1757795"/>
              <a:gd name="connsiteX84" fmla="*/ 1007918 w 3730337"/>
              <a:gd name="connsiteY84" fmla="*/ 1529122 h 1757795"/>
              <a:gd name="connsiteX85" fmla="*/ 883228 w 3730337"/>
              <a:gd name="connsiteY85" fmla="*/ 1549904 h 1757795"/>
              <a:gd name="connsiteX86" fmla="*/ 945573 w 3730337"/>
              <a:gd name="connsiteY86" fmla="*/ 1508340 h 1757795"/>
              <a:gd name="connsiteX87" fmla="*/ 966355 w 3730337"/>
              <a:gd name="connsiteY87" fmla="*/ 1477167 h 1757795"/>
              <a:gd name="connsiteX88" fmla="*/ 1067825 w 3730337"/>
              <a:gd name="connsiteY88" fmla="*/ 1441116 h 1757795"/>
              <a:gd name="connsiteX89" fmla="*/ 1163782 w 3730337"/>
              <a:gd name="connsiteY89" fmla="*/ 1404431 h 1757795"/>
              <a:gd name="connsiteX90" fmla="*/ 1278082 w 3730337"/>
              <a:gd name="connsiteY90" fmla="*/ 1414822 h 1757795"/>
              <a:gd name="connsiteX91" fmla="*/ 1340428 w 3730337"/>
              <a:gd name="connsiteY91" fmla="*/ 1435604 h 1757795"/>
              <a:gd name="connsiteX92" fmla="*/ 1371600 w 3730337"/>
              <a:gd name="connsiteY92" fmla="*/ 1445994 h 1757795"/>
              <a:gd name="connsiteX93" fmla="*/ 1413164 w 3730337"/>
              <a:gd name="connsiteY93" fmla="*/ 1435604 h 1757795"/>
              <a:gd name="connsiteX94" fmla="*/ 1381991 w 3730337"/>
              <a:gd name="connsiteY94" fmla="*/ 1425213 h 1757795"/>
              <a:gd name="connsiteX95" fmla="*/ 1297998 w 3730337"/>
              <a:gd name="connsiteY95" fmla="*/ 1385380 h 1757795"/>
              <a:gd name="connsiteX96" fmla="*/ 1246043 w 3730337"/>
              <a:gd name="connsiteY96" fmla="*/ 1347714 h 1757795"/>
              <a:gd name="connsiteX97" fmla="*/ 1205346 w 3730337"/>
              <a:gd name="connsiteY97" fmla="*/ 1342085 h 1757795"/>
              <a:gd name="connsiteX98" fmla="*/ 1143000 w 3730337"/>
              <a:gd name="connsiteY98" fmla="*/ 1310913 h 1757795"/>
              <a:gd name="connsiteX99" fmla="*/ 1080655 w 3730337"/>
              <a:gd name="connsiteY99" fmla="*/ 1279740 h 1757795"/>
              <a:gd name="connsiteX100" fmla="*/ 1028700 w 3730337"/>
              <a:gd name="connsiteY100" fmla="*/ 1238176 h 1757795"/>
              <a:gd name="connsiteX101" fmla="*/ 966355 w 3730337"/>
              <a:gd name="connsiteY101" fmla="*/ 1196613 h 1757795"/>
              <a:gd name="connsiteX102" fmla="*/ 841664 w 3730337"/>
              <a:gd name="connsiteY102" fmla="*/ 1134267 h 1757795"/>
              <a:gd name="connsiteX103" fmla="*/ 810491 w 3730337"/>
              <a:gd name="connsiteY103" fmla="*/ 1123876 h 1757795"/>
              <a:gd name="connsiteX104" fmla="*/ 654628 w 3730337"/>
              <a:gd name="connsiteY104" fmla="*/ 1061531 h 1757795"/>
              <a:gd name="connsiteX105" fmla="*/ 592282 w 3730337"/>
              <a:gd name="connsiteY105" fmla="*/ 1040749 h 1757795"/>
              <a:gd name="connsiteX106" fmla="*/ 529937 w 3730337"/>
              <a:gd name="connsiteY106" fmla="*/ 1019967 h 1757795"/>
              <a:gd name="connsiteX107" fmla="*/ 467591 w 3730337"/>
              <a:gd name="connsiteY107" fmla="*/ 999185 h 1757795"/>
              <a:gd name="connsiteX108" fmla="*/ 436418 w 3730337"/>
              <a:gd name="connsiteY108" fmla="*/ 988794 h 1757795"/>
              <a:gd name="connsiteX109" fmla="*/ 322118 w 3730337"/>
              <a:gd name="connsiteY109" fmla="*/ 978404 h 1757795"/>
              <a:gd name="connsiteX110" fmla="*/ 228600 w 3730337"/>
              <a:gd name="connsiteY110" fmla="*/ 957622 h 1757795"/>
              <a:gd name="connsiteX111" fmla="*/ 197428 w 3730337"/>
              <a:gd name="connsiteY111" fmla="*/ 947231 h 1757795"/>
              <a:gd name="connsiteX112" fmla="*/ 166255 w 3730337"/>
              <a:gd name="connsiteY112" fmla="*/ 926449 h 1757795"/>
              <a:gd name="connsiteX113" fmla="*/ 103909 w 3730337"/>
              <a:gd name="connsiteY113" fmla="*/ 905667 h 1757795"/>
              <a:gd name="connsiteX114" fmla="*/ 41564 w 3730337"/>
              <a:gd name="connsiteY114" fmla="*/ 864104 h 1757795"/>
              <a:gd name="connsiteX115" fmla="*/ 0 w 3730337"/>
              <a:gd name="connsiteY115" fmla="*/ 801758 h 1757795"/>
              <a:gd name="connsiteX116" fmla="*/ 31173 w 3730337"/>
              <a:gd name="connsiteY116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73531 w 3730337"/>
              <a:gd name="connsiteY67" fmla="*/ 1608093 h 1757795"/>
              <a:gd name="connsiteX68" fmla="*/ 2369128 w 3730337"/>
              <a:gd name="connsiteY68" fmla="*/ 1539513 h 1757795"/>
              <a:gd name="connsiteX69" fmla="*/ 2389909 w 3730337"/>
              <a:gd name="connsiteY69" fmla="*/ 1477167 h 1757795"/>
              <a:gd name="connsiteX70" fmla="*/ 2317173 w 3730337"/>
              <a:gd name="connsiteY70" fmla="*/ 1497949 h 1757795"/>
              <a:gd name="connsiteX71" fmla="*/ 2109355 w 3730337"/>
              <a:gd name="connsiteY71" fmla="*/ 1539513 h 1757795"/>
              <a:gd name="connsiteX72" fmla="*/ 1974273 w 3730337"/>
              <a:gd name="connsiteY72" fmla="*/ 1497949 h 1757795"/>
              <a:gd name="connsiteX73" fmla="*/ 1901537 w 3730337"/>
              <a:gd name="connsiteY73" fmla="*/ 1477167 h 1757795"/>
              <a:gd name="connsiteX74" fmla="*/ 1870364 w 3730337"/>
              <a:gd name="connsiteY74" fmla="*/ 1487558 h 1757795"/>
              <a:gd name="connsiteX75" fmla="*/ 1776846 w 3730337"/>
              <a:gd name="connsiteY75" fmla="*/ 1539513 h 1757795"/>
              <a:gd name="connsiteX76" fmla="*/ 1766455 w 3730337"/>
              <a:gd name="connsiteY76" fmla="*/ 1570685 h 1757795"/>
              <a:gd name="connsiteX77" fmla="*/ 1735282 w 3730337"/>
              <a:gd name="connsiteY77" fmla="*/ 1601858 h 1757795"/>
              <a:gd name="connsiteX78" fmla="*/ 1704109 w 3730337"/>
              <a:gd name="connsiteY78" fmla="*/ 1612249 h 1757795"/>
              <a:gd name="connsiteX79" fmla="*/ 1454728 w 3730337"/>
              <a:gd name="connsiteY79" fmla="*/ 1622640 h 1757795"/>
              <a:gd name="connsiteX80" fmla="*/ 1153391 w 3730337"/>
              <a:gd name="connsiteY80" fmla="*/ 1612249 h 1757795"/>
              <a:gd name="connsiteX81" fmla="*/ 1091046 w 3730337"/>
              <a:gd name="connsiteY81" fmla="*/ 1601858 h 1757795"/>
              <a:gd name="connsiteX82" fmla="*/ 987137 w 3730337"/>
              <a:gd name="connsiteY82" fmla="*/ 1591467 h 1757795"/>
              <a:gd name="connsiteX83" fmla="*/ 1039091 w 3730337"/>
              <a:gd name="connsiteY83" fmla="*/ 1549904 h 1757795"/>
              <a:gd name="connsiteX84" fmla="*/ 1007918 w 3730337"/>
              <a:gd name="connsiteY84" fmla="*/ 1529122 h 1757795"/>
              <a:gd name="connsiteX85" fmla="*/ 883228 w 3730337"/>
              <a:gd name="connsiteY85" fmla="*/ 1549904 h 1757795"/>
              <a:gd name="connsiteX86" fmla="*/ 945573 w 3730337"/>
              <a:gd name="connsiteY86" fmla="*/ 1508340 h 1757795"/>
              <a:gd name="connsiteX87" fmla="*/ 966355 w 3730337"/>
              <a:gd name="connsiteY87" fmla="*/ 1477167 h 1757795"/>
              <a:gd name="connsiteX88" fmla="*/ 1067825 w 3730337"/>
              <a:gd name="connsiteY88" fmla="*/ 1441116 h 1757795"/>
              <a:gd name="connsiteX89" fmla="*/ 1163782 w 3730337"/>
              <a:gd name="connsiteY89" fmla="*/ 1404431 h 1757795"/>
              <a:gd name="connsiteX90" fmla="*/ 1278082 w 3730337"/>
              <a:gd name="connsiteY90" fmla="*/ 1414822 h 1757795"/>
              <a:gd name="connsiteX91" fmla="*/ 1340428 w 3730337"/>
              <a:gd name="connsiteY91" fmla="*/ 1435604 h 1757795"/>
              <a:gd name="connsiteX92" fmla="*/ 1371600 w 3730337"/>
              <a:gd name="connsiteY92" fmla="*/ 1445994 h 1757795"/>
              <a:gd name="connsiteX93" fmla="*/ 1413164 w 3730337"/>
              <a:gd name="connsiteY93" fmla="*/ 1435604 h 1757795"/>
              <a:gd name="connsiteX94" fmla="*/ 1381991 w 3730337"/>
              <a:gd name="connsiteY94" fmla="*/ 1425213 h 1757795"/>
              <a:gd name="connsiteX95" fmla="*/ 1297998 w 3730337"/>
              <a:gd name="connsiteY95" fmla="*/ 1385380 h 1757795"/>
              <a:gd name="connsiteX96" fmla="*/ 1246043 w 3730337"/>
              <a:gd name="connsiteY96" fmla="*/ 1347714 h 1757795"/>
              <a:gd name="connsiteX97" fmla="*/ 1205346 w 3730337"/>
              <a:gd name="connsiteY97" fmla="*/ 1342085 h 1757795"/>
              <a:gd name="connsiteX98" fmla="*/ 1143000 w 3730337"/>
              <a:gd name="connsiteY98" fmla="*/ 1310913 h 1757795"/>
              <a:gd name="connsiteX99" fmla="*/ 1028700 w 3730337"/>
              <a:gd name="connsiteY99" fmla="*/ 1238176 h 1757795"/>
              <a:gd name="connsiteX100" fmla="*/ 966355 w 3730337"/>
              <a:gd name="connsiteY100" fmla="*/ 1196613 h 1757795"/>
              <a:gd name="connsiteX101" fmla="*/ 841664 w 3730337"/>
              <a:gd name="connsiteY101" fmla="*/ 1134267 h 1757795"/>
              <a:gd name="connsiteX102" fmla="*/ 810491 w 3730337"/>
              <a:gd name="connsiteY102" fmla="*/ 1123876 h 1757795"/>
              <a:gd name="connsiteX103" fmla="*/ 654628 w 3730337"/>
              <a:gd name="connsiteY103" fmla="*/ 1061531 h 1757795"/>
              <a:gd name="connsiteX104" fmla="*/ 592282 w 3730337"/>
              <a:gd name="connsiteY104" fmla="*/ 1040749 h 1757795"/>
              <a:gd name="connsiteX105" fmla="*/ 529937 w 3730337"/>
              <a:gd name="connsiteY105" fmla="*/ 1019967 h 1757795"/>
              <a:gd name="connsiteX106" fmla="*/ 467591 w 3730337"/>
              <a:gd name="connsiteY106" fmla="*/ 999185 h 1757795"/>
              <a:gd name="connsiteX107" fmla="*/ 436418 w 3730337"/>
              <a:gd name="connsiteY107" fmla="*/ 988794 h 1757795"/>
              <a:gd name="connsiteX108" fmla="*/ 322118 w 3730337"/>
              <a:gd name="connsiteY108" fmla="*/ 978404 h 1757795"/>
              <a:gd name="connsiteX109" fmla="*/ 228600 w 3730337"/>
              <a:gd name="connsiteY109" fmla="*/ 957622 h 1757795"/>
              <a:gd name="connsiteX110" fmla="*/ 197428 w 3730337"/>
              <a:gd name="connsiteY110" fmla="*/ 947231 h 1757795"/>
              <a:gd name="connsiteX111" fmla="*/ 166255 w 3730337"/>
              <a:gd name="connsiteY111" fmla="*/ 926449 h 1757795"/>
              <a:gd name="connsiteX112" fmla="*/ 103909 w 3730337"/>
              <a:gd name="connsiteY112" fmla="*/ 905667 h 1757795"/>
              <a:gd name="connsiteX113" fmla="*/ 41564 w 3730337"/>
              <a:gd name="connsiteY113" fmla="*/ 864104 h 1757795"/>
              <a:gd name="connsiteX114" fmla="*/ 0 w 3730337"/>
              <a:gd name="connsiteY114" fmla="*/ 801758 h 1757795"/>
              <a:gd name="connsiteX115" fmla="*/ 31173 w 3730337"/>
              <a:gd name="connsiteY115" fmla="*/ 760194 h 1757795"/>
              <a:gd name="connsiteX0" fmla="*/ 31173 w 3730337"/>
              <a:gd name="connsiteY0" fmla="*/ 760194 h 1757795"/>
              <a:gd name="connsiteX1" fmla="*/ 103909 w 3730337"/>
              <a:gd name="connsiteY1" fmla="*/ 677067 h 1757795"/>
              <a:gd name="connsiteX2" fmla="*/ 202191 w 3730337"/>
              <a:gd name="connsiteY2" fmla="*/ 605197 h 1757795"/>
              <a:gd name="connsiteX3" fmla="*/ 290946 w 3730337"/>
              <a:gd name="connsiteY3" fmla="*/ 562767 h 1757795"/>
              <a:gd name="connsiteX4" fmla="*/ 339003 w 3730337"/>
              <a:gd name="connsiteY4" fmla="*/ 522069 h 1757795"/>
              <a:gd name="connsiteX5" fmla="*/ 374073 w 3730337"/>
              <a:gd name="connsiteY5" fmla="*/ 469249 h 1757795"/>
              <a:gd name="connsiteX6" fmla="*/ 436418 w 3730337"/>
              <a:gd name="connsiteY6" fmla="*/ 417294 h 1757795"/>
              <a:gd name="connsiteX7" fmla="*/ 498764 w 3730337"/>
              <a:gd name="connsiteY7" fmla="*/ 375731 h 1757795"/>
              <a:gd name="connsiteX8" fmla="*/ 529937 w 3730337"/>
              <a:gd name="connsiteY8" fmla="*/ 354949 h 1757795"/>
              <a:gd name="connsiteX9" fmla="*/ 654628 w 3730337"/>
              <a:gd name="connsiteY9" fmla="*/ 323776 h 1757795"/>
              <a:gd name="connsiteX10" fmla="*/ 685800 w 3730337"/>
              <a:gd name="connsiteY10" fmla="*/ 313385 h 1757795"/>
              <a:gd name="connsiteX11" fmla="*/ 779318 w 3730337"/>
              <a:gd name="connsiteY11" fmla="*/ 292604 h 1757795"/>
              <a:gd name="connsiteX12" fmla="*/ 862446 w 3730337"/>
              <a:gd name="connsiteY12" fmla="*/ 230258 h 1757795"/>
              <a:gd name="connsiteX13" fmla="*/ 904009 w 3730337"/>
              <a:gd name="connsiteY13" fmla="*/ 188694 h 1757795"/>
              <a:gd name="connsiteX14" fmla="*/ 956830 w 3730337"/>
              <a:gd name="connsiteY14" fmla="*/ 142369 h 1757795"/>
              <a:gd name="connsiteX15" fmla="*/ 1023071 w 3730337"/>
              <a:gd name="connsiteY15" fmla="*/ 86517 h 1757795"/>
              <a:gd name="connsiteX16" fmla="*/ 1049482 w 3730337"/>
              <a:gd name="connsiteY16" fmla="*/ 126349 h 1757795"/>
              <a:gd name="connsiteX17" fmla="*/ 1101437 w 3730337"/>
              <a:gd name="connsiteY17" fmla="*/ 219867 h 1757795"/>
              <a:gd name="connsiteX18" fmla="*/ 1162050 w 3730337"/>
              <a:gd name="connsiteY18" fmla="*/ 332435 h 1757795"/>
              <a:gd name="connsiteX19" fmla="*/ 1257300 w 3730337"/>
              <a:gd name="connsiteY19" fmla="*/ 325508 h 1757795"/>
              <a:gd name="connsiteX20" fmla="*/ 1433946 w 3730337"/>
              <a:gd name="connsiteY20" fmla="*/ 282213 h 1757795"/>
              <a:gd name="connsiteX21" fmla="*/ 1745673 w 3730337"/>
              <a:gd name="connsiteY21" fmla="*/ 178304 h 1757795"/>
              <a:gd name="connsiteX22" fmla="*/ 1839191 w 3730337"/>
              <a:gd name="connsiteY22" fmla="*/ 157522 h 1757795"/>
              <a:gd name="connsiteX23" fmla="*/ 1995055 w 3730337"/>
              <a:gd name="connsiteY23" fmla="*/ 95176 h 1757795"/>
              <a:gd name="connsiteX24" fmla="*/ 2109355 w 3730337"/>
              <a:gd name="connsiteY24" fmla="*/ 64004 h 1757795"/>
              <a:gd name="connsiteX25" fmla="*/ 2244437 w 3730337"/>
              <a:gd name="connsiteY25" fmla="*/ 32831 h 1757795"/>
              <a:gd name="connsiteX26" fmla="*/ 2441864 w 3730337"/>
              <a:gd name="connsiteY26" fmla="*/ 1658 h 1757795"/>
              <a:gd name="connsiteX27" fmla="*/ 2544475 w 3730337"/>
              <a:gd name="connsiteY27" fmla="*/ 7287 h 1757795"/>
              <a:gd name="connsiteX28" fmla="*/ 2680855 w 3730337"/>
              <a:gd name="connsiteY28" fmla="*/ 32831 h 1757795"/>
              <a:gd name="connsiteX29" fmla="*/ 2784764 w 3730337"/>
              <a:gd name="connsiteY29" fmla="*/ 64004 h 1757795"/>
              <a:gd name="connsiteX30" fmla="*/ 2878282 w 3730337"/>
              <a:gd name="connsiteY30" fmla="*/ 95176 h 1757795"/>
              <a:gd name="connsiteX31" fmla="*/ 2971800 w 3730337"/>
              <a:gd name="connsiteY31" fmla="*/ 136740 h 1757795"/>
              <a:gd name="connsiteX32" fmla="*/ 3054062 w 3730337"/>
              <a:gd name="connsiteY32" fmla="*/ 188694 h 1757795"/>
              <a:gd name="connsiteX33" fmla="*/ 3213389 w 3730337"/>
              <a:gd name="connsiteY33" fmla="*/ 291305 h 1757795"/>
              <a:gd name="connsiteX34" fmla="*/ 3313834 w 3730337"/>
              <a:gd name="connsiteY34" fmla="*/ 361443 h 1757795"/>
              <a:gd name="connsiteX35" fmla="*/ 3397828 w 3730337"/>
              <a:gd name="connsiteY35" fmla="*/ 438076 h 1757795"/>
              <a:gd name="connsiteX36" fmla="*/ 3439391 w 3730337"/>
              <a:gd name="connsiteY36" fmla="*/ 490031 h 1757795"/>
              <a:gd name="connsiteX37" fmla="*/ 3552825 w 3730337"/>
              <a:gd name="connsiteY37" fmla="*/ 645894 h 1757795"/>
              <a:gd name="connsiteX38" fmla="*/ 3616037 w 3730337"/>
              <a:gd name="connsiteY38" fmla="*/ 770585 h 1757795"/>
              <a:gd name="connsiteX39" fmla="*/ 3667991 w 3730337"/>
              <a:gd name="connsiteY39" fmla="*/ 864104 h 1757795"/>
              <a:gd name="connsiteX40" fmla="*/ 3688773 w 3730337"/>
              <a:gd name="connsiteY40" fmla="*/ 895276 h 1757795"/>
              <a:gd name="connsiteX41" fmla="*/ 3719946 w 3730337"/>
              <a:gd name="connsiteY41" fmla="*/ 988794 h 1757795"/>
              <a:gd name="connsiteX42" fmla="*/ 3730337 w 3730337"/>
              <a:gd name="connsiteY42" fmla="*/ 1019967 h 1757795"/>
              <a:gd name="connsiteX43" fmla="*/ 3719946 w 3730337"/>
              <a:gd name="connsiteY43" fmla="*/ 1123876 h 1757795"/>
              <a:gd name="connsiteX44" fmla="*/ 3666259 w 3730337"/>
              <a:gd name="connsiteY44" fmla="*/ 1200510 h 1757795"/>
              <a:gd name="connsiteX45" fmla="*/ 3616037 w 3730337"/>
              <a:gd name="connsiteY45" fmla="*/ 1290131 h 1757795"/>
              <a:gd name="connsiteX46" fmla="*/ 3574473 w 3730337"/>
              <a:gd name="connsiteY46" fmla="*/ 1352476 h 1757795"/>
              <a:gd name="connsiteX47" fmla="*/ 3522518 w 3730337"/>
              <a:gd name="connsiteY47" fmla="*/ 1414822 h 1757795"/>
              <a:gd name="connsiteX48" fmla="*/ 3449782 w 3730337"/>
              <a:gd name="connsiteY48" fmla="*/ 1477167 h 1757795"/>
              <a:gd name="connsiteX49" fmla="*/ 3325091 w 3730337"/>
              <a:gd name="connsiteY49" fmla="*/ 1570685 h 1757795"/>
              <a:gd name="connsiteX50" fmla="*/ 3127664 w 3730337"/>
              <a:gd name="connsiteY50" fmla="*/ 1643422 h 1757795"/>
              <a:gd name="connsiteX51" fmla="*/ 2971800 w 3730337"/>
              <a:gd name="connsiteY51" fmla="*/ 1643422 h 1757795"/>
              <a:gd name="connsiteX52" fmla="*/ 2763982 w 3730337"/>
              <a:gd name="connsiteY52" fmla="*/ 1622640 h 1757795"/>
              <a:gd name="connsiteX53" fmla="*/ 2608118 w 3730337"/>
              <a:gd name="connsiteY53" fmla="*/ 1633031 h 1757795"/>
              <a:gd name="connsiteX54" fmla="*/ 2545773 w 3730337"/>
              <a:gd name="connsiteY54" fmla="*/ 1674594 h 1757795"/>
              <a:gd name="connsiteX55" fmla="*/ 2524991 w 3730337"/>
              <a:gd name="connsiteY55" fmla="*/ 1705767 h 1757795"/>
              <a:gd name="connsiteX56" fmla="*/ 2421082 w 3730337"/>
              <a:gd name="connsiteY56" fmla="*/ 1736940 h 1757795"/>
              <a:gd name="connsiteX57" fmla="*/ 2389909 w 3730337"/>
              <a:gd name="connsiteY57" fmla="*/ 1757722 h 1757795"/>
              <a:gd name="connsiteX58" fmla="*/ 2310246 w 3730337"/>
              <a:gd name="connsiteY58" fmla="*/ 1752526 h 1757795"/>
              <a:gd name="connsiteX59" fmla="*/ 2369128 w 3730337"/>
              <a:gd name="connsiteY59" fmla="*/ 1736940 h 1757795"/>
              <a:gd name="connsiteX60" fmla="*/ 2379518 w 3730337"/>
              <a:gd name="connsiteY60" fmla="*/ 1705767 h 1757795"/>
              <a:gd name="connsiteX61" fmla="*/ 2348346 w 3730337"/>
              <a:gd name="connsiteY61" fmla="*/ 1716158 h 1757795"/>
              <a:gd name="connsiteX62" fmla="*/ 2306782 w 3730337"/>
              <a:gd name="connsiteY62" fmla="*/ 1726549 h 1757795"/>
              <a:gd name="connsiteX63" fmla="*/ 2275609 w 3730337"/>
              <a:gd name="connsiteY63" fmla="*/ 1726549 h 1757795"/>
              <a:gd name="connsiteX64" fmla="*/ 2244437 w 3730337"/>
              <a:gd name="connsiteY64" fmla="*/ 1674594 h 1757795"/>
              <a:gd name="connsiteX65" fmla="*/ 2209367 w 3730337"/>
              <a:gd name="connsiteY65" fmla="*/ 1705767 h 1757795"/>
              <a:gd name="connsiteX66" fmla="*/ 2213264 w 3730337"/>
              <a:gd name="connsiteY66" fmla="*/ 1674594 h 1757795"/>
              <a:gd name="connsiteX67" fmla="*/ 2273531 w 3730337"/>
              <a:gd name="connsiteY67" fmla="*/ 1608093 h 1757795"/>
              <a:gd name="connsiteX68" fmla="*/ 2369128 w 3730337"/>
              <a:gd name="connsiteY68" fmla="*/ 1539513 h 1757795"/>
              <a:gd name="connsiteX69" fmla="*/ 2389909 w 3730337"/>
              <a:gd name="connsiteY69" fmla="*/ 1477167 h 1757795"/>
              <a:gd name="connsiteX70" fmla="*/ 2317173 w 3730337"/>
              <a:gd name="connsiteY70" fmla="*/ 1497949 h 1757795"/>
              <a:gd name="connsiteX71" fmla="*/ 2109355 w 3730337"/>
              <a:gd name="connsiteY71" fmla="*/ 1539513 h 1757795"/>
              <a:gd name="connsiteX72" fmla="*/ 1974273 w 3730337"/>
              <a:gd name="connsiteY72" fmla="*/ 1497949 h 1757795"/>
              <a:gd name="connsiteX73" fmla="*/ 1901537 w 3730337"/>
              <a:gd name="connsiteY73" fmla="*/ 1477167 h 1757795"/>
              <a:gd name="connsiteX74" fmla="*/ 1870364 w 3730337"/>
              <a:gd name="connsiteY74" fmla="*/ 1487558 h 1757795"/>
              <a:gd name="connsiteX75" fmla="*/ 1776846 w 3730337"/>
              <a:gd name="connsiteY75" fmla="*/ 1539513 h 1757795"/>
              <a:gd name="connsiteX76" fmla="*/ 1766455 w 3730337"/>
              <a:gd name="connsiteY76" fmla="*/ 1570685 h 1757795"/>
              <a:gd name="connsiteX77" fmla="*/ 1735282 w 3730337"/>
              <a:gd name="connsiteY77" fmla="*/ 1601858 h 1757795"/>
              <a:gd name="connsiteX78" fmla="*/ 1704109 w 3730337"/>
              <a:gd name="connsiteY78" fmla="*/ 1612249 h 1757795"/>
              <a:gd name="connsiteX79" fmla="*/ 1454728 w 3730337"/>
              <a:gd name="connsiteY79" fmla="*/ 1622640 h 1757795"/>
              <a:gd name="connsiteX80" fmla="*/ 1153391 w 3730337"/>
              <a:gd name="connsiteY80" fmla="*/ 1612249 h 1757795"/>
              <a:gd name="connsiteX81" fmla="*/ 1091046 w 3730337"/>
              <a:gd name="connsiteY81" fmla="*/ 1601858 h 1757795"/>
              <a:gd name="connsiteX82" fmla="*/ 987137 w 3730337"/>
              <a:gd name="connsiteY82" fmla="*/ 1591467 h 1757795"/>
              <a:gd name="connsiteX83" fmla="*/ 1039091 w 3730337"/>
              <a:gd name="connsiteY83" fmla="*/ 1549904 h 1757795"/>
              <a:gd name="connsiteX84" fmla="*/ 1007918 w 3730337"/>
              <a:gd name="connsiteY84" fmla="*/ 1529122 h 1757795"/>
              <a:gd name="connsiteX85" fmla="*/ 883228 w 3730337"/>
              <a:gd name="connsiteY85" fmla="*/ 1549904 h 1757795"/>
              <a:gd name="connsiteX86" fmla="*/ 945573 w 3730337"/>
              <a:gd name="connsiteY86" fmla="*/ 1508340 h 1757795"/>
              <a:gd name="connsiteX87" fmla="*/ 1067825 w 3730337"/>
              <a:gd name="connsiteY87" fmla="*/ 1441116 h 1757795"/>
              <a:gd name="connsiteX88" fmla="*/ 1163782 w 3730337"/>
              <a:gd name="connsiteY88" fmla="*/ 1404431 h 1757795"/>
              <a:gd name="connsiteX89" fmla="*/ 1278082 w 3730337"/>
              <a:gd name="connsiteY89" fmla="*/ 1414822 h 1757795"/>
              <a:gd name="connsiteX90" fmla="*/ 1340428 w 3730337"/>
              <a:gd name="connsiteY90" fmla="*/ 1435604 h 1757795"/>
              <a:gd name="connsiteX91" fmla="*/ 1371600 w 3730337"/>
              <a:gd name="connsiteY91" fmla="*/ 1445994 h 1757795"/>
              <a:gd name="connsiteX92" fmla="*/ 1413164 w 3730337"/>
              <a:gd name="connsiteY92" fmla="*/ 1435604 h 1757795"/>
              <a:gd name="connsiteX93" fmla="*/ 1381991 w 3730337"/>
              <a:gd name="connsiteY93" fmla="*/ 1425213 h 1757795"/>
              <a:gd name="connsiteX94" fmla="*/ 1297998 w 3730337"/>
              <a:gd name="connsiteY94" fmla="*/ 1385380 h 1757795"/>
              <a:gd name="connsiteX95" fmla="*/ 1246043 w 3730337"/>
              <a:gd name="connsiteY95" fmla="*/ 1347714 h 1757795"/>
              <a:gd name="connsiteX96" fmla="*/ 1205346 w 3730337"/>
              <a:gd name="connsiteY96" fmla="*/ 1342085 h 1757795"/>
              <a:gd name="connsiteX97" fmla="*/ 1143000 w 3730337"/>
              <a:gd name="connsiteY97" fmla="*/ 1310913 h 1757795"/>
              <a:gd name="connsiteX98" fmla="*/ 1028700 w 3730337"/>
              <a:gd name="connsiteY98" fmla="*/ 1238176 h 1757795"/>
              <a:gd name="connsiteX99" fmla="*/ 966355 w 3730337"/>
              <a:gd name="connsiteY99" fmla="*/ 1196613 h 1757795"/>
              <a:gd name="connsiteX100" fmla="*/ 841664 w 3730337"/>
              <a:gd name="connsiteY100" fmla="*/ 1134267 h 1757795"/>
              <a:gd name="connsiteX101" fmla="*/ 810491 w 3730337"/>
              <a:gd name="connsiteY101" fmla="*/ 1123876 h 1757795"/>
              <a:gd name="connsiteX102" fmla="*/ 654628 w 3730337"/>
              <a:gd name="connsiteY102" fmla="*/ 1061531 h 1757795"/>
              <a:gd name="connsiteX103" fmla="*/ 592282 w 3730337"/>
              <a:gd name="connsiteY103" fmla="*/ 1040749 h 1757795"/>
              <a:gd name="connsiteX104" fmla="*/ 529937 w 3730337"/>
              <a:gd name="connsiteY104" fmla="*/ 1019967 h 1757795"/>
              <a:gd name="connsiteX105" fmla="*/ 467591 w 3730337"/>
              <a:gd name="connsiteY105" fmla="*/ 999185 h 1757795"/>
              <a:gd name="connsiteX106" fmla="*/ 436418 w 3730337"/>
              <a:gd name="connsiteY106" fmla="*/ 988794 h 1757795"/>
              <a:gd name="connsiteX107" fmla="*/ 322118 w 3730337"/>
              <a:gd name="connsiteY107" fmla="*/ 978404 h 1757795"/>
              <a:gd name="connsiteX108" fmla="*/ 228600 w 3730337"/>
              <a:gd name="connsiteY108" fmla="*/ 957622 h 1757795"/>
              <a:gd name="connsiteX109" fmla="*/ 197428 w 3730337"/>
              <a:gd name="connsiteY109" fmla="*/ 947231 h 1757795"/>
              <a:gd name="connsiteX110" fmla="*/ 166255 w 3730337"/>
              <a:gd name="connsiteY110" fmla="*/ 926449 h 1757795"/>
              <a:gd name="connsiteX111" fmla="*/ 103909 w 3730337"/>
              <a:gd name="connsiteY111" fmla="*/ 905667 h 1757795"/>
              <a:gd name="connsiteX112" fmla="*/ 41564 w 3730337"/>
              <a:gd name="connsiteY112" fmla="*/ 864104 h 1757795"/>
              <a:gd name="connsiteX113" fmla="*/ 0 w 3730337"/>
              <a:gd name="connsiteY113" fmla="*/ 801758 h 1757795"/>
              <a:gd name="connsiteX114" fmla="*/ 31173 w 3730337"/>
              <a:gd name="connsiteY114" fmla="*/ 760194 h 1757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730337" h="1757795">
                <a:moveTo>
                  <a:pt x="31173" y="760194"/>
                </a:moveTo>
                <a:cubicBezTo>
                  <a:pt x="53626" y="732129"/>
                  <a:pt x="75406" y="702900"/>
                  <a:pt x="103909" y="677067"/>
                </a:cubicBezTo>
                <a:cubicBezTo>
                  <a:pt x="132412" y="651234"/>
                  <a:pt x="171018" y="624247"/>
                  <a:pt x="202191" y="605197"/>
                </a:cubicBezTo>
                <a:cubicBezTo>
                  <a:pt x="233364" y="586147"/>
                  <a:pt x="204741" y="591502"/>
                  <a:pt x="290946" y="562767"/>
                </a:cubicBezTo>
                <a:cubicBezTo>
                  <a:pt x="313748" y="548912"/>
                  <a:pt x="325149" y="537655"/>
                  <a:pt x="339003" y="522069"/>
                </a:cubicBezTo>
                <a:cubicBezTo>
                  <a:pt x="352857" y="506483"/>
                  <a:pt x="357837" y="486711"/>
                  <a:pt x="374073" y="469249"/>
                </a:cubicBezTo>
                <a:cubicBezTo>
                  <a:pt x="390309" y="451787"/>
                  <a:pt x="316396" y="510644"/>
                  <a:pt x="436418" y="417294"/>
                </a:cubicBezTo>
                <a:cubicBezTo>
                  <a:pt x="456133" y="401960"/>
                  <a:pt x="477982" y="389585"/>
                  <a:pt x="498764" y="375731"/>
                </a:cubicBezTo>
                <a:cubicBezTo>
                  <a:pt x="509155" y="368804"/>
                  <a:pt x="518089" y="358898"/>
                  <a:pt x="529937" y="354949"/>
                </a:cubicBezTo>
                <a:cubicBezTo>
                  <a:pt x="612269" y="327504"/>
                  <a:pt x="570674" y="337768"/>
                  <a:pt x="654628" y="323776"/>
                </a:cubicBezTo>
                <a:cubicBezTo>
                  <a:pt x="665019" y="320312"/>
                  <a:pt x="675108" y="315761"/>
                  <a:pt x="685800" y="313385"/>
                </a:cubicBezTo>
                <a:cubicBezTo>
                  <a:pt x="795534" y="288999"/>
                  <a:pt x="709140" y="315995"/>
                  <a:pt x="779318" y="292604"/>
                </a:cubicBezTo>
                <a:cubicBezTo>
                  <a:pt x="808759" y="278750"/>
                  <a:pt x="841664" y="247576"/>
                  <a:pt x="862446" y="230258"/>
                </a:cubicBezTo>
                <a:cubicBezTo>
                  <a:pt x="883228" y="212940"/>
                  <a:pt x="888278" y="203342"/>
                  <a:pt x="904009" y="188694"/>
                </a:cubicBezTo>
                <a:cubicBezTo>
                  <a:pt x="919740" y="174046"/>
                  <a:pt x="936986" y="159398"/>
                  <a:pt x="956830" y="142369"/>
                </a:cubicBezTo>
                <a:cubicBezTo>
                  <a:pt x="976674" y="125340"/>
                  <a:pt x="1007629" y="89187"/>
                  <a:pt x="1023071" y="86517"/>
                </a:cubicBezTo>
                <a:cubicBezTo>
                  <a:pt x="1038513" y="83847"/>
                  <a:pt x="1039091" y="119422"/>
                  <a:pt x="1049482" y="126349"/>
                </a:cubicBezTo>
                <a:cubicBezTo>
                  <a:pt x="1062543" y="148574"/>
                  <a:pt x="1082676" y="185519"/>
                  <a:pt x="1101437" y="219867"/>
                </a:cubicBezTo>
                <a:cubicBezTo>
                  <a:pt x="1120198" y="254215"/>
                  <a:pt x="1129116" y="283036"/>
                  <a:pt x="1162050" y="332435"/>
                </a:cubicBezTo>
                <a:cubicBezTo>
                  <a:pt x="1193800" y="336476"/>
                  <a:pt x="1211984" y="333878"/>
                  <a:pt x="1257300" y="325508"/>
                </a:cubicBezTo>
                <a:cubicBezTo>
                  <a:pt x="1302616" y="317138"/>
                  <a:pt x="1352551" y="306747"/>
                  <a:pt x="1433946" y="282213"/>
                </a:cubicBezTo>
                <a:cubicBezTo>
                  <a:pt x="1515341" y="257679"/>
                  <a:pt x="1678132" y="199086"/>
                  <a:pt x="1745673" y="178304"/>
                </a:cubicBezTo>
                <a:cubicBezTo>
                  <a:pt x="1813214" y="157522"/>
                  <a:pt x="1797627" y="171377"/>
                  <a:pt x="1839191" y="157522"/>
                </a:cubicBezTo>
                <a:cubicBezTo>
                  <a:pt x="1880755" y="143667"/>
                  <a:pt x="1950028" y="110762"/>
                  <a:pt x="1995055" y="95176"/>
                </a:cubicBezTo>
                <a:cubicBezTo>
                  <a:pt x="2040082" y="79590"/>
                  <a:pt x="2067791" y="74395"/>
                  <a:pt x="2109355" y="64004"/>
                </a:cubicBezTo>
                <a:cubicBezTo>
                  <a:pt x="2150919" y="53613"/>
                  <a:pt x="2189019" y="43222"/>
                  <a:pt x="2244437" y="32831"/>
                </a:cubicBezTo>
                <a:cubicBezTo>
                  <a:pt x="2299855" y="22440"/>
                  <a:pt x="2391858" y="5915"/>
                  <a:pt x="2441864" y="1658"/>
                </a:cubicBezTo>
                <a:cubicBezTo>
                  <a:pt x="2491870" y="-2599"/>
                  <a:pt x="2504643" y="2092"/>
                  <a:pt x="2544475" y="7287"/>
                </a:cubicBezTo>
                <a:cubicBezTo>
                  <a:pt x="2584307" y="12482"/>
                  <a:pt x="2640807" y="23378"/>
                  <a:pt x="2680855" y="32831"/>
                </a:cubicBezTo>
                <a:cubicBezTo>
                  <a:pt x="2720903" y="42284"/>
                  <a:pt x="2745004" y="50751"/>
                  <a:pt x="2784764" y="64004"/>
                </a:cubicBezTo>
                <a:lnTo>
                  <a:pt x="2878282" y="95176"/>
                </a:lnTo>
                <a:cubicBezTo>
                  <a:pt x="2899064" y="103835"/>
                  <a:pt x="2942503" y="121154"/>
                  <a:pt x="2971800" y="136740"/>
                </a:cubicBezTo>
                <a:cubicBezTo>
                  <a:pt x="3001097" y="152326"/>
                  <a:pt x="3013797" y="162933"/>
                  <a:pt x="3054062" y="188694"/>
                </a:cubicBezTo>
                <a:lnTo>
                  <a:pt x="3213389" y="291305"/>
                </a:lnTo>
                <a:cubicBezTo>
                  <a:pt x="3256684" y="320096"/>
                  <a:pt x="3283094" y="336981"/>
                  <a:pt x="3313834" y="361443"/>
                </a:cubicBezTo>
                <a:cubicBezTo>
                  <a:pt x="3344574" y="385905"/>
                  <a:pt x="3376902" y="416645"/>
                  <a:pt x="3397828" y="438076"/>
                </a:cubicBezTo>
                <a:cubicBezTo>
                  <a:pt x="3418754" y="459507"/>
                  <a:pt x="3413558" y="455395"/>
                  <a:pt x="3439391" y="490031"/>
                </a:cubicBezTo>
                <a:cubicBezTo>
                  <a:pt x="3465224" y="524667"/>
                  <a:pt x="3523384" y="599135"/>
                  <a:pt x="3552825" y="645894"/>
                </a:cubicBezTo>
                <a:cubicBezTo>
                  <a:pt x="3582266" y="692653"/>
                  <a:pt x="3596843" y="734217"/>
                  <a:pt x="3616037" y="770585"/>
                </a:cubicBezTo>
                <a:cubicBezTo>
                  <a:pt x="3635231" y="806953"/>
                  <a:pt x="3620353" y="792647"/>
                  <a:pt x="3667991" y="864104"/>
                </a:cubicBezTo>
                <a:lnTo>
                  <a:pt x="3688773" y="895276"/>
                </a:lnTo>
                <a:lnTo>
                  <a:pt x="3719946" y="988794"/>
                </a:lnTo>
                <a:lnTo>
                  <a:pt x="3730337" y="1019967"/>
                </a:lnTo>
                <a:cubicBezTo>
                  <a:pt x="3726873" y="1054603"/>
                  <a:pt x="3730626" y="1093786"/>
                  <a:pt x="3719946" y="1123876"/>
                </a:cubicBezTo>
                <a:cubicBezTo>
                  <a:pt x="3709266" y="1153966"/>
                  <a:pt x="3683577" y="1172801"/>
                  <a:pt x="3666259" y="1200510"/>
                </a:cubicBezTo>
                <a:cubicBezTo>
                  <a:pt x="3648941" y="1228219"/>
                  <a:pt x="3631335" y="1264803"/>
                  <a:pt x="3616037" y="1290131"/>
                </a:cubicBezTo>
                <a:cubicBezTo>
                  <a:pt x="3600739" y="1315459"/>
                  <a:pt x="3588328" y="1331694"/>
                  <a:pt x="3574473" y="1352476"/>
                </a:cubicBezTo>
                <a:cubicBezTo>
                  <a:pt x="3554038" y="1383129"/>
                  <a:pt x="3543300" y="1394040"/>
                  <a:pt x="3522518" y="1414822"/>
                </a:cubicBezTo>
                <a:cubicBezTo>
                  <a:pt x="3501736" y="1435604"/>
                  <a:pt x="3482686" y="1451190"/>
                  <a:pt x="3449782" y="1477167"/>
                </a:cubicBezTo>
                <a:cubicBezTo>
                  <a:pt x="3416878" y="1503144"/>
                  <a:pt x="3378777" y="1542976"/>
                  <a:pt x="3325091" y="1570685"/>
                </a:cubicBezTo>
                <a:cubicBezTo>
                  <a:pt x="3271405" y="1598394"/>
                  <a:pt x="3186546" y="1631299"/>
                  <a:pt x="3127664" y="1643422"/>
                </a:cubicBezTo>
                <a:cubicBezTo>
                  <a:pt x="3068782" y="1655545"/>
                  <a:pt x="3032414" y="1646886"/>
                  <a:pt x="2971800" y="1643422"/>
                </a:cubicBezTo>
                <a:cubicBezTo>
                  <a:pt x="2911186" y="1639958"/>
                  <a:pt x="2824596" y="1624372"/>
                  <a:pt x="2763982" y="1622640"/>
                </a:cubicBezTo>
                <a:cubicBezTo>
                  <a:pt x="2712027" y="1626104"/>
                  <a:pt x="2658772" y="1620971"/>
                  <a:pt x="2608118" y="1633031"/>
                </a:cubicBezTo>
                <a:cubicBezTo>
                  <a:pt x="2583821" y="1638816"/>
                  <a:pt x="2545773" y="1674594"/>
                  <a:pt x="2545773" y="1674594"/>
                </a:cubicBezTo>
                <a:cubicBezTo>
                  <a:pt x="2538846" y="1684985"/>
                  <a:pt x="2535581" y="1699148"/>
                  <a:pt x="2524991" y="1705767"/>
                </a:cubicBezTo>
                <a:cubicBezTo>
                  <a:pt x="2508125" y="1716308"/>
                  <a:pt x="2445416" y="1730856"/>
                  <a:pt x="2421082" y="1736940"/>
                </a:cubicBezTo>
                <a:cubicBezTo>
                  <a:pt x="2410691" y="1743867"/>
                  <a:pt x="2408382" y="1755124"/>
                  <a:pt x="2389909" y="1757722"/>
                </a:cubicBezTo>
                <a:cubicBezTo>
                  <a:pt x="2371436" y="1760320"/>
                  <a:pt x="2399584" y="1692965"/>
                  <a:pt x="2310246" y="1752526"/>
                </a:cubicBezTo>
                <a:cubicBezTo>
                  <a:pt x="2335151" y="1677813"/>
                  <a:pt x="2357583" y="1744733"/>
                  <a:pt x="2369128" y="1736940"/>
                </a:cubicBezTo>
                <a:cubicBezTo>
                  <a:pt x="2380673" y="1729147"/>
                  <a:pt x="2387263" y="1713512"/>
                  <a:pt x="2379518" y="1705767"/>
                </a:cubicBezTo>
                <a:cubicBezTo>
                  <a:pt x="2371773" y="1698022"/>
                  <a:pt x="2358877" y="1713149"/>
                  <a:pt x="2348346" y="1716158"/>
                </a:cubicBezTo>
                <a:cubicBezTo>
                  <a:pt x="2334614" y="1720081"/>
                  <a:pt x="2320461" y="1722445"/>
                  <a:pt x="2306782" y="1726549"/>
                </a:cubicBezTo>
                <a:cubicBezTo>
                  <a:pt x="2239335" y="1746783"/>
                  <a:pt x="2222365" y="1762046"/>
                  <a:pt x="2275609" y="1726549"/>
                </a:cubicBezTo>
                <a:cubicBezTo>
                  <a:pt x="2330759" y="1643826"/>
                  <a:pt x="2341899" y="1660672"/>
                  <a:pt x="2244437" y="1674594"/>
                </a:cubicBezTo>
                <a:cubicBezTo>
                  <a:pt x="2237510" y="1684985"/>
                  <a:pt x="2221855" y="1705767"/>
                  <a:pt x="2209367" y="1705767"/>
                </a:cubicBezTo>
                <a:cubicBezTo>
                  <a:pt x="2198414" y="1705767"/>
                  <a:pt x="2202570" y="1690873"/>
                  <a:pt x="2213264" y="1674594"/>
                </a:cubicBezTo>
                <a:cubicBezTo>
                  <a:pt x="2223958" y="1658315"/>
                  <a:pt x="2249218" y="1616198"/>
                  <a:pt x="2273531" y="1608093"/>
                </a:cubicBezTo>
                <a:cubicBezTo>
                  <a:pt x="2299508" y="1585580"/>
                  <a:pt x="2348346" y="1565490"/>
                  <a:pt x="2369128" y="1539513"/>
                </a:cubicBezTo>
                <a:cubicBezTo>
                  <a:pt x="2376055" y="1518731"/>
                  <a:pt x="2411161" y="1471854"/>
                  <a:pt x="2389909" y="1477167"/>
                </a:cubicBezTo>
                <a:cubicBezTo>
                  <a:pt x="2380127" y="1479613"/>
                  <a:pt x="2363932" y="1487558"/>
                  <a:pt x="2317173" y="1497949"/>
                </a:cubicBezTo>
                <a:cubicBezTo>
                  <a:pt x="2270414" y="1508340"/>
                  <a:pt x="2166505" y="1539513"/>
                  <a:pt x="2109355" y="1539513"/>
                </a:cubicBezTo>
                <a:cubicBezTo>
                  <a:pt x="2052205" y="1539513"/>
                  <a:pt x="2008909" y="1508340"/>
                  <a:pt x="1974273" y="1497949"/>
                </a:cubicBezTo>
                <a:cubicBezTo>
                  <a:pt x="1939637" y="1487558"/>
                  <a:pt x="1918855" y="1478899"/>
                  <a:pt x="1901537" y="1477167"/>
                </a:cubicBezTo>
                <a:cubicBezTo>
                  <a:pt x="1891146" y="1480631"/>
                  <a:pt x="1879939" y="1482239"/>
                  <a:pt x="1870364" y="1487558"/>
                </a:cubicBezTo>
                <a:cubicBezTo>
                  <a:pt x="1763173" y="1547108"/>
                  <a:pt x="1847382" y="1516000"/>
                  <a:pt x="1776846" y="1539513"/>
                </a:cubicBezTo>
                <a:cubicBezTo>
                  <a:pt x="1773382" y="1549904"/>
                  <a:pt x="1772531" y="1561572"/>
                  <a:pt x="1766455" y="1570685"/>
                </a:cubicBezTo>
                <a:cubicBezTo>
                  <a:pt x="1758304" y="1582912"/>
                  <a:pt x="1747509" y="1593707"/>
                  <a:pt x="1735282" y="1601858"/>
                </a:cubicBezTo>
                <a:cubicBezTo>
                  <a:pt x="1726168" y="1607934"/>
                  <a:pt x="1715032" y="1611440"/>
                  <a:pt x="1704109" y="1612249"/>
                </a:cubicBezTo>
                <a:cubicBezTo>
                  <a:pt x="1621137" y="1618395"/>
                  <a:pt x="1537855" y="1619176"/>
                  <a:pt x="1454728" y="1622640"/>
                </a:cubicBezTo>
                <a:cubicBezTo>
                  <a:pt x="1354282" y="1619176"/>
                  <a:pt x="1253733" y="1617983"/>
                  <a:pt x="1153391" y="1612249"/>
                </a:cubicBezTo>
                <a:cubicBezTo>
                  <a:pt x="1132357" y="1611047"/>
                  <a:pt x="1111952" y="1604471"/>
                  <a:pt x="1091046" y="1601858"/>
                </a:cubicBezTo>
                <a:cubicBezTo>
                  <a:pt x="1056506" y="1597540"/>
                  <a:pt x="1021773" y="1594931"/>
                  <a:pt x="987137" y="1591467"/>
                </a:cubicBezTo>
                <a:cubicBezTo>
                  <a:pt x="1001448" y="1586696"/>
                  <a:pt x="1044966" y="1579278"/>
                  <a:pt x="1039091" y="1549904"/>
                </a:cubicBezTo>
                <a:cubicBezTo>
                  <a:pt x="1036642" y="1537658"/>
                  <a:pt x="1018309" y="1536049"/>
                  <a:pt x="1007918" y="1529122"/>
                </a:cubicBezTo>
                <a:cubicBezTo>
                  <a:pt x="977373" y="1539304"/>
                  <a:pt x="900629" y="1567305"/>
                  <a:pt x="883228" y="1549904"/>
                </a:cubicBezTo>
                <a:cubicBezTo>
                  <a:pt x="865567" y="1532243"/>
                  <a:pt x="914807" y="1526471"/>
                  <a:pt x="945573" y="1508340"/>
                </a:cubicBezTo>
                <a:cubicBezTo>
                  <a:pt x="976339" y="1490209"/>
                  <a:pt x="1031457" y="1458434"/>
                  <a:pt x="1067825" y="1441116"/>
                </a:cubicBezTo>
                <a:cubicBezTo>
                  <a:pt x="1104193" y="1423798"/>
                  <a:pt x="1128739" y="1408813"/>
                  <a:pt x="1163782" y="1404431"/>
                </a:cubicBezTo>
                <a:cubicBezTo>
                  <a:pt x="1198825" y="1400049"/>
                  <a:pt x="1239982" y="1411358"/>
                  <a:pt x="1278082" y="1414822"/>
                </a:cubicBezTo>
                <a:lnTo>
                  <a:pt x="1340428" y="1435604"/>
                </a:lnTo>
                <a:lnTo>
                  <a:pt x="1371600" y="1445994"/>
                </a:lnTo>
                <a:cubicBezTo>
                  <a:pt x="1385455" y="1442531"/>
                  <a:pt x="1406777" y="1448377"/>
                  <a:pt x="1413164" y="1435604"/>
                </a:cubicBezTo>
                <a:cubicBezTo>
                  <a:pt x="1418063" y="1425807"/>
                  <a:pt x="1401185" y="1433584"/>
                  <a:pt x="1381991" y="1425213"/>
                </a:cubicBezTo>
                <a:cubicBezTo>
                  <a:pt x="1362797" y="1416842"/>
                  <a:pt x="1333713" y="1392523"/>
                  <a:pt x="1297998" y="1385380"/>
                </a:cubicBezTo>
                <a:cubicBezTo>
                  <a:pt x="1275340" y="1372464"/>
                  <a:pt x="1261485" y="1354930"/>
                  <a:pt x="1246043" y="1347714"/>
                </a:cubicBezTo>
                <a:cubicBezTo>
                  <a:pt x="1230601" y="1340498"/>
                  <a:pt x="1222520" y="1348218"/>
                  <a:pt x="1205346" y="1342085"/>
                </a:cubicBezTo>
                <a:cubicBezTo>
                  <a:pt x="1188172" y="1335952"/>
                  <a:pt x="1221351" y="1337030"/>
                  <a:pt x="1143000" y="1310913"/>
                </a:cubicBezTo>
                <a:cubicBezTo>
                  <a:pt x="1113559" y="1293595"/>
                  <a:pt x="1058141" y="1257226"/>
                  <a:pt x="1028700" y="1238176"/>
                </a:cubicBezTo>
                <a:cubicBezTo>
                  <a:pt x="999259" y="1219126"/>
                  <a:pt x="997528" y="1213931"/>
                  <a:pt x="966355" y="1196613"/>
                </a:cubicBezTo>
                <a:cubicBezTo>
                  <a:pt x="935182" y="1179295"/>
                  <a:pt x="867641" y="1146390"/>
                  <a:pt x="841664" y="1134267"/>
                </a:cubicBezTo>
                <a:cubicBezTo>
                  <a:pt x="815687" y="1122144"/>
                  <a:pt x="841664" y="1135999"/>
                  <a:pt x="810491" y="1123876"/>
                </a:cubicBezTo>
                <a:cubicBezTo>
                  <a:pt x="779318" y="1111753"/>
                  <a:pt x="690996" y="1075385"/>
                  <a:pt x="654628" y="1061531"/>
                </a:cubicBezTo>
                <a:cubicBezTo>
                  <a:pt x="618260" y="1047677"/>
                  <a:pt x="613064" y="1047676"/>
                  <a:pt x="592282" y="1040749"/>
                </a:cubicBezTo>
                <a:lnTo>
                  <a:pt x="529937" y="1019967"/>
                </a:lnTo>
                <a:lnTo>
                  <a:pt x="467591" y="999185"/>
                </a:lnTo>
                <a:cubicBezTo>
                  <a:pt x="457200" y="995721"/>
                  <a:pt x="447326" y="989786"/>
                  <a:pt x="436418" y="988794"/>
                </a:cubicBezTo>
                <a:lnTo>
                  <a:pt x="322118" y="978404"/>
                </a:lnTo>
                <a:cubicBezTo>
                  <a:pt x="286409" y="971262"/>
                  <a:pt x="262838" y="967404"/>
                  <a:pt x="228600" y="957622"/>
                </a:cubicBezTo>
                <a:cubicBezTo>
                  <a:pt x="218069" y="954613"/>
                  <a:pt x="207224" y="952129"/>
                  <a:pt x="197428" y="947231"/>
                </a:cubicBezTo>
                <a:cubicBezTo>
                  <a:pt x="186258" y="941646"/>
                  <a:pt x="177667" y="931521"/>
                  <a:pt x="166255" y="926449"/>
                </a:cubicBezTo>
                <a:cubicBezTo>
                  <a:pt x="146237" y="917552"/>
                  <a:pt x="103909" y="905667"/>
                  <a:pt x="103909" y="905667"/>
                </a:cubicBezTo>
                <a:cubicBezTo>
                  <a:pt x="83127" y="891813"/>
                  <a:pt x="55418" y="884886"/>
                  <a:pt x="41564" y="864104"/>
                </a:cubicBezTo>
                <a:lnTo>
                  <a:pt x="0" y="801758"/>
                </a:lnTo>
                <a:lnTo>
                  <a:pt x="31173" y="76019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53975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4" name="フリーフォーム 3"/>
          <p:cNvSpPr/>
          <p:nvPr/>
        </p:nvSpPr>
        <p:spPr>
          <a:xfrm>
            <a:off x="3688111" y="4511084"/>
            <a:ext cx="1809283" cy="789494"/>
          </a:xfrm>
          <a:custGeom>
            <a:avLst/>
            <a:gdLst>
              <a:gd name="connsiteX0" fmla="*/ 100012 w 2243229"/>
              <a:gd name="connsiteY0" fmla="*/ 717014 h 983714"/>
              <a:gd name="connsiteX1" fmla="*/ 133350 w 2243229"/>
              <a:gd name="connsiteY1" fmla="*/ 712252 h 983714"/>
              <a:gd name="connsiteX2" fmla="*/ 147637 w 2243229"/>
              <a:gd name="connsiteY2" fmla="*/ 707489 h 983714"/>
              <a:gd name="connsiteX3" fmla="*/ 276225 w 2243229"/>
              <a:gd name="connsiteY3" fmla="*/ 702727 h 983714"/>
              <a:gd name="connsiteX4" fmla="*/ 328612 w 2243229"/>
              <a:gd name="connsiteY4" fmla="*/ 697964 h 983714"/>
              <a:gd name="connsiteX5" fmla="*/ 428625 w 2243229"/>
              <a:gd name="connsiteY5" fmla="*/ 688439 h 983714"/>
              <a:gd name="connsiteX6" fmla="*/ 528637 w 2243229"/>
              <a:gd name="connsiteY6" fmla="*/ 683677 h 983714"/>
              <a:gd name="connsiteX7" fmla="*/ 566737 w 2243229"/>
              <a:gd name="connsiteY7" fmla="*/ 678914 h 983714"/>
              <a:gd name="connsiteX8" fmla="*/ 581025 w 2243229"/>
              <a:gd name="connsiteY8" fmla="*/ 674152 h 983714"/>
              <a:gd name="connsiteX9" fmla="*/ 623887 w 2243229"/>
              <a:gd name="connsiteY9" fmla="*/ 669389 h 983714"/>
              <a:gd name="connsiteX10" fmla="*/ 719137 w 2243229"/>
              <a:gd name="connsiteY10" fmla="*/ 659864 h 983714"/>
              <a:gd name="connsiteX11" fmla="*/ 871537 w 2243229"/>
              <a:gd name="connsiteY11" fmla="*/ 650339 h 983714"/>
              <a:gd name="connsiteX12" fmla="*/ 923925 w 2243229"/>
              <a:gd name="connsiteY12" fmla="*/ 640814 h 983714"/>
              <a:gd name="connsiteX13" fmla="*/ 938212 w 2243229"/>
              <a:gd name="connsiteY13" fmla="*/ 636052 h 983714"/>
              <a:gd name="connsiteX14" fmla="*/ 976312 w 2243229"/>
              <a:gd name="connsiteY14" fmla="*/ 631289 h 983714"/>
              <a:gd name="connsiteX15" fmla="*/ 1004887 w 2243229"/>
              <a:gd name="connsiteY15" fmla="*/ 626527 h 983714"/>
              <a:gd name="connsiteX16" fmla="*/ 1033462 w 2243229"/>
              <a:gd name="connsiteY16" fmla="*/ 617002 h 983714"/>
              <a:gd name="connsiteX17" fmla="*/ 1066800 w 2243229"/>
              <a:gd name="connsiteY17" fmla="*/ 612239 h 983714"/>
              <a:gd name="connsiteX18" fmla="*/ 1090612 w 2243229"/>
              <a:gd name="connsiteY18" fmla="*/ 607477 h 983714"/>
              <a:gd name="connsiteX19" fmla="*/ 1123950 w 2243229"/>
              <a:gd name="connsiteY19" fmla="*/ 602714 h 983714"/>
              <a:gd name="connsiteX20" fmla="*/ 1143000 w 2243229"/>
              <a:gd name="connsiteY20" fmla="*/ 597952 h 983714"/>
              <a:gd name="connsiteX21" fmla="*/ 1157287 w 2243229"/>
              <a:gd name="connsiteY21" fmla="*/ 593189 h 983714"/>
              <a:gd name="connsiteX22" fmla="*/ 1195387 w 2243229"/>
              <a:gd name="connsiteY22" fmla="*/ 588427 h 983714"/>
              <a:gd name="connsiteX23" fmla="*/ 1214437 w 2243229"/>
              <a:gd name="connsiteY23" fmla="*/ 583664 h 983714"/>
              <a:gd name="connsiteX24" fmla="*/ 1228725 w 2243229"/>
              <a:gd name="connsiteY24" fmla="*/ 578902 h 983714"/>
              <a:gd name="connsiteX25" fmla="*/ 1281112 w 2243229"/>
              <a:gd name="connsiteY25" fmla="*/ 569377 h 983714"/>
              <a:gd name="connsiteX26" fmla="*/ 1300162 w 2243229"/>
              <a:gd name="connsiteY26" fmla="*/ 564614 h 983714"/>
              <a:gd name="connsiteX27" fmla="*/ 1347787 w 2243229"/>
              <a:gd name="connsiteY27" fmla="*/ 559852 h 983714"/>
              <a:gd name="connsiteX28" fmla="*/ 1362075 w 2243229"/>
              <a:gd name="connsiteY28" fmla="*/ 550327 h 983714"/>
              <a:gd name="connsiteX29" fmla="*/ 1423987 w 2243229"/>
              <a:gd name="connsiteY29" fmla="*/ 540802 h 983714"/>
              <a:gd name="connsiteX30" fmla="*/ 1457325 w 2243229"/>
              <a:gd name="connsiteY30" fmla="*/ 526514 h 983714"/>
              <a:gd name="connsiteX31" fmla="*/ 1490662 w 2243229"/>
              <a:gd name="connsiteY31" fmla="*/ 516989 h 983714"/>
              <a:gd name="connsiteX32" fmla="*/ 1504950 w 2243229"/>
              <a:gd name="connsiteY32" fmla="*/ 507464 h 983714"/>
              <a:gd name="connsiteX33" fmla="*/ 1543050 w 2243229"/>
              <a:gd name="connsiteY33" fmla="*/ 497939 h 983714"/>
              <a:gd name="connsiteX34" fmla="*/ 1585912 w 2243229"/>
              <a:gd name="connsiteY34" fmla="*/ 469364 h 983714"/>
              <a:gd name="connsiteX35" fmla="*/ 1600200 w 2243229"/>
              <a:gd name="connsiteY35" fmla="*/ 459839 h 983714"/>
              <a:gd name="connsiteX36" fmla="*/ 1624012 w 2243229"/>
              <a:gd name="connsiteY36" fmla="*/ 450314 h 983714"/>
              <a:gd name="connsiteX37" fmla="*/ 1657350 w 2243229"/>
              <a:gd name="connsiteY37" fmla="*/ 426502 h 983714"/>
              <a:gd name="connsiteX38" fmla="*/ 1671637 w 2243229"/>
              <a:gd name="connsiteY38" fmla="*/ 421739 h 983714"/>
              <a:gd name="connsiteX39" fmla="*/ 1704975 w 2243229"/>
              <a:gd name="connsiteY39" fmla="*/ 402689 h 983714"/>
              <a:gd name="connsiteX40" fmla="*/ 1738312 w 2243229"/>
              <a:gd name="connsiteY40" fmla="*/ 378877 h 983714"/>
              <a:gd name="connsiteX41" fmla="*/ 1752600 w 2243229"/>
              <a:gd name="connsiteY41" fmla="*/ 374114 h 983714"/>
              <a:gd name="connsiteX42" fmla="*/ 1781175 w 2243229"/>
              <a:gd name="connsiteY42" fmla="*/ 350302 h 983714"/>
              <a:gd name="connsiteX43" fmla="*/ 1795462 w 2243229"/>
              <a:gd name="connsiteY43" fmla="*/ 345539 h 983714"/>
              <a:gd name="connsiteX44" fmla="*/ 1814512 w 2243229"/>
              <a:gd name="connsiteY44" fmla="*/ 331252 h 983714"/>
              <a:gd name="connsiteX45" fmla="*/ 1828800 w 2243229"/>
              <a:gd name="connsiteY45" fmla="*/ 326489 h 983714"/>
              <a:gd name="connsiteX46" fmla="*/ 1843087 w 2243229"/>
              <a:gd name="connsiteY46" fmla="*/ 312202 h 983714"/>
              <a:gd name="connsiteX47" fmla="*/ 1862137 w 2243229"/>
              <a:gd name="connsiteY47" fmla="*/ 297914 h 983714"/>
              <a:gd name="connsiteX48" fmla="*/ 1876425 w 2243229"/>
              <a:gd name="connsiteY48" fmla="*/ 288389 h 983714"/>
              <a:gd name="connsiteX49" fmla="*/ 1905000 w 2243229"/>
              <a:gd name="connsiteY49" fmla="*/ 264577 h 983714"/>
              <a:gd name="connsiteX50" fmla="*/ 1914525 w 2243229"/>
              <a:gd name="connsiteY50" fmla="*/ 250289 h 983714"/>
              <a:gd name="connsiteX51" fmla="*/ 1933575 w 2243229"/>
              <a:gd name="connsiteY51" fmla="*/ 245527 h 983714"/>
              <a:gd name="connsiteX52" fmla="*/ 1947862 w 2243229"/>
              <a:gd name="connsiteY52" fmla="*/ 240764 h 983714"/>
              <a:gd name="connsiteX53" fmla="*/ 1976437 w 2243229"/>
              <a:gd name="connsiteY53" fmla="*/ 216952 h 983714"/>
              <a:gd name="connsiteX54" fmla="*/ 1995487 w 2243229"/>
              <a:gd name="connsiteY54" fmla="*/ 207427 h 983714"/>
              <a:gd name="connsiteX55" fmla="*/ 2024062 w 2243229"/>
              <a:gd name="connsiteY55" fmla="*/ 188377 h 983714"/>
              <a:gd name="connsiteX56" fmla="*/ 2052637 w 2243229"/>
              <a:gd name="connsiteY56" fmla="*/ 174089 h 983714"/>
              <a:gd name="connsiteX57" fmla="*/ 2081212 w 2243229"/>
              <a:gd name="connsiteY57" fmla="*/ 150277 h 983714"/>
              <a:gd name="connsiteX58" fmla="*/ 2100262 w 2243229"/>
              <a:gd name="connsiteY58" fmla="*/ 140752 h 983714"/>
              <a:gd name="connsiteX59" fmla="*/ 2109787 w 2243229"/>
              <a:gd name="connsiteY59" fmla="*/ 126464 h 983714"/>
              <a:gd name="connsiteX60" fmla="*/ 2128837 w 2243229"/>
              <a:gd name="connsiteY60" fmla="*/ 121702 h 983714"/>
              <a:gd name="connsiteX61" fmla="*/ 2143125 w 2243229"/>
              <a:gd name="connsiteY61" fmla="*/ 112177 h 983714"/>
              <a:gd name="connsiteX62" fmla="*/ 2166937 w 2243229"/>
              <a:gd name="connsiteY62" fmla="*/ 93127 h 983714"/>
              <a:gd name="connsiteX63" fmla="*/ 2190750 w 2243229"/>
              <a:gd name="connsiteY63" fmla="*/ 74077 h 983714"/>
              <a:gd name="connsiteX64" fmla="*/ 2200275 w 2243229"/>
              <a:gd name="connsiteY64" fmla="*/ 59789 h 983714"/>
              <a:gd name="connsiteX65" fmla="*/ 2214562 w 2243229"/>
              <a:gd name="connsiteY65" fmla="*/ 55027 h 983714"/>
              <a:gd name="connsiteX66" fmla="*/ 2238375 w 2243229"/>
              <a:gd name="connsiteY66" fmla="*/ 16927 h 983714"/>
              <a:gd name="connsiteX67" fmla="*/ 2228850 w 2243229"/>
              <a:gd name="connsiteY67" fmla="*/ 12164 h 983714"/>
              <a:gd name="connsiteX68" fmla="*/ 2205037 w 2243229"/>
              <a:gd name="connsiteY68" fmla="*/ 55027 h 983714"/>
              <a:gd name="connsiteX69" fmla="*/ 2195512 w 2243229"/>
              <a:gd name="connsiteY69" fmla="*/ 69314 h 983714"/>
              <a:gd name="connsiteX70" fmla="*/ 2171700 w 2243229"/>
              <a:gd name="connsiteY70" fmla="*/ 107414 h 983714"/>
              <a:gd name="connsiteX71" fmla="*/ 2147887 w 2243229"/>
              <a:gd name="connsiteY71" fmla="*/ 145514 h 983714"/>
              <a:gd name="connsiteX72" fmla="*/ 2133600 w 2243229"/>
              <a:gd name="connsiteY72" fmla="*/ 174089 h 983714"/>
              <a:gd name="connsiteX73" fmla="*/ 2128837 w 2243229"/>
              <a:gd name="connsiteY73" fmla="*/ 188377 h 983714"/>
              <a:gd name="connsiteX74" fmla="*/ 2100262 w 2243229"/>
              <a:gd name="connsiteY74" fmla="*/ 207427 h 983714"/>
              <a:gd name="connsiteX75" fmla="*/ 2076450 w 2243229"/>
              <a:gd name="connsiteY75" fmla="*/ 236002 h 983714"/>
              <a:gd name="connsiteX76" fmla="*/ 2052637 w 2243229"/>
              <a:gd name="connsiteY76" fmla="*/ 259814 h 983714"/>
              <a:gd name="connsiteX77" fmla="*/ 2033587 w 2243229"/>
              <a:gd name="connsiteY77" fmla="*/ 293152 h 983714"/>
              <a:gd name="connsiteX78" fmla="*/ 2019300 w 2243229"/>
              <a:gd name="connsiteY78" fmla="*/ 302677 h 983714"/>
              <a:gd name="connsiteX79" fmla="*/ 2009775 w 2243229"/>
              <a:gd name="connsiteY79" fmla="*/ 316964 h 983714"/>
              <a:gd name="connsiteX80" fmla="*/ 1995487 w 2243229"/>
              <a:gd name="connsiteY80" fmla="*/ 321727 h 983714"/>
              <a:gd name="connsiteX81" fmla="*/ 1990725 w 2243229"/>
              <a:gd name="connsiteY81" fmla="*/ 336014 h 983714"/>
              <a:gd name="connsiteX82" fmla="*/ 1962150 w 2243229"/>
              <a:gd name="connsiteY82" fmla="*/ 355064 h 983714"/>
              <a:gd name="connsiteX83" fmla="*/ 1952625 w 2243229"/>
              <a:gd name="connsiteY83" fmla="*/ 369352 h 983714"/>
              <a:gd name="connsiteX84" fmla="*/ 1938337 w 2243229"/>
              <a:gd name="connsiteY84" fmla="*/ 374114 h 983714"/>
              <a:gd name="connsiteX85" fmla="*/ 1924050 w 2243229"/>
              <a:gd name="connsiteY85" fmla="*/ 383639 h 983714"/>
              <a:gd name="connsiteX86" fmla="*/ 1900237 w 2243229"/>
              <a:gd name="connsiteY86" fmla="*/ 412214 h 983714"/>
              <a:gd name="connsiteX87" fmla="*/ 1885950 w 2243229"/>
              <a:gd name="connsiteY87" fmla="*/ 416977 h 983714"/>
              <a:gd name="connsiteX88" fmla="*/ 1881187 w 2243229"/>
              <a:gd name="connsiteY88" fmla="*/ 431264 h 983714"/>
              <a:gd name="connsiteX89" fmla="*/ 1866900 w 2243229"/>
              <a:gd name="connsiteY89" fmla="*/ 436027 h 983714"/>
              <a:gd name="connsiteX90" fmla="*/ 1852612 w 2243229"/>
              <a:gd name="connsiteY90" fmla="*/ 445552 h 983714"/>
              <a:gd name="connsiteX91" fmla="*/ 1824037 w 2243229"/>
              <a:gd name="connsiteY91" fmla="*/ 455077 h 983714"/>
              <a:gd name="connsiteX92" fmla="*/ 1809750 w 2243229"/>
              <a:gd name="connsiteY92" fmla="*/ 464602 h 983714"/>
              <a:gd name="connsiteX93" fmla="*/ 1795462 w 2243229"/>
              <a:gd name="connsiteY93" fmla="*/ 478889 h 983714"/>
              <a:gd name="connsiteX94" fmla="*/ 1781175 w 2243229"/>
              <a:gd name="connsiteY94" fmla="*/ 483652 h 983714"/>
              <a:gd name="connsiteX95" fmla="*/ 1752600 w 2243229"/>
              <a:gd name="connsiteY95" fmla="*/ 502702 h 983714"/>
              <a:gd name="connsiteX96" fmla="*/ 1709737 w 2243229"/>
              <a:gd name="connsiteY96" fmla="*/ 536039 h 983714"/>
              <a:gd name="connsiteX97" fmla="*/ 1652587 w 2243229"/>
              <a:gd name="connsiteY97" fmla="*/ 574139 h 983714"/>
              <a:gd name="connsiteX98" fmla="*/ 1638300 w 2243229"/>
              <a:gd name="connsiteY98" fmla="*/ 583664 h 983714"/>
              <a:gd name="connsiteX99" fmla="*/ 1624012 w 2243229"/>
              <a:gd name="connsiteY99" fmla="*/ 588427 h 983714"/>
              <a:gd name="connsiteX100" fmla="*/ 1595437 w 2243229"/>
              <a:gd name="connsiteY100" fmla="*/ 602714 h 983714"/>
              <a:gd name="connsiteX101" fmla="*/ 1552575 w 2243229"/>
              <a:gd name="connsiteY101" fmla="*/ 621764 h 983714"/>
              <a:gd name="connsiteX102" fmla="*/ 1504950 w 2243229"/>
              <a:gd name="connsiteY102" fmla="*/ 640814 h 983714"/>
              <a:gd name="connsiteX103" fmla="*/ 1490662 w 2243229"/>
              <a:gd name="connsiteY103" fmla="*/ 645577 h 983714"/>
              <a:gd name="connsiteX104" fmla="*/ 1462087 w 2243229"/>
              <a:gd name="connsiteY104" fmla="*/ 650339 h 983714"/>
              <a:gd name="connsiteX105" fmla="*/ 1419225 w 2243229"/>
              <a:gd name="connsiteY105" fmla="*/ 664627 h 983714"/>
              <a:gd name="connsiteX106" fmla="*/ 1404937 w 2243229"/>
              <a:gd name="connsiteY106" fmla="*/ 669389 h 983714"/>
              <a:gd name="connsiteX107" fmla="*/ 1390650 w 2243229"/>
              <a:gd name="connsiteY107" fmla="*/ 674152 h 983714"/>
              <a:gd name="connsiteX108" fmla="*/ 1366837 w 2243229"/>
              <a:gd name="connsiteY108" fmla="*/ 678914 h 983714"/>
              <a:gd name="connsiteX109" fmla="*/ 1338262 w 2243229"/>
              <a:gd name="connsiteY109" fmla="*/ 688439 h 983714"/>
              <a:gd name="connsiteX110" fmla="*/ 1323975 w 2243229"/>
              <a:gd name="connsiteY110" fmla="*/ 693202 h 983714"/>
              <a:gd name="connsiteX111" fmla="*/ 1238250 w 2243229"/>
              <a:gd name="connsiteY111" fmla="*/ 702727 h 983714"/>
              <a:gd name="connsiteX112" fmla="*/ 1176337 w 2243229"/>
              <a:gd name="connsiteY112" fmla="*/ 717014 h 983714"/>
              <a:gd name="connsiteX113" fmla="*/ 1157287 w 2243229"/>
              <a:gd name="connsiteY113" fmla="*/ 721777 h 983714"/>
              <a:gd name="connsiteX114" fmla="*/ 1133475 w 2243229"/>
              <a:gd name="connsiteY114" fmla="*/ 726539 h 983714"/>
              <a:gd name="connsiteX115" fmla="*/ 1076325 w 2243229"/>
              <a:gd name="connsiteY115" fmla="*/ 740827 h 983714"/>
              <a:gd name="connsiteX116" fmla="*/ 1028700 w 2243229"/>
              <a:gd name="connsiteY116" fmla="*/ 750352 h 983714"/>
              <a:gd name="connsiteX117" fmla="*/ 938212 w 2243229"/>
              <a:gd name="connsiteY117" fmla="*/ 764639 h 983714"/>
              <a:gd name="connsiteX118" fmla="*/ 904875 w 2243229"/>
              <a:gd name="connsiteY118" fmla="*/ 769402 h 983714"/>
              <a:gd name="connsiteX119" fmla="*/ 833437 w 2243229"/>
              <a:gd name="connsiteY119" fmla="*/ 778927 h 983714"/>
              <a:gd name="connsiteX120" fmla="*/ 819150 w 2243229"/>
              <a:gd name="connsiteY120" fmla="*/ 783689 h 983714"/>
              <a:gd name="connsiteX121" fmla="*/ 776287 w 2243229"/>
              <a:gd name="connsiteY121" fmla="*/ 788452 h 983714"/>
              <a:gd name="connsiteX122" fmla="*/ 747712 w 2243229"/>
              <a:gd name="connsiteY122" fmla="*/ 793214 h 983714"/>
              <a:gd name="connsiteX123" fmla="*/ 719137 w 2243229"/>
              <a:gd name="connsiteY123" fmla="*/ 802739 h 983714"/>
              <a:gd name="connsiteX124" fmla="*/ 661987 w 2243229"/>
              <a:gd name="connsiteY124" fmla="*/ 812264 h 983714"/>
              <a:gd name="connsiteX125" fmla="*/ 600075 w 2243229"/>
              <a:gd name="connsiteY125" fmla="*/ 821789 h 983714"/>
              <a:gd name="connsiteX126" fmla="*/ 585787 w 2243229"/>
              <a:gd name="connsiteY126" fmla="*/ 826552 h 983714"/>
              <a:gd name="connsiteX127" fmla="*/ 538162 w 2243229"/>
              <a:gd name="connsiteY127" fmla="*/ 831314 h 983714"/>
              <a:gd name="connsiteX128" fmla="*/ 500062 w 2243229"/>
              <a:gd name="connsiteY128" fmla="*/ 840839 h 983714"/>
              <a:gd name="connsiteX129" fmla="*/ 485775 w 2243229"/>
              <a:gd name="connsiteY129" fmla="*/ 845602 h 983714"/>
              <a:gd name="connsiteX130" fmla="*/ 433387 w 2243229"/>
              <a:gd name="connsiteY130" fmla="*/ 855127 h 983714"/>
              <a:gd name="connsiteX131" fmla="*/ 419100 w 2243229"/>
              <a:gd name="connsiteY131" fmla="*/ 859889 h 983714"/>
              <a:gd name="connsiteX132" fmla="*/ 404812 w 2243229"/>
              <a:gd name="connsiteY132" fmla="*/ 869414 h 983714"/>
              <a:gd name="connsiteX133" fmla="*/ 333375 w 2243229"/>
              <a:gd name="connsiteY133" fmla="*/ 883702 h 983714"/>
              <a:gd name="connsiteX134" fmla="*/ 252412 w 2243229"/>
              <a:gd name="connsiteY134" fmla="*/ 888464 h 983714"/>
              <a:gd name="connsiteX135" fmla="*/ 190500 w 2243229"/>
              <a:gd name="connsiteY135" fmla="*/ 897989 h 983714"/>
              <a:gd name="connsiteX136" fmla="*/ 161925 w 2243229"/>
              <a:gd name="connsiteY136" fmla="*/ 912277 h 983714"/>
              <a:gd name="connsiteX137" fmla="*/ 133350 w 2243229"/>
              <a:gd name="connsiteY137" fmla="*/ 921802 h 983714"/>
              <a:gd name="connsiteX138" fmla="*/ 104775 w 2243229"/>
              <a:gd name="connsiteY138" fmla="*/ 931327 h 983714"/>
              <a:gd name="connsiteX139" fmla="*/ 61912 w 2243229"/>
              <a:gd name="connsiteY139" fmla="*/ 945614 h 983714"/>
              <a:gd name="connsiteX140" fmla="*/ 47625 w 2243229"/>
              <a:gd name="connsiteY140" fmla="*/ 950377 h 983714"/>
              <a:gd name="connsiteX141" fmla="*/ 33337 w 2243229"/>
              <a:gd name="connsiteY141" fmla="*/ 955139 h 983714"/>
              <a:gd name="connsiteX142" fmla="*/ 19050 w 2243229"/>
              <a:gd name="connsiteY142" fmla="*/ 964664 h 983714"/>
              <a:gd name="connsiteX143" fmla="*/ 4762 w 2243229"/>
              <a:gd name="connsiteY143" fmla="*/ 969427 h 983714"/>
              <a:gd name="connsiteX144" fmla="*/ 0 w 2243229"/>
              <a:gd name="connsiteY144" fmla="*/ 983714 h 983714"/>
              <a:gd name="connsiteX0" fmla="*/ 100048 w 2243265"/>
              <a:gd name="connsiteY0" fmla="*/ 717014 h 987420"/>
              <a:gd name="connsiteX1" fmla="*/ 133386 w 2243265"/>
              <a:gd name="connsiteY1" fmla="*/ 712252 h 987420"/>
              <a:gd name="connsiteX2" fmla="*/ 147673 w 2243265"/>
              <a:gd name="connsiteY2" fmla="*/ 707489 h 987420"/>
              <a:gd name="connsiteX3" fmla="*/ 276261 w 2243265"/>
              <a:gd name="connsiteY3" fmla="*/ 702727 h 987420"/>
              <a:gd name="connsiteX4" fmla="*/ 328648 w 2243265"/>
              <a:gd name="connsiteY4" fmla="*/ 697964 h 987420"/>
              <a:gd name="connsiteX5" fmla="*/ 428661 w 2243265"/>
              <a:gd name="connsiteY5" fmla="*/ 688439 h 987420"/>
              <a:gd name="connsiteX6" fmla="*/ 528673 w 2243265"/>
              <a:gd name="connsiteY6" fmla="*/ 683677 h 987420"/>
              <a:gd name="connsiteX7" fmla="*/ 566773 w 2243265"/>
              <a:gd name="connsiteY7" fmla="*/ 678914 h 987420"/>
              <a:gd name="connsiteX8" fmla="*/ 581061 w 2243265"/>
              <a:gd name="connsiteY8" fmla="*/ 674152 h 987420"/>
              <a:gd name="connsiteX9" fmla="*/ 623923 w 2243265"/>
              <a:gd name="connsiteY9" fmla="*/ 669389 h 987420"/>
              <a:gd name="connsiteX10" fmla="*/ 719173 w 2243265"/>
              <a:gd name="connsiteY10" fmla="*/ 659864 h 987420"/>
              <a:gd name="connsiteX11" fmla="*/ 871573 w 2243265"/>
              <a:gd name="connsiteY11" fmla="*/ 650339 h 987420"/>
              <a:gd name="connsiteX12" fmla="*/ 923961 w 2243265"/>
              <a:gd name="connsiteY12" fmla="*/ 640814 h 987420"/>
              <a:gd name="connsiteX13" fmla="*/ 938248 w 2243265"/>
              <a:gd name="connsiteY13" fmla="*/ 636052 h 987420"/>
              <a:gd name="connsiteX14" fmla="*/ 976348 w 2243265"/>
              <a:gd name="connsiteY14" fmla="*/ 631289 h 987420"/>
              <a:gd name="connsiteX15" fmla="*/ 1004923 w 2243265"/>
              <a:gd name="connsiteY15" fmla="*/ 626527 h 987420"/>
              <a:gd name="connsiteX16" fmla="*/ 1033498 w 2243265"/>
              <a:gd name="connsiteY16" fmla="*/ 617002 h 987420"/>
              <a:gd name="connsiteX17" fmla="*/ 1066836 w 2243265"/>
              <a:gd name="connsiteY17" fmla="*/ 612239 h 987420"/>
              <a:gd name="connsiteX18" fmla="*/ 1090648 w 2243265"/>
              <a:gd name="connsiteY18" fmla="*/ 607477 h 987420"/>
              <a:gd name="connsiteX19" fmla="*/ 1123986 w 2243265"/>
              <a:gd name="connsiteY19" fmla="*/ 602714 h 987420"/>
              <a:gd name="connsiteX20" fmla="*/ 1143036 w 2243265"/>
              <a:gd name="connsiteY20" fmla="*/ 597952 h 987420"/>
              <a:gd name="connsiteX21" fmla="*/ 1157323 w 2243265"/>
              <a:gd name="connsiteY21" fmla="*/ 593189 h 987420"/>
              <a:gd name="connsiteX22" fmla="*/ 1195423 w 2243265"/>
              <a:gd name="connsiteY22" fmla="*/ 588427 h 987420"/>
              <a:gd name="connsiteX23" fmla="*/ 1214473 w 2243265"/>
              <a:gd name="connsiteY23" fmla="*/ 583664 h 987420"/>
              <a:gd name="connsiteX24" fmla="*/ 1228761 w 2243265"/>
              <a:gd name="connsiteY24" fmla="*/ 578902 h 987420"/>
              <a:gd name="connsiteX25" fmla="*/ 1281148 w 2243265"/>
              <a:gd name="connsiteY25" fmla="*/ 569377 h 987420"/>
              <a:gd name="connsiteX26" fmla="*/ 1300198 w 2243265"/>
              <a:gd name="connsiteY26" fmla="*/ 564614 h 987420"/>
              <a:gd name="connsiteX27" fmla="*/ 1347823 w 2243265"/>
              <a:gd name="connsiteY27" fmla="*/ 559852 h 987420"/>
              <a:gd name="connsiteX28" fmla="*/ 1362111 w 2243265"/>
              <a:gd name="connsiteY28" fmla="*/ 550327 h 987420"/>
              <a:gd name="connsiteX29" fmla="*/ 1424023 w 2243265"/>
              <a:gd name="connsiteY29" fmla="*/ 540802 h 987420"/>
              <a:gd name="connsiteX30" fmla="*/ 1457361 w 2243265"/>
              <a:gd name="connsiteY30" fmla="*/ 526514 h 987420"/>
              <a:gd name="connsiteX31" fmla="*/ 1490698 w 2243265"/>
              <a:gd name="connsiteY31" fmla="*/ 516989 h 987420"/>
              <a:gd name="connsiteX32" fmla="*/ 1504986 w 2243265"/>
              <a:gd name="connsiteY32" fmla="*/ 507464 h 987420"/>
              <a:gd name="connsiteX33" fmla="*/ 1543086 w 2243265"/>
              <a:gd name="connsiteY33" fmla="*/ 497939 h 987420"/>
              <a:gd name="connsiteX34" fmla="*/ 1585948 w 2243265"/>
              <a:gd name="connsiteY34" fmla="*/ 469364 h 987420"/>
              <a:gd name="connsiteX35" fmla="*/ 1600236 w 2243265"/>
              <a:gd name="connsiteY35" fmla="*/ 459839 h 987420"/>
              <a:gd name="connsiteX36" fmla="*/ 1624048 w 2243265"/>
              <a:gd name="connsiteY36" fmla="*/ 450314 h 987420"/>
              <a:gd name="connsiteX37" fmla="*/ 1657386 w 2243265"/>
              <a:gd name="connsiteY37" fmla="*/ 426502 h 987420"/>
              <a:gd name="connsiteX38" fmla="*/ 1671673 w 2243265"/>
              <a:gd name="connsiteY38" fmla="*/ 421739 h 987420"/>
              <a:gd name="connsiteX39" fmla="*/ 1705011 w 2243265"/>
              <a:gd name="connsiteY39" fmla="*/ 402689 h 987420"/>
              <a:gd name="connsiteX40" fmla="*/ 1738348 w 2243265"/>
              <a:gd name="connsiteY40" fmla="*/ 378877 h 987420"/>
              <a:gd name="connsiteX41" fmla="*/ 1752636 w 2243265"/>
              <a:gd name="connsiteY41" fmla="*/ 374114 h 987420"/>
              <a:gd name="connsiteX42" fmla="*/ 1781211 w 2243265"/>
              <a:gd name="connsiteY42" fmla="*/ 350302 h 987420"/>
              <a:gd name="connsiteX43" fmla="*/ 1795498 w 2243265"/>
              <a:gd name="connsiteY43" fmla="*/ 345539 h 987420"/>
              <a:gd name="connsiteX44" fmla="*/ 1814548 w 2243265"/>
              <a:gd name="connsiteY44" fmla="*/ 331252 h 987420"/>
              <a:gd name="connsiteX45" fmla="*/ 1828836 w 2243265"/>
              <a:gd name="connsiteY45" fmla="*/ 326489 h 987420"/>
              <a:gd name="connsiteX46" fmla="*/ 1843123 w 2243265"/>
              <a:gd name="connsiteY46" fmla="*/ 312202 h 987420"/>
              <a:gd name="connsiteX47" fmla="*/ 1862173 w 2243265"/>
              <a:gd name="connsiteY47" fmla="*/ 297914 h 987420"/>
              <a:gd name="connsiteX48" fmla="*/ 1876461 w 2243265"/>
              <a:gd name="connsiteY48" fmla="*/ 288389 h 987420"/>
              <a:gd name="connsiteX49" fmla="*/ 1905036 w 2243265"/>
              <a:gd name="connsiteY49" fmla="*/ 264577 h 987420"/>
              <a:gd name="connsiteX50" fmla="*/ 1914561 w 2243265"/>
              <a:gd name="connsiteY50" fmla="*/ 250289 h 987420"/>
              <a:gd name="connsiteX51" fmla="*/ 1933611 w 2243265"/>
              <a:gd name="connsiteY51" fmla="*/ 245527 h 987420"/>
              <a:gd name="connsiteX52" fmla="*/ 1947898 w 2243265"/>
              <a:gd name="connsiteY52" fmla="*/ 240764 h 987420"/>
              <a:gd name="connsiteX53" fmla="*/ 1976473 w 2243265"/>
              <a:gd name="connsiteY53" fmla="*/ 216952 h 987420"/>
              <a:gd name="connsiteX54" fmla="*/ 1995523 w 2243265"/>
              <a:gd name="connsiteY54" fmla="*/ 207427 h 987420"/>
              <a:gd name="connsiteX55" fmla="*/ 2024098 w 2243265"/>
              <a:gd name="connsiteY55" fmla="*/ 188377 h 987420"/>
              <a:gd name="connsiteX56" fmla="*/ 2052673 w 2243265"/>
              <a:gd name="connsiteY56" fmla="*/ 174089 h 987420"/>
              <a:gd name="connsiteX57" fmla="*/ 2081248 w 2243265"/>
              <a:gd name="connsiteY57" fmla="*/ 150277 h 987420"/>
              <a:gd name="connsiteX58" fmla="*/ 2100298 w 2243265"/>
              <a:gd name="connsiteY58" fmla="*/ 140752 h 987420"/>
              <a:gd name="connsiteX59" fmla="*/ 2109823 w 2243265"/>
              <a:gd name="connsiteY59" fmla="*/ 126464 h 987420"/>
              <a:gd name="connsiteX60" fmla="*/ 2128873 w 2243265"/>
              <a:gd name="connsiteY60" fmla="*/ 121702 h 987420"/>
              <a:gd name="connsiteX61" fmla="*/ 2143161 w 2243265"/>
              <a:gd name="connsiteY61" fmla="*/ 112177 h 987420"/>
              <a:gd name="connsiteX62" fmla="*/ 2166973 w 2243265"/>
              <a:gd name="connsiteY62" fmla="*/ 93127 h 987420"/>
              <a:gd name="connsiteX63" fmla="*/ 2190786 w 2243265"/>
              <a:gd name="connsiteY63" fmla="*/ 74077 h 987420"/>
              <a:gd name="connsiteX64" fmla="*/ 2200311 w 2243265"/>
              <a:gd name="connsiteY64" fmla="*/ 59789 h 987420"/>
              <a:gd name="connsiteX65" fmla="*/ 2214598 w 2243265"/>
              <a:gd name="connsiteY65" fmla="*/ 55027 h 987420"/>
              <a:gd name="connsiteX66" fmla="*/ 2238411 w 2243265"/>
              <a:gd name="connsiteY66" fmla="*/ 16927 h 987420"/>
              <a:gd name="connsiteX67" fmla="*/ 2228886 w 2243265"/>
              <a:gd name="connsiteY67" fmla="*/ 12164 h 987420"/>
              <a:gd name="connsiteX68" fmla="*/ 2205073 w 2243265"/>
              <a:gd name="connsiteY68" fmla="*/ 55027 h 987420"/>
              <a:gd name="connsiteX69" fmla="*/ 2195548 w 2243265"/>
              <a:gd name="connsiteY69" fmla="*/ 69314 h 987420"/>
              <a:gd name="connsiteX70" fmla="*/ 2171736 w 2243265"/>
              <a:gd name="connsiteY70" fmla="*/ 107414 h 987420"/>
              <a:gd name="connsiteX71" fmla="*/ 2147923 w 2243265"/>
              <a:gd name="connsiteY71" fmla="*/ 145514 h 987420"/>
              <a:gd name="connsiteX72" fmla="*/ 2133636 w 2243265"/>
              <a:gd name="connsiteY72" fmla="*/ 174089 h 987420"/>
              <a:gd name="connsiteX73" fmla="*/ 2128873 w 2243265"/>
              <a:gd name="connsiteY73" fmla="*/ 188377 h 987420"/>
              <a:gd name="connsiteX74" fmla="*/ 2100298 w 2243265"/>
              <a:gd name="connsiteY74" fmla="*/ 207427 h 987420"/>
              <a:gd name="connsiteX75" fmla="*/ 2076486 w 2243265"/>
              <a:gd name="connsiteY75" fmla="*/ 236002 h 987420"/>
              <a:gd name="connsiteX76" fmla="*/ 2052673 w 2243265"/>
              <a:gd name="connsiteY76" fmla="*/ 259814 h 987420"/>
              <a:gd name="connsiteX77" fmla="*/ 2033623 w 2243265"/>
              <a:gd name="connsiteY77" fmla="*/ 293152 h 987420"/>
              <a:gd name="connsiteX78" fmla="*/ 2019336 w 2243265"/>
              <a:gd name="connsiteY78" fmla="*/ 302677 h 987420"/>
              <a:gd name="connsiteX79" fmla="*/ 2009811 w 2243265"/>
              <a:gd name="connsiteY79" fmla="*/ 316964 h 987420"/>
              <a:gd name="connsiteX80" fmla="*/ 1995523 w 2243265"/>
              <a:gd name="connsiteY80" fmla="*/ 321727 h 987420"/>
              <a:gd name="connsiteX81" fmla="*/ 1990761 w 2243265"/>
              <a:gd name="connsiteY81" fmla="*/ 336014 h 987420"/>
              <a:gd name="connsiteX82" fmla="*/ 1962186 w 2243265"/>
              <a:gd name="connsiteY82" fmla="*/ 355064 h 987420"/>
              <a:gd name="connsiteX83" fmla="*/ 1952661 w 2243265"/>
              <a:gd name="connsiteY83" fmla="*/ 369352 h 987420"/>
              <a:gd name="connsiteX84" fmla="*/ 1938373 w 2243265"/>
              <a:gd name="connsiteY84" fmla="*/ 374114 h 987420"/>
              <a:gd name="connsiteX85" fmla="*/ 1924086 w 2243265"/>
              <a:gd name="connsiteY85" fmla="*/ 383639 h 987420"/>
              <a:gd name="connsiteX86" fmla="*/ 1900273 w 2243265"/>
              <a:gd name="connsiteY86" fmla="*/ 412214 h 987420"/>
              <a:gd name="connsiteX87" fmla="*/ 1885986 w 2243265"/>
              <a:gd name="connsiteY87" fmla="*/ 416977 h 987420"/>
              <a:gd name="connsiteX88" fmla="*/ 1881223 w 2243265"/>
              <a:gd name="connsiteY88" fmla="*/ 431264 h 987420"/>
              <a:gd name="connsiteX89" fmla="*/ 1866936 w 2243265"/>
              <a:gd name="connsiteY89" fmla="*/ 436027 h 987420"/>
              <a:gd name="connsiteX90" fmla="*/ 1852648 w 2243265"/>
              <a:gd name="connsiteY90" fmla="*/ 445552 h 987420"/>
              <a:gd name="connsiteX91" fmla="*/ 1824073 w 2243265"/>
              <a:gd name="connsiteY91" fmla="*/ 455077 h 987420"/>
              <a:gd name="connsiteX92" fmla="*/ 1809786 w 2243265"/>
              <a:gd name="connsiteY92" fmla="*/ 464602 h 987420"/>
              <a:gd name="connsiteX93" fmla="*/ 1795498 w 2243265"/>
              <a:gd name="connsiteY93" fmla="*/ 478889 h 987420"/>
              <a:gd name="connsiteX94" fmla="*/ 1781211 w 2243265"/>
              <a:gd name="connsiteY94" fmla="*/ 483652 h 987420"/>
              <a:gd name="connsiteX95" fmla="*/ 1752636 w 2243265"/>
              <a:gd name="connsiteY95" fmla="*/ 502702 h 987420"/>
              <a:gd name="connsiteX96" fmla="*/ 1709773 w 2243265"/>
              <a:gd name="connsiteY96" fmla="*/ 536039 h 987420"/>
              <a:gd name="connsiteX97" fmla="*/ 1652623 w 2243265"/>
              <a:gd name="connsiteY97" fmla="*/ 574139 h 987420"/>
              <a:gd name="connsiteX98" fmla="*/ 1638336 w 2243265"/>
              <a:gd name="connsiteY98" fmla="*/ 583664 h 987420"/>
              <a:gd name="connsiteX99" fmla="*/ 1624048 w 2243265"/>
              <a:gd name="connsiteY99" fmla="*/ 588427 h 987420"/>
              <a:gd name="connsiteX100" fmla="*/ 1595473 w 2243265"/>
              <a:gd name="connsiteY100" fmla="*/ 602714 h 987420"/>
              <a:gd name="connsiteX101" fmla="*/ 1552611 w 2243265"/>
              <a:gd name="connsiteY101" fmla="*/ 621764 h 987420"/>
              <a:gd name="connsiteX102" fmla="*/ 1504986 w 2243265"/>
              <a:gd name="connsiteY102" fmla="*/ 640814 h 987420"/>
              <a:gd name="connsiteX103" fmla="*/ 1490698 w 2243265"/>
              <a:gd name="connsiteY103" fmla="*/ 645577 h 987420"/>
              <a:gd name="connsiteX104" fmla="*/ 1462123 w 2243265"/>
              <a:gd name="connsiteY104" fmla="*/ 650339 h 987420"/>
              <a:gd name="connsiteX105" fmla="*/ 1419261 w 2243265"/>
              <a:gd name="connsiteY105" fmla="*/ 664627 h 987420"/>
              <a:gd name="connsiteX106" fmla="*/ 1404973 w 2243265"/>
              <a:gd name="connsiteY106" fmla="*/ 669389 h 987420"/>
              <a:gd name="connsiteX107" fmla="*/ 1390686 w 2243265"/>
              <a:gd name="connsiteY107" fmla="*/ 674152 h 987420"/>
              <a:gd name="connsiteX108" fmla="*/ 1366873 w 2243265"/>
              <a:gd name="connsiteY108" fmla="*/ 678914 h 987420"/>
              <a:gd name="connsiteX109" fmla="*/ 1338298 w 2243265"/>
              <a:gd name="connsiteY109" fmla="*/ 688439 h 987420"/>
              <a:gd name="connsiteX110" fmla="*/ 1324011 w 2243265"/>
              <a:gd name="connsiteY110" fmla="*/ 693202 h 987420"/>
              <a:gd name="connsiteX111" fmla="*/ 1238286 w 2243265"/>
              <a:gd name="connsiteY111" fmla="*/ 702727 h 987420"/>
              <a:gd name="connsiteX112" fmla="*/ 1176373 w 2243265"/>
              <a:gd name="connsiteY112" fmla="*/ 717014 h 987420"/>
              <a:gd name="connsiteX113" fmla="*/ 1157323 w 2243265"/>
              <a:gd name="connsiteY113" fmla="*/ 721777 h 987420"/>
              <a:gd name="connsiteX114" fmla="*/ 1133511 w 2243265"/>
              <a:gd name="connsiteY114" fmla="*/ 726539 h 987420"/>
              <a:gd name="connsiteX115" fmla="*/ 1076361 w 2243265"/>
              <a:gd name="connsiteY115" fmla="*/ 740827 h 987420"/>
              <a:gd name="connsiteX116" fmla="*/ 1028736 w 2243265"/>
              <a:gd name="connsiteY116" fmla="*/ 750352 h 987420"/>
              <a:gd name="connsiteX117" fmla="*/ 938248 w 2243265"/>
              <a:gd name="connsiteY117" fmla="*/ 764639 h 987420"/>
              <a:gd name="connsiteX118" fmla="*/ 904911 w 2243265"/>
              <a:gd name="connsiteY118" fmla="*/ 769402 h 987420"/>
              <a:gd name="connsiteX119" fmla="*/ 833473 w 2243265"/>
              <a:gd name="connsiteY119" fmla="*/ 778927 h 987420"/>
              <a:gd name="connsiteX120" fmla="*/ 819186 w 2243265"/>
              <a:gd name="connsiteY120" fmla="*/ 783689 h 987420"/>
              <a:gd name="connsiteX121" fmla="*/ 776323 w 2243265"/>
              <a:gd name="connsiteY121" fmla="*/ 788452 h 987420"/>
              <a:gd name="connsiteX122" fmla="*/ 747748 w 2243265"/>
              <a:gd name="connsiteY122" fmla="*/ 793214 h 987420"/>
              <a:gd name="connsiteX123" fmla="*/ 719173 w 2243265"/>
              <a:gd name="connsiteY123" fmla="*/ 802739 h 987420"/>
              <a:gd name="connsiteX124" fmla="*/ 662023 w 2243265"/>
              <a:gd name="connsiteY124" fmla="*/ 812264 h 987420"/>
              <a:gd name="connsiteX125" fmla="*/ 600111 w 2243265"/>
              <a:gd name="connsiteY125" fmla="*/ 821789 h 987420"/>
              <a:gd name="connsiteX126" fmla="*/ 585823 w 2243265"/>
              <a:gd name="connsiteY126" fmla="*/ 826552 h 987420"/>
              <a:gd name="connsiteX127" fmla="*/ 538198 w 2243265"/>
              <a:gd name="connsiteY127" fmla="*/ 831314 h 987420"/>
              <a:gd name="connsiteX128" fmla="*/ 500098 w 2243265"/>
              <a:gd name="connsiteY128" fmla="*/ 840839 h 987420"/>
              <a:gd name="connsiteX129" fmla="*/ 485811 w 2243265"/>
              <a:gd name="connsiteY129" fmla="*/ 845602 h 987420"/>
              <a:gd name="connsiteX130" fmla="*/ 433423 w 2243265"/>
              <a:gd name="connsiteY130" fmla="*/ 855127 h 987420"/>
              <a:gd name="connsiteX131" fmla="*/ 419136 w 2243265"/>
              <a:gd name="connsiteY131" fmla="*/ 859889 h 987420"/>
              <a:gd name="connsiteX132" fmla="*/ 404848 w 2243265"/>
              <a:gd name="connsiteY132" fmla="*/ 869414 h 987420"/>
              <a:gd name="connsiteX133" fmla="*/ 333411 w 2243265"/>
              <a:gd name="connsiteY133" fmla="*/ 883702 h 987420"/>
              <a:gd name="connsiteX134" fmla="*/ 252448 w 2243265"/>
              <a:gd name="connsiteY134" fmla="*/ 888464 h 987420"/>
              <a:gd name="connsiteX135" fmla="*/ 190536 w 2243265"/>
              <a:gd name="connsiteY135" fmla="*/ 897989 h 987420"/>
              <a:gd name="connsiteX136" fmla="*/ 161961 w 2243265"/>
              <a:gd name="connsiteY136" fmla="*/ 912277 h 987420"/>
              <a:gd name="connsiteX137" fmla="*/ 133386 w 2243265"/>
              <a:gd name="connsiteY137" fmla="*/ 921802 h 987420"/>
              <a:gd name="connsiteX138" fmla="*/ 104811 w 2243265"/>
              <a:gd name="connsiteY138" fmla="*/ 931327 h 987420"/>
              <a:gd name="connsiteX139" fmla="*/ 61948 w 2243265"/>
              <a:gd name="connsiteY139" fmla="*/ 945614 h 987420"/>
              <a:gd name="connsiteX140" fmla="*/ 47661 w 2243265"/>
              <a:gd name="connsiteY140" fmla="*/ 950377 h 987420"/>
              <a:gd name="connsiteX141" fmla="*/ 33373 w 2243265"/>
              <a:gd name="connsiteY141" fmla="*/ 955139 h 987420"/>
              <a:gd name="connsiteX142" fmla="*/ 19086 w 2243265"/>
              <a:gd name="connsiteY142" fmla="*/ 964664 h 987420"/>
              <a:gd name="connsiteX143" fmla="*/ 4798 w 2243265"/>
              <a:gd name="connsiteY143" fmla="*/ 969427 h 987420"/>
              <a:gd name="connsiteX144" fmla="*/ 109573 w 2243265"/>
              <a:gd name="connsiteY144" fmla="*/ 712252 h 987420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35993 w 2226810"/>
              <a:gd name="connsiteY134" fmla="*/ 888464 h 971685"/>
              <a:gd name="connsiteX135" fmla="*/ 174081 w 2226810"/>
              <a:gd name="connsiteY135" fmla="*/ 897989 h 971685"/>
              <a:gd name="connsiteX136" fmla="*/ 145506 w 2226810"/>
              <a:gd name="connsiteY136" fmla="*/ 912277 h 971685"/>
              <a:gd name="connsiteX137" fmla="*/ 116931 w 2226810"/>
              <a:gd name="connsiteY137" fmla="*/ 921802 h 971685"/>
              <a:gd name="connsiteX138" fmla="*/ 88356 w 2226810"/>
              <a:gd name="connsiteY138" fmla="*/ 931327 h 971685"/>
              <a:gd name="connsiteX139" fmla="*/ 45493 w 2226810"/>
              <a:gd name="connsiteY139" fmla="*/ 945614 h 971685"/>
              <a:gd name="connsiteX140" fmla="*/ 31206 w 2226810"/>
              <a:gd name="connsiteY140" fmla="*/ 950377 h 971685"/>
              <a:gd name="connsiteX141" fmla="*/ 16918 w 2226810"/>
              <a:gd name="connsiteY141" fmla="*/ 955139 h 971685"/>
              <a:gd name="connsiteX142" fmla="*/ 2631 w 2226810"/>
              <a:gd name="connsiteY142" fmla="*/ 964664 h 971685"/>
              <a:gd name="connsiteX143" fmla="*/ 74068 w 2226810"/>
              <a:gd name="connsiteY143" fmla="*/ 840839 h 971685"/>
              <a:gd name="connsiteX144" fmla="*/ 93118 w 2226810"/>
              <a:gd name="connsiteY14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35993 w 2226810"/>
              <a:gd name="connsiteY134" fmla="*/ 888464 h 971685"/>
              <a:gd name="connsiteX135" fmla="*/ 174081 w 2226810"/>
              <a:gd name="connsiteY135" fmla="*/ 897989 h 971685"/>
              <a:gd name="connsiteX136" fmla="*/ 145506 w 2226810"/>
              <a:gd name="connsiteY136" fmla="*/ 912277 h 971685"/>
              <a:gd name="connsiteX137" fmla="*/ 116931 w 2226810"/>
              <a:gd name="connsiteY137" fmla="*/ 921802 h 971685"/>
              <a:gd name="connsiteX138" fmla="*/ 88356 w 2226810"/>
              <a:gd name="connsiteY138" fmla="*/ 931327 h 971685"/>
              <a:gd name="connsiteX139" fmla="*/ 45493 w 2226810"/>
              <a:gd name="connsiteY139" fmla="*/ 945614 h 971685"/>
              <a:gd name="connsiteX140" fmla="*/ 31206 w 2226810"/>
              <a:gd name="connsiteY140" fmla="*/ 950377 h 971685"/>
              <a:gd name="connsiteX141" fmla="*/ 16918 w 2226810"/>
              <a:gd name="connsiteY141" fmla="*/ 955139 h 971685"/>
              <a:gd name="connsiteX142" fmla="*/ 2631 w 2226810"/>
              <a:gd name="connsiteY142" fmla="*/ 964664 h 971685"/>
              <a:gd name="connsiteX143" fmla="*/ 74068 w 2226810"/>
              <a:gd name="connsiteY143" fmla="*/ 840839 h 971685"/>
              <a:gd name="connsiteX144" fmla="*/ 88355 w 2226810"/>
              <a:gd name="connsiteY14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45518 w 2226810"/>
              <a:gd name="connsiteY134" fmla="*/ 897989 h 971685"/>
              <a:gd name="connsiteX135" fmla="*/ 174081 w 2226810"/>
              <a:gd name="connsiteY135" fmla="*/ 897989 h 971685"/>
              <a:gd name="connsiteX136" fmla="*/ 145506 w 2226810"/>
              <a:gd name="connsiteY136" fmla="*/ 912277 h 971685"/>
              <a:gd name="connsiteX137" fmla="*/ 116931 w 2226810"/>
              <a:gd name="connsiteY137" fmla="*/ 921802 h 971685"/>
              <a:gd name="connsiteX138" fmla="*/ 88356 w 2226810"/>
              <a:gd name="connsiteY138" fmla="*/ 931327 h 971685"/>
              <a:gd name="connsiteX139" fmla="*/ 45493 w 2226810"/>
              <a:gd name="connsiteY139" fmla="*/ 945614 h 971685"/>
              <a:gd name="connsiteX140" fmla="*/ 31206 w 2226810"/>
              <a:gd name="connsiteY140" fmla="*/ 950377 h 971685"/>
              <a:gd name="connsiteX141" fmla="*/ 16918 w 2226810"/>
              <a:gd name="connsiteY141" fmla="*/ 955139 h 971685"/>
              <a:gd name="connsiteX142" fmla="*/ 2631 w 2226810"/>
              <a:gd name="connsiteY142" fmla="*/ 964664 h 971685"/>
              <a:gd name="connsiteX143" fmla="*/ 74068 w 2226810"/>
              <a:gd name="connsiteY143" fmla="*/ 840839 h 971685"/>
              <a:gd name="connsiteX144" fmla="*/ 88355 w 2226810"/>
              <a:gd name="connsiteY14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45518 w 2226810"/>
              <a:gd name="connsiteY134" fmla="*/ 897989 h 971685"/>
              <a:gd name="connsiteX135" fmla="*/ 174081 w 2226810"/>
              <a:gd name="connsiteY135" fmla="*/ 897989 h 971685"/>
              <a:gd name="connsiteX136" fmla="*/ 159794 w 2226810"/>
              <a:gd name="connsiteY136" fmla="*/ 917040 h 971685"/>
              <a:gd name="connsiteX137" fmla="*/ 116931 w 2226810"/>
              <a:gd name="connsiteY137" fmla="*/ 921802 h 971685"/>
              <a:gd name="connsiteX138" fmla="*/ 88356 w 2226810"/>
              <a:gd name="connsiteY138" fmla="*/ 931327 h 971685"/>
              <a:gd name="connsiteX139" fmla="*/ 45493 w 2226810"/>
              <a:gd name="connsiteY139" fmla="*/ 945614 h 971685"/>
              <a:gd name="connsiteX140" fmla="*/ 31206 w 2226810"/>
              <a:gd name="connsiteY140" fmla="*/ 950377 h 971685"/>
              <a:gd name="connsiteX141" fmla="*/ 16918 w 2226810"/>
              <a:gd name="connsiteY141" fmla="*/ 955139 h 971685"/>
              <a:gd name="connsiteX142" fmla="*/ 2631 w 2226810"/>
              <a:gd name="connsiteY142" fmla="*/ 964664 h 971685"/>
              <a:gd name="connsiteX143" fmla="*/ 74068 w 2226810"/>
              <a:gd name="connsiteY143" fmla="*/ 840839 h 971685"/>
              <a:gd name="connsiteX144" fmla="*/ 88355 w 2226810"/>
              <a:gd name="connsiteY14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45518 w 2226810"/>
              <a:gd name="connsiteY134" fmla="*/ 897989 h 971685"/>
              <a:gd name="connsiteX135" fmla="*/ 174081 w 2226810"/>
              <a:gd name="connsiteY135" fmla="*/ 897989 h 971685"/>
              <a:gd name="connsiteX136" fmla="*/ 159794 w 2226810"/>
              <a:gd name="connsiteY136" fmla="*/ 917040 h 971685"/>
              <a:gd name="connsiteX137" fmla="*/ 116931 w 2226810"/>
              <a:gd name="connsiteY137" fmla="*/ 921802 h 971685"/>
              <a:gd name="connsiteX138" fmla="*/ 88356 w 2226810"/>
              <a:gd name="connsiteY138" fmla="*/ 931327 h 971685"/>
              <a:gd name="connsiteX139" fmla="*/ 45493 w 2226810"/>
              <a:gd name="connsiteY139" fmla="*/ 945614 h 971685"/>
              <a:gd name="connsiteX140" fmla="*/ 16918 w 2226810"/>
              <a:gd name="connsiteY140" fmla="*/ 955139 h 971685"/>
              <a:gd name="connsiteX141" fmla="*/ 2631 w 2226810"/>
              <a:gd name="connsiteY141" fmla="*/ 964664 h 971685"/>
              <a:gd name="connsiteX142" fmla="*/ 74068 w 2226810"/>
              <a:gd name="connsiteY142" fmla="*/ 840839 h 971685"/>
              <a:gd name="connsiteX143" fmla="*/ 88355 w 2226810"/>
              <a:gd name="connsiteY14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45518 w 2226810"/>
              <a:gd name="connsiteY134" fmla="*/ 897989 h 971685"/>
              <a:gd name="connsiteX135" fmla="*/ 174081 w 2226810"/>
              <a:gd name="connsiteY135" fmla="*/ 897989 h 971685"/>
              <a:gd name="connsiteX136" fmla="*/ 159794 w 2226810"/>
              <a:gd name="connsiteY136" fmla="*/ 917040 h 971685"/>
              <a:gd name="connsiteX137" fmla="*/ 116931 w 2226810"/>
              <a:gd name="connsiteY137" fmla="*/ 921802 h 971685"/>
              <a:gd name="connsiteX138" fmla="*/ 45493 w 2226810"/>
              <a:gd name="connsiteY138" fmla="*/ 945614 h 971685"/>
              <a:gd name="connsiteX139" fmla="*/ 16918 w 2226810"/>
              <a:gd name="connsiteY139" fmla="*/ 955139 h 971685"/>
              <a:gd name="connsiteX140" fmla="*/ 2631 w 2226810"/>
              <a:gd name="connsiteY140" fmla="*/ 964664 h 971685"/>
              <a:gd name="connsiteX141" fmla="*/ 74068 w 2226810"/>
              <a:gd name="connsiteY141" fmla="*/ 840839 h 971685"/>
              <a:gd name="connsiteX142" fmla="*/ 88355 w 2226810"/>
              <a:gd name="connsiteY14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45518 w 2226810"/>
              <a:gd name="connsiteY134" fmla="*/ 897989 h 971685"/>
              <a:gd name="connsiteX135" fmla="*/ 174081 w 2226810"/>
              <a:gd name="connsiteY135" fmla="*/ 897989 h 971685"/>
              <a:gd name="connsiteX136" fmla="*/ 116931 w 2226810"/>
              <a:gd name="connsiteY136" fmla="*/ 921802 h 971685"/>
              <a:gd name="connsiteX137" fmla="*/ 45493 w 2226810"/>
              <a:gd name="connsiteY137" fmla="*/ 945614 h 971685"/>
              <a:gd name="connsiteX138" fmla="*/ 16918 w 2226810"/>
              <a:gd name="connsiteY138" fmla="*/ 955139 h 971685"/>
              <a:gd name="connsiteX139" fmla="*/ 2631 w 2226810"/>
              <a:gd name="connsiteY139" fmla="*/ 964664 h 971685"/>
              <a:gd name="connsiteX140" fmla="*/ 74068 w 2226810"/>
              <a:gd name="connsiteY140" fmla="*/ 840839 h 971685"/>
              <a:gd name="connsiteX141" fmla="*/ 88355 w 2226810"/>
              <a:gd name="connsiteY14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88393 w 2226810"/>
              <a:gd name="connsiteY132" fmla="*/ 869414 h 971685"/>
              <a:gd name="connsiteX133" fmla="*/ 316956 w 2226810"/>
              <a:gd name="connsiteY133" fmla="*/ 883702 h 971685"/>
              <a:gd name="connsiteX134" fmla="*/ 245518 w 2226810"/>
              <a:gd name="connsiteY134" fmla="*/ 897989 h 971685"/>
              <a:gd name="connsiteX135" fmla="*/ 116931 w 2226810"/>
              <a:gd name="connsiteY135" fmla="*/ 921802 h 971685"/>
              <a:gd name="connsiteX136" fmla="*/ 45493 w 2226810"/>
              <a:gd name="connsiteY136" fmla="*/ 945614 h 971685"/>
              <a:gd name="connsiteX137" fmla="*/ 16918 w 2226810"/>
              <a:gd name="connsiteY137" fmla="*/ 955139 h 971685"/>
              <a:gd name="connsiteX138" fmla="*/ 2631 w 2226810"/>
              <a:gd name="connsiteY138" fmla="*/ 964664 h 971685"/>
              <a:gd name="connsiteX139" fmla="*/ 74068 w 2226810"/>
              <a:gd name="connsiteY139" fmla="*/ 840839 h 971685"/>
              <a:gd name="connsiteX140" fmla="*/ 88355 w 2226810"/>
              <a:gd name="connsiteY14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69356 w 2226810"/>
              <a:gd name="connsiteY129" fmla="*/ 845602 h 971685"/>
              <a:gd name="connsiteX130" fmla="*/ 416968 w 2226810"/>
              <a:gd name="connsiteY130" fmla="*/ 855127 h 971685"/>
              <a:gd name="connsiteX131" fmla="*/ 402681 w 2226810"/>
              <a:gd name="connsiteY131" fmla="*/ 859889 h 971685"/>
              <a:gd name="connsiteX132" fmla="*/ 316956 w 2226810"/>
              <a:gd name="connsiteY132" fmla="*/ 883702 h 971685"/>
              <a:gd name="connsiteX133" fmla="*/ 245518 w 2226810"/>
              <a:gd name="connsiteY133" fmla="*/ 897989 h 971685"/>
              <a:gd name="connsiteX134" fmla="*/ 116931 w 2226810"/>
              <a:gd name="connsiteY134" fmla="*/ 921802 h 971685"/>
              <a:gd name="connsiteX135" fmla="*/ 45493 w 2226810"/>
              <a:gd name="connsiteY135" fmla="*/ 945614 h 971685"/>
              <a:gd name="connsiteX136" fmla="*/ 16918 w 2226810"/>
              <a:gd name="connsiteY136" fmla="*/ 955139 h 971685"/>
              <a:gd name="connsiteX137" fmla="*/ 2631 w 2226810"/>
              <a:gd name="connsiteY137" fmla="*/ 964664 h 971685"/>
              <a:gd name="connsiteX138" fmla="*/ 74068 w 2226810"/>
              <a:gd name="connsiteY138" fmla="*/ 840839 h 971685"/>
              <a:gd name="connsiteX139" fmla="*/ 88355 w 2226810"/>
              <a:gd name="connsiteY13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16968 w 2226810"/>
              <a:gd name="connsiteY129" fmla="*/ 855127 h 971685"/>
              <a:gd name="connsiteX130" fmla="*/ 402681 w 2226810"/>
              <a:gd name="connsiteY130" fmla="*/ 859889 h 971685"/>
              <a:gd name="connsiteX131" fmla="*/ 316956 w 2226810"/>
              <a:gd name="connsiteY131" fmla="*/ 883702 h 971685"/>
              <a:gd name="connsiteX132" fmla="*/ 245518 w 2226810"/>
              <a:gd name="connsiteY132" fmla="*/ 897989 h 971685"/>
              <a:gd name="connsiteX133" fmla="*/ 116931 w 2226810"/>
              <a:gd name="connsiteY133" fmla="*/ 921802 h 971685"/>
              <a:gd name="connsiteX134" fmla="*/ 45493 w 2226810"/>
              <a:gd name="connsiteY134" fmla="*/ 945614 h 971685"/>
              <a:gd name="connsiteX135" fmla="*/ 16918 w 2226810"/>
              <a:gd name="connsiteY135" fmla="*/ 955139 h 971685"/>
              <a:gd name="connsiteX136" fmla="*/ 2631 w 2226810"/>
              <a:gd name="connsiteY136" fmla="*/ 964664 h 971685"/>
              <a:gd name="connsiteX137" fmla="*/ 74068 w 2226810"/>
              <a:gd name="connsiteY137" fmla="*/ 840839 h 971685"/>
              <a:gd name="connsiteX138" fmla="*/ 88355 w 2226810"/>
              <a:gd name="connsiteY13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521743 w 2226810"/>
              <a:gd name="connsiteY127" fmla="*/ 831314 h 971685"/>
              <a:gd name="connsiteX128" fmla="*/ 483643 w 2226810"/>
              <a:gd name="connsiteY128" fmla="*/ 840839 h 971685"/>
              <a:gd name="connsiteX129" fmla="*/ 416968 w 2226810"/>
              <a:gd name="connsiteY129" fmla="*/ 855127 h 971685"/>
              <a:gd name="connsiteX130" fmla="*/ 316956 w 2226810"/>
              <a:gd name="connsiteY130" fmla="*/ 883702 h 971685"/>
              <a:gd name="connsiteX131" fmla="*/ 245518 w 2226810"/>
              <a:gd name="connsiteY131" fmla="*/ 897989 h 971685"/>
              <a:gd name="connsiteX132" fmla="*/ 116931 w 2226810"/>
              <a:gd name="connsiteY132" fmla="*/ 921802 h 971685"/>
              <a:gd name="connsiteX133" fmla="*/ 45493 w 2226810"/>
              <a:gd name="connsiteY133" fmla="*/ 945614 h 971685"/>
              <a:gd name="connsiteX134" fmla="*/ 16918 w 2226810"/>
              <a:gd name="connsiteY134" fmla="*/ 955139 h 971685"/>
              <a:gd name="connsiteX135" fmla="*/ 2631 w 2226810"/>
              <a:gd name="connsiteY135" fmla="*/ 964664 h 971685"/>
              <a:gd name="connsiteX136" fmla="*/ 74068 w 2226810"/>
              <a:gd name="connsiteY136" fmla="*/ 840839 h 971685"/>
              <a:gd name="connsiteX137" fmla="*/ 88355 w 2226810"/>
              <a:gd name="connsiteY13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83656 w 2226810"/>
              <a:gd name="connsiteY125" fmla="*/ 821789 h 971685"/>
              <a:gd name="connsiteX126" fmla="*/ 569368 w 2226810"/>
              <a:gd name="connsiteY126" fmla="*/ 826552 h 971685"/>
              <a:gd name="connsiteX127" fmla="*/ 483643 w 2226810"/>
              <a:gd name="connsiteY127" fmla="*/ 840839 h 971685"/>
              <a:gd name="connsiteX128" fmla="*/ 416968 w 2226810"/>
              <a:gd name="connsiteY128" fmla="*/ 855127 h 971685"/>
              <a:gd name="connsiteX129" fmla="*/ 316956 w 2226810"/>
              <a:gd name="connsiteY129" fmla="*/ 883702 h 971685"/>
              <a:gd name="connsiteX130" fmla="*/ 245518 w 2226810"/>
              <a:gd name="connsiteY130" fmla="*/ 897989 h 971685"/>
              <a:gd name="connsiteX131" fmla="*/ 116931 w 2226810"/>
              <a:gd name="connsiteY131" fmla="*/ 921802 h 971685"/>
              <a:gd name="connsiteX132" fmla="*/ 45493 w 2226810"/>
              <a:gd name="connsiteY132" fmla="*/ 945614 h 971685"/>
              <a:gd name="connsiteX133" fmla="*/ 16918 w 2226810"/>
              <a:gd name="connsiteY133" fmla="*/ 955139 h 971685"/>
              <a:gd name="connsiteX134" fmla="*/ 2631 w 2226810"/>
              <a:gd name="connsiteY134" fmla="*/ 964664 h 971685"/>
              <a:gd name="connsiteX135" fmla="*/ 74068 w 2226810"/>
              <a:gd name="connsiteY135" fmla="*/ 840839 h 971685"/>
              <a:gd name="connsiteX136" fmla="*/ 88355 w 2226810"/>
              <a:gd name="connsiteY13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31293 w 2226810"/>
              <a:gd name="connsiteY122" fmla="*/ 793214 h 971685"/>
              <a:gd name="connsiteX123" fmla="*/ 702718 w 2226810"/>
              <a:gd name="connsiteY123" fmla="*/ 802739 h 971685"/>
              <a:gd name="connsiteX124" fmla="*/ 645568 w 2226810"/>
              <a:gd name="connsiteY124" fmla="*/ 812264 h 971685"/>
              <a:gd name="connsiteX125" fmla="*/ 569368 w 2226810"/>
              <a:gd name="connsiteY125" fmla="*/ 826552 h 971685"/>
              <a:gd name="connsiteX126" fmla="*/ 483643 w 2226810"/>
              <a:gd name="connsiteY126" fmla="*/ 840839 h 971685"/>
              <a:gd name="connsiteX127" fmla="*/ 416968 w 2226810"/>
              <a:gd name="connsiteY127" fmla="*/ 855127 h 971685"/>
              <a:gd name="connsiteX128" fmla="*/ 316956 w 2226810"/>
              <a:gd name="connsiteY128" fmla="*/ 883702 h 971685"/>
              <a:gd name="connsiteX129" fmla="*/ 245518 w 2226810"/>
              <a:gd name="connsiteY129" fmla="*/ 897989 h 971685"/>
              <a:gd name="connsiteX130" fmla="*/ 116931 w 2226810"/>
              <a:gd name="connsiteY130" fmla="*/ 921802 h 971685"/>
              <a:gd name="connsiteX131" fmla="*/ 45493 w 2226810"/>
              <a:gd name="connsiteY131" fmla="*/ 945614 h 971685"/>
              <a:gd name="connsiteX132" fmla="*/ 16918 w 2226810"/>
              <a:gd name="connsiteY132" fmla="*/ 955139 h 971685"/>
              <a:gd name="connsiteX133" fmla="*/ 2631 w 2226810"/>
              <a:gd name="connsiteY133" fmla="*/ 964664 h 971685"/>
              <a:gd name="connsiteX134" fmla="*/ 74068 w 2226810"/>
              <a:gd name="connsiteY134" fmla="*/ 840839 h 971685"/>
              <a:gd name="connsiteX135" fmla="*/ 88355 w 2226810"/>
              <a:gd name="connsiteY13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802731 w 2226810"/>
              <a:gd name="connsiteY120" fmla="*/ 783689 h 971685"/>
              <a:gd name="connsiteX121" fmla="*/ 759868 w 2226810"/>
              <a:gd name="connsiteY121" fmla="*/ 788452 h 971685"/>
              <a:gd name="connsiteX122" fmla="*/ 702718 w 2226810"/>
              <a:gd name="connsiteY122" fmla="*/ 802739 h 971685"/>
              <a:gd name="connsiteX123" fmla="*/ 645568 w 2226810"/>
              <a:gd name="connsiteY123" fmla="*/ 812264 h 971685"/>
              <a:gd name="connsiteX124" fmla="*/ 569368 w 2226810"/>
              <a:gd name="connsiteY124" fmla="*/ 826552 h 971685"/>
              <a:gd name="connsiteX125" fmla="*/ 483643 w 2226810"/>
              <a:gd name="connsiteY125" fmla="*/ 840839 h 971685"/>
              <a:gd name="connsiteX126" fmla="*/ 416968 w 2226810"/>
              <a:gd name="connsiteY126" fmla="*/ 855127 h 971685"/>
              <a:gd name="connsiteX127" fmla="*/ 316956 w 2226810"/>
              <a:gd name="connsiteY127" fmla="*/ 883702 h 971685"/>
              <a:gd name="connsiteX128" fmla="*/ 245518 w 2226810"/>
              <a:gd name="connsiteY128" fmla="*/ 897989 h 971685"/>
              <a:gd name="connsiteX129" fmla="*/ 116931 w 2226810"/>
              <a:gd name="connsiteY129" fmla="*/ 921802 h 971685"/>
              <a:gd name="connsiteX130" fmla="*/ 45493 w 2226810"/>
              <a:gd name="connsiteY130" fmla="*/ 945614 h 971685"/>
              <a:gd name="connsiteX131" fmla="*/ 16918 w 2226810"/>
              <a:gd name="connsiteY131" fmla="*/ 955139 h 971685"/>
              <a:gd name="connsiteX132" fmla="*/ 2631 w 2226810"/>
              <a:gd name="connsiteY132" fmla="*/ 964664 h 971685"/>
              <a:gd name="connsiteX133" fmla="*/ 74068 w 2226810"/>
              <a:gd name="connsiteY133" fmla="*/ 840839 h 971685"/>
              <a:gd name="connsiteX134" fmla="*/ 88355 w 2226810"/>
              <a:gd name="connsiteY13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759868 w 2226810"/>
              <a:gd name="connsiteY120" fmla="*/ 788452 h 971685"/>
              <a:gd name="connsiteX121" fmla="*/ 702718 w 2226810"/>
              <a:gd name="connsiteY121" fmla="*/ 802739 h 971685"/>
              <a:gd name="connsiteX122" fmla="*/ 645568 w 2226810"/>
              <a:gd name="connsiteY122" fmla="*/ 812264 h 971685"/>
              <a:gd name="connsiteX123" fmla="*/ 569368 w 2226810"/>
              <a:gd name="connsiteY123" fmla="*/ 826552 h 971685"/>
              <a:gd name="connsiteX124" fmla="*/ 483643 w 2226810"/>
              <a:gd name="connsiteY124" fmla="*/ 840839 h 971685"/>
              <a:gd name="connsiteX125" fmla="*/ 416968 w 2226810"/>
              <a:gd name="connsiteY125" fmla="*/ 855127 h 971685"/>
              <a:gd name="connsiteX126" fmla="*/ 316956 w 2226810"/>
              <a:gd name="connsiteY126" fmla="*/ 883702 h 971685"/>
              <a:gd name="connsiteX127" fmla="*/ 245518 w 2226810"/>
              <a:gd name="connsiteY127" fmla="*/ 897989 h 971685"/>
              <a:gd name="connsiteX128" fmla="*/ 116931 w 2226810"/>
              <a:gd name="connsiteY128" fmla="*/ 921802 h 971685"/>
              <a:gd name="connsiteX129" fmla="*/ 45493 w 2226810"/>
              <a:gd name="connsiteY129" fmla="*/ 945614 h 971685"/>
              <a:gd name="connsiteX130" fmla="*/ 16918 w 2226810"/>
              <a:gd name="connsiteY130" fmla="*/ 955139 h 971685"/>
              <a:gd name="connsiteX131" fmla="*/ 2631 w 2226810"/>
              <a:gd name="connsiteY131" fmla="*/ 964664 h 971685"/>
              <a:gd name="connsiteX132" fmla="*/ 74068 w 2226810"/>
              <a:gd name="connsiteY132" fmla="*/ 840839 h 971685"/>
              <a:gd name="connsiteX133" fmla="*/ 88355 w 2226810"/>
              <a:gd name="connsiteY13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702718 w 2226810"/>
              <a:gd name="connsiteY120" fmla="*/ 802739 h 971685"/>
              <a:gd name="connsiteX121" fmla="*/ 645568 w 2226810"/>
              <a:gd name="connsiteY121" fmla="*/ 812264 h 971685"/>
              <a:gd name="connsiteX122" fmla="*/ 569368 w 2226810"/>
              <a:gd name="connsiteY122" fmla="*/ 826552 h 971685"/>
              <a:gd name="connsiteX123" fmla="*/ 483643 w 2226810"/>
              <a:gd name="connsiteY123" fmla="*/ 840839 h 971685"/>
              <a:gd name="connsiteX124" fmla="*/ 416968 w 2226810"/>
              <a:gd name="connsiteY124" fmla="*/ 855127 h 971685"/>
              <a:gd name="connsiteX125" fmla="*/ 316956 w 2226810"/>
              <a:gd name="connsiteY125" fmla="*/ 883702 h 971685"/>
              <a:gd name="connsiteX126" fmla="*/ 245518 w 2226810"/>
              <a:gd name="connsiteY126" fmla="*/ 897989 h 971685"/>
              <a:gd name="connsiteX127" fmla="*/ 116931 w 2226810"/>
              <a:gd name="connsiteY127" fmla="*/ 921802 h 971685"/>
              <a:gd name="connsiteX128" fmla="*/ 45493 w 2226810"/>
              <a:gd name="connsiteY128" fmla="*/ 945614 h 971685"/>
              <a:gd name="connsiteX129" fmla="*/ 16918 w 2226810"/>
              <a:gd name="connsiteY129" fmla="*/ 955139 h 971685"/>
              <a:gd name="connsiteX130" fmla="*/ 2631 w 2226810"/>
              <a:gd name="connsiteY130" fmla="*/ 964664 h 971685"/>
              <a:gd name="connsiteX131" fmla="*/ 74068 w 2226810"/>
              <a:gd name="connsiteY131" fmla="*/ 840839 h 971685"/>
              <a:gd name="connsiteX132" fmla="*/ 88355 w 2226810"/>
              <a:gd name="connsiteY13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817018 w 2226810"/>
              <a:gd name="connsiteY119" fmla="*/ 778927 h 971685"/>
              <a:gd name="connsiteX120" fmla="*/ 645568 w 2226810"/>
              <a:gd name="connsiteY120" fmla="*/ 812264 h 971685"/>
              <a:gd name="connsiteX121" fmla="*/ 569368 w 2226810"/>
              <a:gd name="connsiteY121" fmla="*/ 826552 h 971685"/>
              <a:gd name="connsiteX122" fmla="*/ 483643 w 2226810"/>
              <a:gd name="connsiteY122" fmla="*/ 840839 h 971685"/>
              <a:gd name="connsiteX123" fmla="*/ 416968 w 2226810"/>
              <a:gd name="connsiteY123" fmla="*/ 855127 h 971685"/>
              <a:gd name="connsiteX124" fmla="*/ 316956 w 2226810"/>
              <a:gd name="connsiteY124" fmla="*/ 883702 h 971685"/>
              <a:gd name="connsiteX125" fmla="*/ 245518 w 2226810"/>
              <a:gd name="connsiteY125" fmla="*/ 897989 h 971685"/>
              <a:gd name="connsiteX126" fmla="*/ 116931 w 2226810"/>
              <a:gd name="connsiteY126" fmla="*/ 921802 h 971685"/>
              <a:gd name="connsiteX127" fmla="*/ 45493 w 2226810"/>
              <a:gd name="connsiteY127" fmla="*/ 945614 h 971685"/>
              <a:gd name="connsiteX128" fmla="*/ 16918 w 2226810"/>
              <a:gd name="connsiteY128" fmla="*/ 955139 h 971685"/>
              <a:gd name="connsiteX129" fmla="*/ 2631 w 2226810"/>
              <a:gd name="connsiteY129" fmla="*/ 964664 h 971685"/>
              <a:gd name="connsiteX130" fmla="*/ 74068 w 2226810"/>
              <a:gd name="connsiteY130" fmla="*/ 840839 h 971685"/>
              <a:gd name="connsiteX131" fmla="*/ 88355 w 2226810"/>
              <a:gd name="connsiteY13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797968 w 2226810"/>
              <a:gd name="connsiteY119" fmla="*/ 797977 h 971685"/>
              <a:gd name="connsiteX120" fmla="*/ 645568 w 2226810"/>
              <a:gd name="connsiteY120" fmla="*/ 812264 h 971685"/>
              <a:gd name="connsiteX121" fmla="*/ 569368 w 2226810"/>
              <a:gd name="connsiteY121" fmla="*/ 826552 h 971685"/>
              <a:gd name="connsiteX122" fmla="*/ 483643 w 2226810"/>
              <a:gd name="connsiteY122" fmla="*/ 840839 h 971685"/>
              <a:gd name="connsiteX123" fmla="*/ 416968 w 2226810"/>
              <a:gd name="connsiteY123" fmla="*/ 855127 h 971685"/>
              <a:gd name="connsiteX124" fmla="*/ 316956 w 2226810"/>
              <a:gd name="connsiteY124" fmla="*/ 883702 h 971685"/>
              <a:gd name="connsiteX125" fmla="*/ 245518 w 2226810"/>
              <a:gd name="connsiteY125" fmla="*/ 897989 h 971685"/>
              <a:gd name="connsiteX126" fmla="*/ 116931 w 2226810"/>
              <a:gd name="connsiteY126" fmla="*/ 921802 h 971685"/>
              <a:gd name="connsiteX127" fmla="*/ 45493 w 2226810"/>
              <a:gd name="connsiteY127" fmla="*/ 945614 h 971685"/>
              <a:gd name="connsiteX128" fmla="*/ 16918 w 2226810"/>
              <a:gd name="connsiteY128" fmla="*/ 955139 h 971685"/>
              <a:gd name="connsiteX129" fmla="*/ 2631 w 2226810"/>
              <a:gd name="connsiteY129" fmla="*/ 964664 h 971685"/>
              <a:gd name="connsiteX130" fmla="*/ 74068 w 2226810"/>
              <a:gd name="connsiteY130" fmla="*/ 840839 h 971685"/>
              <a:gd name="connsiteX131" fmla="*/ 88355 w 2226810"/>
              <a:gd name="connsiteY13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117056 w 2226810"/>
              <a:gd name="connsiteY114" fmla="*/ 726539 h 971685"/>
              <a:gd name="connsiteX115" fmla="*/ 1059906 w 2226810"/>
              <a:gd name="connsiteY115" fmla="*/ 740827 h 971685"/>
              <a:gd name="connsiteX116" fmla="*/ 1012281 w 2226810"/>
              <a:gd name="connsiteY116" fmla="*/ 750352 h 971685"/>
              <a:gd name="connsiteX117" fmla="*/ 921793 w 2226810"/>
              <a:gd name="connsiteY117" fmla="*/ 764639 h 971685"/>
              <a:gd name="connsiteX118" fmla="*/ 888456 w 2226810"/>
              <a:gd name="connsiteY118" fmla="*/ 769402 h 971685"/>
              <a:gd name="connsiteX119" fmla="*/ 797968 w 2226810"/>
              <a:gd name="connsiteY119" fmla="*/ 783690 h 971685"/>
              <a:gd name="connsiteX120" fmla="*/ 645568 w 2226810"/>
              <a:gd name="connsiteY120" fmla="*/ 812264 h 971685"/>
              <a:gd name="connsiteX121" fmla="*/ 569368 w 2226810"/>
              <a:gd name="connsiteY121" fmla="*/ 826552 h 971685"/>
              <a:gd name="connsiteX122" fmla="*/ 483643 w 2226810"/>
              <a:gd name="connsiteY122" fmla="*/ 840839 h 971685"/>
              <a:gd name="connsiteX123" fmla="*/ 416968 w 2226810"/>
              <a:gd name="connsiteY123" fmla="*/ 855127 h 971685"/>
              <a:gd name="connsiteX124" fmla="*/ 316956 w 2226810"/>
              <a:gd name="connsiteY124" fmla="*/ 883702 h 971685"/>
              <a:gd name="connsiteX125" fmla="*/ 245518 w 2226810"/>
              <a:gd name="connsiteY125" fmla="*/ 897989 h 971685"/>
              <a:gd name="connsiteX126" fmla="*/ 116931 w 2226810"/>
              <a:gd name="connsiteY126" fmla="*/ 921802 h 971685"/>
              <a:gd name="connsiteX127" fmla="*/ 45493 w 2226810"/>
              <a:gd name="connsiteY127" fmla="*/ 945614 h 971685"/>
              <a:gd name="connsiteX128" fmla="*/ 16918 w 2226810"/>
              <a:gd name="connsiteY128" fmla="*/ 955139 h 971685"/>
              <a:gd name="connsiteX129" fmla="*/ 2631 w 2226810"/>
              <a:gd name="connsiteY129" fmla="*/ 964664 h 971685"/>
              <a:gd name="connsiteX130" fmla="*/ 74068 w 2226810"/>
              <a:gd name="connsiteY130" fmla="*/ 840839 h 971685"/>
              <a:gd name="connsiteX131" fmla="*/ 88355 w 2226810"/>
              <a:gd name="connsiteY13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059906 w 2226810"/>
              <a:gd name="connsiteY114" fmla="*/ 740827 h 971685"/>
              <a:gd name="connsiteX115" fmla="*/ 1012281 w 2226810"/>
              <a:gd name="connsiteY115" fmla="*/ 750352 h 971685"/>
              <a:gd name="connsiteX116" fmla="*/ 921793 w 2226810"/>
              <a:gd name="connsiteY116" fmla="*/ 764639 h 971685"/>
              <a:gd name="connsiteX117" fmla="*/ 888456 w 2226810"/>
              <a:gd name="connsiteY117" fmla="*/ 769402 h 971685"/>
              <a:gd name="connsiteX118" fmla="*/ 797968 w 2226810"/>
              <a:gd name="connsiteY118" fmla="*/ 783690 h 971685"/>
              <a:gd name="connsiteX119" fmla="*/ 645568 w 2226810"/>
              <a:gd name="connsiteY119" fmla="*/ 812264 h 971685"/>
              <a:gd name="connsiteX120" fmla="*/ 569368 w 2226810"/>
              <a:gd name="connsiteY120" fmla="*/ 826552 h 971685"/>
              <a:gd name="connsiteX121" fmla="*/ 483643 w 2226810"/>
              <a:gd name="connsiteY121" fmla="*/ 840839 h 971685"/>
              <a:gd name="connsiteX122" fmla="*/ 416968 w 2226810"/>
              <a:gd name="connsiteY122" fmla="*/ 855127 h 971685"/>
              <a:gd name="connsiteX123" fmla="*/ 316956 w 2226810"/>
              <a:gd name="connsiteY123" fmla="*/ 883702 h 971685"/>
              <a:gd name="connsiteX124" fmla="*/ 245518 w 2226810"/>
              <a:gd name="connsiteY124" fmla="*/ 897989 h 971685"/>
              <a:gd name="connsiteX125" fmla="*/ 116931 w 2226810"/>
              <a:gd name="connsiteY125" fmla="*/ 921802 h 971685"/>
              <a:gd name="connsiteX126" fmla="*/ 45493 w 2226810"/>
              <a:gd name="connsiteY126" fmla="*/ 945614 h 971685"/>
              <a:gd name="connsiteX127" fmla="*/ 16918 w 2226810"/>
              <a:gd name="connsiteY127" fmla="*/ 955139 h 971685"/>
              <a:gd name="connsiteX128" fmla="*/ 2631 w 2226810"/>
              <a:gd name="connsiteY128" fmla="*/ 964664 h 971685"/>
              <a:gd name="connsiteX129" fmla="*/ 74068 w 2226810"/>
              <a:gd name="connsiteY129" fmla="*/ 840839 h 971685"/>
              <a:gd name="connsiteX130" fmla="*/ 88355 w 2226810"/>
              <a:gd name="connsiteY13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012281 w 2226810"/>
              <a:gd name="connsiteY114" fmla="*/ 750352 h 971685"/>
              <a:gd name="connsiteX115" fmla="*/ 921793 w 2226810"/>
              <a:gd name="connsiteY115" fmla="*/ 764639 h 971685"/>
              <a:gd name="connsiteX116" fmla="*/ 888456 w 2226810"/>
              <a:gd name="connsiteY116" fmla="*/ 769402 h 971685"/>
              <a:gd name="connsiteX117" fmla="*/ 797968 w 2226810"/>
              <a:gd name="connsiteY117" fmla="*/ 783690 h 971685"/>
              <a:gd name="connsiteX118" fmla="*/ 645568 w 2226810"/>
              <a:gd name="connsiteY118" fmla="*/ 812264 h 971685"/>
              <a:gd name="connsiteX119" fmla="*/ 569368 w 2226810"/>
              <a:gd name="connsiteY119" fmla="*/ 826552 h 971685"/>
              <a:gd name="connsiteX120" fmla="*/ 483643 w 2226810"/>
              <a:gd name="connsiteY120" fmla="*/ 840839 h 971685"/>
              <a:gd name="connsiteX121" fmla="*/ 416968 w 2226810"/>
              <a:gd name="connsiteY121" fmla="*/ 855127 h 971685"/>
              <a:gd name="connsiteX122" fmla="*/ 316956 w 2226810"/>
              <a:gd name="connsiteY122" fmla="*/ 883702 h 971685"/>
              <a:gd name="connsiteX123" fmla="*/ 245518 w 2226810"/>
              <a:gd name="connsiteY123" fmla="*/ 897989 h 971685"/>
              <a:gd name="connsiteX124" fmla="*/ 116931 w 2226810"/>
              <a:gd name="connsiteY124" fmla="*/ 921802 h 971685"/>
              <a:gd name="connsiteX125" fmla="*/ 45493 w 2226810"/>
              <a:gd name="connsiteY125" fmla="*/ 945614 h 971685"/>
              <a:gd name="connsiteX126" fmla="*/ 16918 w 2226810"/>
              <a:gd name="connsiteY126" fmla="*/ 955139 h 971685"/>
              <a:gd name="connsiteX127" fmla="*/ 2631 w 2226810"/>
              <a:gd name="connsiteY127" fmla="*/ 964664 h 971685"/>
              <a:gd name="connsiteX128" fmla="*/ 74068 w 2226810"/>
              <a:gd name="connsiteY128" fmla="*/ 840839 h 971685"/>
              <a:gd name="connsiteX129" fmla="*/ 88355 w 2226810"/>
              <a:gd name="connsiteY12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140868 w 2226810"/>
              <a:gd name="connsiteY113" fmla="*/ 721777 h 971685"/>
              <a:gd name="connsiteX114" fmla="*/ 1012281 w 2226810"/>
              <a:gd name="connsiteY114" fmla="*/ 750352 h 971685"/>
              <a:gd name="connsiteX115" fmla="*/ 888456 w 2226810"/>
              <a:gd name="connsiteY115" fmla="*/ 769402 h 971685"/>
              <a:gd name="connsiteX116" fmla="*/ 797968 w 2226810"/>
              <a:gd name="connsiteY116" fmla="*/ 783690 h 971685"/>
              <a:gd name="connsiteX117" fmla="*/ 645568 w 2226810"/>
              <a:gd name="connsiteY117" fmla="*/ 812264 h 971685"/>
              <a:gd name="connsiteX118" fmla="*/ 569368 w 2226810"/>
              <a:gd name="connsiteY118" fmla="*/ 826552 h 971685"/>
              <a:gd name="connsiteX119" fmla="*/ 483643 w 2226810"/>
              <a:gd name="connsiteY119" fmla="*/ 840839 h 971685"/>
              <a:gd name="connsiteX120" fmla="*/ 416968 w 2226810"/>
              <a:gd name="connsiteY120" fmla="*/ 855127 h 971685"/>
              <a:gd name="connsiteX121" fmla="*/ 316956 w 2226810"/>
              <a:gd name="connsiteY121" fmla="*/ 883702 h 971685"/>
              <a:gd name="connsiteX122" fmla="*/ 245518 w 2226810"/>
              <a:gd name="connsiteY122" fmla="*/ 897989 h 971685"/>
              <a:gd name="connsiteX123" fmla="*/ 116931 w 2226810"/>
              <a:gd name="connsiteY123" fmla="*/ 921802 h 971685"/>
              <a:gd name="connsiteX124" fmla="*/ 45493 w 2226810"/>
              <a:gd name="connsiteY124" fmla="*/ 945614 h 971685"/>
              <a:gd name="connsiteX125" fmla="*/ 16918 w 2226810"/>
              <a:gd name="connsiteY125" fmla="*/ 955139 h 971685"/>
              <a:gd name="connsiteX126" fmla="*/ 2631 w 2226810"/>
              <a:gd name="connsiteY126" fmla="*/ 964664 h 971685"/>
              <a:gd name="connsiteX127" fmla="*/ 74068 w 2226810"/>
              <a:gd name="connsiteY127" fmla="*/ 840839 h 971685"/>
              <a:gd name="connsiteX128" fmla="*/ 88355 w 2226810"/>
              <a:gd name="connsiteY12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012281 w 2226810"/>
              <a:gd name="connsiteY113" fmla="*/ 750352 h 971685"/>
              <a:gd name="connsiteX114" fmla="*/ 888456 w 2226810"/>
              <a:gd name="connsiteY114" fmla="*/ 769402 h 971685"/>
              <a:gd name="connsiteX115" fmla="*/ 797968 w 2226810"/>
              <a:gd name="connsiteY115" fmla="*/ 783690 h 971685"/>
              <a:gd name="connsiteX116" fmla="*/ 645568 w 2226810"/>
              <a:gd name="connsiteY116" fmla="*/ 812264 h 971685"/>
              <a:gd name="connsiteX117" fmla="*/ 569368 w 2226810"/>
              <a:gd name="connsiteY117" fmla="*/ 826552 h 971685"/>
              <a:gd name="connsiteX118" fmla="*/ 483643 w 2226810"/>
              <a:gd name="connsiteY118" fmla="*/ 840839 h 971685"/>
              <a:gd name="connsiteX119" fmla="*/ 416968 w 2226810"/>
              <a:gd name="connsiteY119" fmla="*/ 855127 h 971685"/>
              <a:gd name="connsiteX120" fmla="*/ 316956 w 2226810"/>
              <a:gd name="connsiteY120" fmla="*/ 883702 h 971685"/>
              <a:gd name="connsiteX121" fmla="*/ 245518 w 2226810"/>
              <a:gd name="connsiteY121" fmla="*/ 897989 h 971685"/>
              <a:gd name="connsiteX122" fmla="*/ 116931 w 2226810"/>
              <a:gd name="connsiteY122" fmla="*/ 921802 h 971685"/>
              <a:gd name="connsiteX123" fmla="*/ 45493 w 2226810"/>
              <a:gd name="connsiteY123" fmla="*/ 945614 h 971685"/>
              <a:gd name="connsiteX124" fmla="*/ 16918 w 2226810"/>
              <a:gd name="connsiteY124" fmla="*/ 955139 h 971685"/>
              <a:gd name="connsiteX125" fmla="*/ 2631 w 2226810"/>
              <a:gd name="connsiteY125" fmla="*/ 964664 h 971685"/>
              <a:gd name="connsiteX126" fmla="*/ 74068 w 2226810"/>
              <a:gd name="connsiteY126" fmla="*/ 840839 h 971685"/>
              <a:gd name="connsiteX127" fmla="*/ 88355 w 2226810"/>
              <a:gd name="connsiteY12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36064 h 971685"/>
              <a:gd name="connsiteX113" fmla="*/ 1012281 w 2226810"/>
              <a:gd name="connsiteY113" fmla="*/ 750352 h 971685"/>
              <a:gd name="connsiteX114" fmla="*/ 888456 w 2226810"/>
              <a:gd name="connsiteY114" fmla="*/ 769402 h 971685"/>
              <a:gd name="connsiteX115" fmla="*/ 797968 w 2226810"/>
              <a:gd name="connsiteY115" fmla="*/ 783690 h 971685"/>
              <a:gd name="connsiteX116" fmla="*/ 645568 w 2226810"/>
              <a:gd name="connsiteY116" fmla="*/ 812264 h 971685"/>
              <a:gd name="connsiteX117" fmla="*/ 569368 w 2226810"/>
              <a:gd name="connsiteY117" fmla="*/ 826552 h 971685"/>
              <a:gd name="connsiteX118" fmla="*/ 483643 w 2226810"/>
              <a:gd name="connsiteY118" fmla="*/ 840839 h 971685"/>
              <a:gd name="connsiteX119" fmla="*/ 416968 w 2226810"/>
              <a:gd name="connsiteY119" fmla="*/ 855127 h 971685"/>
              <a:gd name="connsiteX120" fmla="*/ 316956 w 2226810"/>
              <a:gd name="connsiteY120" fmla="*/ 883702 h 971685"/>
              <a:gd name="connsiteX121" fmla="*/ 245518 w 2226810"/>
              <a:gd name="connsiteY121" fmla="*/ 897989 h 971685"/>
              <a:gd name="connsiteX122" fmla="*/ 116931 w 2226810"/>
              <a:gd name="connsiteY122" fmla="*/ 921802 h 971685"/>
              <a:gd name="connsiteX123" fmla="*/ 45493 w 2226810"/>
              <a:gd name="connsiteY123" fmla="*/ 945614 h 971685"/>
              <a:gd name="connsiteX124" fmla="*/ 16918 w 2226810"/>
              <a:gd name="connsiteY124" fmla="*/ 955139 h 971685"/>
              <a:gd name="connsiteX125" fmla="*/ 2631 w 2226810"/>
              <a:gd name="connsiteY125" fmla="*/ 964664 h 971685"/>
              <a:gd name="connsiteX126" fmla="*/ 74068 w 2226810"/>
              <a:gd name="connsiteY126" fmla="*/ 840839 h 971685"/>
              <a:gd name="connsiteX127" fmla="*/ 88355 w 2226810"/>
              <a:gd name="connsiteY12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21831 w 2226810"/>
              <a:gd name="connsiteY111" fmla="*/ 702727 h 971685"/>
              <a:gd name="connsiteX112" fmla="*/ 1159918 w 2226810"/>
              <a:gd name="connsiteY112" fmla="*/ 717014 h 971685"/>
              <a:gd name="connsiteX113" fmla="*/ 1012281 w 2226810"/>
              <a:gd name="connsiteY113" fmla="*/ 750352 h 971685"/>
              <a:gd name="connsiteX114" fmla="*/ 888456 w 2226810"/>
              <a:gd name="connsiteY114" fmla="*/ 769402 h 971685"/>
              <a:gd name="connsiteX115" fmla="*/ 797968 w 2226810"/>
              <a:gd name="connsiteY115" fmla="*/ 783690 h 971685"/>
              <a:gd name="connsiteX116" fmla="*/ 645568 w 2226810"/>
              <a:gd name="connsiteY116" fmla="*/ 812264 h 971685"/>
              <a:gd name="connsiteX117" fmla="*/ 569368 w 2226810"/>
              <a:gd name="connsiteY117" fmla="*/ 826552 h 971685"/>
              <a:gd name="connsiteX118" fmla="*/ 483643 w 2226810"/>
              <a:gd name="connsiteY118" fmla="*/ 840839 h 971685"/>
              <a:gd name="connsiteX119" fmla="*/ 416968 w 2226810"/>
              <a:gd name="connsiteY119" fmla="*/ 855127 h 971685"/>
              <a:gd name="connsiteX120" fmla="*/ 316956 w 2226810"/>
              <a:gd name="connsiteY120" fmla="*/ 883702 h 971685"/>
              <a:gd name="connsiteX121" fmla="*/ 245518 w 2226810"/>
              <a:gd name="connsiteY121" fmla="*/ 897989 h 971685"/>
              <a:gd name="connsiteX122" fmla="*/ 116931 w 2226810"/>
              <a:gd name="connsiteY122" fmla="*/ 921802 h 971685"/>
              <a:gd name="connsiteX123" fmla="*/ 45493 w 2226810"/>
              <a:gd name="connsiteY123" fmla="*/ 945614 h 971685"/>
              <a:gd name="connsiteX124" fmla="*/ 16918 w 2226810"/>
              <a:gd name="connsiteY124" fmla="*/ 955139 h 971685"/>
              <a:gd name="connsiteX125" fmla="*/ 2631 w 2226810"/>
              <a:gd name="connsiteY125" fmla="*/ 964664 h 971685"/>
              <a:gd name="connsiteX126" fmla="*/ 74068 w 2226810"/>
              <a:gd name="connsiteY126" fmla="*/ 840839 h 971685"/>
              <a:gd name="connsiteX127" fmla="*/ 88355 w 2226810"/>
              <a:gd name="connsiteY12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240881 w 2226810"/>
              <a:gd name="connsiteY111" fmla="*/ 707490 h 971685"/>
              <a:gd name="connsiteX112" fmla="*/ 1159918 w 2226810"/>
              <a:gd name="connsiteY112" fmla="*/ 717014 h 971685"/>
              <a:gd name="connsiteX113" fmla="*/ 1012281 w 2226810"/>
              <a:gd name="connsiteY113" fmla="*/ 750352 h 971685"/>
              <a:gd name="connsiteX114" fmla="*/ 888456 w 2226810"/>
              <a:gd name="connsiteY114" fmla="*/ 769402 h 971685"/>
              <a:gd name="connsiteX115" fmla="*/ 797968 w 2226810"/>
              <a:gd name="connsiteY115" fmla="*/ 783690 h 971685"/>
              <a:gd name="connsiteX116" fmla="*/ 645568 w 2226810"/>
              <a:gd name="connsiteY116" fmla="*/ 812264 h 971685"/>
              <a:gd name="connsiteX117" fmla="*/ 569368 w 2226810"/>
              <a:gd name="connsiteY117" fmla="*/ 826552 h 971685"/>
              <a:gd name="connsiteX118" fmla="*/ 483643 w 2226810"/>
              <a:gd name="connsiteY118" fmla="*/ 840839 h 971685"/>
              <a:gd name="connsiteX119" fmla="*/ 416968 w 2226810"/>
              <a:gd name="connsiteY119" fmla="*/ 855127 h 971685"/>
              <a:gd name="connsiteX120" fmla="*/ 316956 w 2226810"/>
              <a:gd name="connsiteY120" fmla="*/ 883702 h 971685"/>
              <a:gd name="connsiteX121" fmla="*/ 245518 w 2226810"/>
              <a:gd name="connsiteY121" fmla="*/ 897989 h 971685"/>
              <a:gd name="connsiteX122" fmla="*/ 116931 w 2226810"/>
              <a:gd name="connsiteY122" fmla="*/ 921802 h 971685"/>
              <a:gd name="connsiteX123" fmla="*/ 45493 w 2226810"/>
              <a:gd name="connsiteY123" fmla="*/ 945614 h 971685"/>
              <a:gd name="connsiteX124" fmla="*/ 16918 w 2226810"/>
              <a:gd name="connsiteY124" fmla="*/ 955139 h 971685"/>
              <a:gd name="connsiteX125" fmla="*/ 2631 w 2226810"/>
              <a:gd name="connsiteY125" fmla="*/ 964664 h 971685"/>
              <a:gd name="connsiteX126" fmla="*/ 74068 w 2226810"/>
              <a:gd name="connsiteY126" fmla="*/ 840839 h 971685"/>
              <a:gd name="connsiteX127" fmla="*/ 88355 w 2226810"/>
              <a:gd name="connsiteY12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159918 w 2226810"/>
              <a:gd name="connsiteY111" fmla="*/ 717014 h 971685"/>
              <a:gd name="connsiteX112" fmla="*/ 1012281 w 2226810"/>
              <a:gd name="connsiteY112" fmla="*/ 750352 h 971685"/>
              <a:gd name="connsiteX113" fmla="*/ 888456 w 2226810"/>
              <a:gd name="connsiteY113" fmla="*/ 769402 h 971685"/>
              <a:gd name="connsiteX114" fmla="*/ 797968 w 2226810"/>
              <a:gd name="connsiteY114" fmla="*/ 783690 h 971685"/>
              <a:gd name="connsiteX115" fmla="*/ 645568 w 2226810"/>
              <a:gd name="connsiteY115" fmla="*/ 812264 h 971685"/>
              <a:gd name="connsiteX116" fmla="*/ 569368 w 2226810"/>
              <a:gd name="connsiteY116" fmla="*/ 826552 h 971685"/>
              <a:gd name="connsiteX117" fmla="*/ 483643 w 2226810"/>
              <a:gd name="connsiteY117" fmla="*/ 840839 h 971685"/>
              <a:gd name="connsiteX118" fmla="*/ 416968 w 2226810"/>
              <a:gd name="connsiteY118" fmla="*/ 855127 h 971685"/>
              <a:gd name="connsiteX119" fmla="*/ 316956 w 2226810"/>
              <a:gd name="connsiteY119" fmla="*/ 883702 h 971685"/>
              <a:gd name="connsiteX120" fmla="*/ 245518 w 2226810"/>
              <a:gd name="connsiteY120" fmla="*/ 897989 h 971685"/>
              <a:gd name="connsiteX121" fmla="*/ 116931 w 2226810"/>
              <a:gd name="connsiteY121" fmla="*/ 921802 h 971685"/>
              <a:gd name="connsiteX122" fmla="*/ 45493 w 2226810"/>
              <a:gd name="connsiteY122" fmla="*/ 945614 h 971685"/>
              <a:gd name="connsiteX123" fmla="*/ 16918 w 2226810"/>
              <a:gd name="connsiteY123" fmla="*/ 955139 h 971685"/>
              <a:gd name="connsiteX124" fmla="*/ 2631 w 2226810"/>
              <a:gd name="connsiteY124" fmla="*/ 964664 h 971685"/>
              <a:gd name="connsiteX125" fmla="*/ 74068 w 2226810"/>
              <a:gd name="connsiteY125" fmla="*/ 840839 h 971685"/>
              <a:gd name="connsiteX126" fmla="*/ 88355 w 2226810"/>
              <a:gd name="connsiteY12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564606 w 2226810"/>
              <a:gd name="connsiteY8" fmla="*/ 674152 h 971685"/>
              <a:gd name="connsiteX9" fmla="*/ 607468 w 2226810"/>
              <a:gd name="connsiteY9" fmla="*/ 669389 h 971685"/>
              <a:gd name="connsiteX10" fmla="*/ 702718 w 2226810"/>
              <a:gd name="connsiteY10" fmla="*/ 659864 h 971685"/>
              <a:gd name="connsiteX11" fmla="*/ 855118 w 2226810"/>
              <a:gd name="connsiteY11" fmla="*/ 650339 h 971685"/>
              <a:gd name="connsiteX12" fmla="*/ 907506 w 2226810"/>
              <a:gd name="connsiteY12" fmla="*/ 640814 h 971685"/>
              <a:gd name="connsiteX13" fmla="*/ 921793 w 2226810"/>
              <a:gd name="connsiteY13" fmla="*/ 636052 h 971685"/>
              <a:gd name="connsiteX14" fmla="*/ 959893 w 2226810"/>
              <a:gd name="connsiteY14" fmla="*/ 631289 h 971685"/>
              <a:gd name="connsiteX15" fmla="*/ 988468 w 2226810"/>
              <a:gd name="connsiteY15" fmla="*/ 626527 h 971685"/>
              <a:gd name="connsiteX16" fmla="*/ 1017043 w 2226810"/>
              <a:gd name="connsiteY16" fmla="*/ 617002 h 971685"/>
              <a:gd name="connsiteX17" fmla="*/ 1050381 w 2226810"/>
              <a:gd name="connsiteY17" fmla="*/ 612239 h 971685"/>
              <a:gd name="connsiteX18" fmla="*/ 1074193 w 2226810"/>
              <a:gd name="connsiteY18" fmla="*/ 607477 h 971685"/>
              <a:gd name="connsiteX19" fmla="*/ 1107531 w 2226810"/>
              <a:gd name="connsiteY19" fmla="*/ 602714 h 971685"/>
              <a:gd name="connsiteX20" fmla="*/ 1126581 w 2226810"/>
              <a:gd name="connsiteY20" fmla="*/ 597952 h 971685"/>
              <a:gd name="connsiteX21" fmla="*/ 1140868 w 2226810"/>
              <a:gd name="connsiteY21" fmla="*/ 593189 h 971685"/>
              <a:gd name="connsiteX22" fmla="*/ 1178968 w 2226810"/>
              <a:gd name="connsiteY22" fmla="*/ 588427 h 971685"/>
              <a:gd name="connsiteX23" fmla="*/ 1198018 w 2226810"/>
              <a:gd name="connsiteY23" fmla="*/ 583664 h 971685"/>
              <a:gd name="connsiteX24" fmla="*/ 1212306 w 2226810"/>
              <a:gd name="connsiteY24" fmla="*/ 578902 h 971685"/>
              <a:gd name="connsiteX25" fmla="*/ 1264693 w 2226810"/>
              <a:gd name="connsiteY25" fmla="*/ 569377 h 971685"/>
              <a:gd name="connsiteX26" fmla="*/ 1283743 w 2226810"/>
              <a:gd name="connsiteY26" fmla="*/ 564614 h 971685"/>
              <a:gd name="connsiteX27" fmla="*/ 1331368 w 2226810"/>
              <a:gd name="connsiteY27" fmla="*/ 559852 h 971685"/>
              <a:gd name="connsiteX28" fmla="*/ 1345656 w 2226810"/>
              <a:gd name="connsiteY28" fmla="*/ 550327 h 971685"/>
              <a:gd name="connsiteX29" fmla="*/ 1407568 w 2226810"/>
              <a:gd name="connsiteY29" fmla="*/ 540802 h 971685"/>
              <a:gd name="connsiteX30" fmla="*/ 1440906 w 2226810"/>
              <a:gd name="connsiteY30" fmla="*/ 526514 h 971685"/>
              <a:gd name="connsiteX31" fmla="*/ 1474243 w 2226810"/>
              <a:gd name="connsiteY31" fmla="*/ 516989 h 971685"/>
              <a:gd name="connsiteX32" fmla="*/ 1488531 w 2226810"/>
              <a:gd name="connsiteY32" fmla="*/ 507464 h 971685"/>
              <a:gd name="connsiteX33" fmla="*/ 1526631 w 2226810"/>
              <a:gd name="connsiteY33" fmla="*/ 497939 h 971685"/>
              <a:gd name="connsiteX34" fmla="*/ 1569493 w 2226810"/>
              <a:gd name="connsiteY34" fmla="*/ 469364 h 971685"/>
              <a:gd name="connsiteX35" fmla="*/ 1583781 w 2226810"/>
              <a:gd name="connsiteY35" fmla="*/ 459839 h 971685"/>
              <a:gd name="connsiteX36" fmla="*/ 1607593 w 2226810"/>
              <a:gd name="connsiteY36" fmla="*/ 450314 h 971685"/>
              <a:gd name="connsiteX37" fmla="*/ 1640931 w 2226810"/>
              <a:gd name="connsiteY37" fmla="*/ 426502 h 971685"/>
              <a:gd name="connsiteX38" fmla="*/ 1655218 w 2226810"/>
              <a:gd name="connsiteY38" fmla="*/ 421739 h 971685"/>
              <a:gd name="connsiteX39" fmla="*/ 1688556 w 2226810"/>
              <a:gd name="connsiteY39" fmla="*/ 402689 h 971685"/>
              <a:gd name="connsiteX40" fmla="*/ 1721893 w 2226810"/>
              <a:gd name="connsiteY40" fmla="*/ 378877 h 971685"/>
              <a:gd name="connsiteX41" fmla="*/ 1736181 w 2226810"/>
              <a:gd name="connsiteY41" fmla="*/ 374114 h 971685"/>
              <a:gd name="connsiteX42" fmla="*/ 1764756 w 2226810"/>
              <a:gd name="connsiteY42" fmla="*/ 350302 h 971685"/>
              <a:gd name="connsiteX43" fmla="*/ 1779043 w 2226810"/>
              <a:gd name="connsiteY43" fmla="*/ 345539 h 971685"/>
              <a:gd name="connsiteX44" fmla="*/ 1798093 w 2226810"/>
              <a:gd name="connsiteY44" fmla="*/ 331252 h 971685"/>
              <a:gd name="connsiteX45" fmla="*/ 1812381 w 2226810"/>
              <a:gd name="connsiteY45" fmla="*/ 326489 h 971685"/>
              <a:gd name="connsiteX46" fmla="*/ 1826668 w 2226810"/>
              <a:gd name="connsiteY46" fmla="*/ 312202 h 971685"/>
              <a:gd name="connsiteX47" fmla="*/ 1845718 w 2226810"/>
              <a:gd name="connsiteY47" fmla="*/ 297914 h 971685"/>
              <a:gd name="connsiteX48" fmla="*/ 1860006 w 2226810"/>
              <a:gd name="connsiteY48" fmla="*/ 288389 h 971685"/>
              <a:gd name="connsiteX49" fmla="*/ 1888581 w 2226810"/>
              <a:gd name="connsiteY49" fmla="*/ 264577 h 971685"/>
              <a:gd name="connsiteX50" fmla="*/ 1898106 w 2226810"/>
              <a:gd name="connsiteY50" fmla="*/ 250289 h 971685"/>
              <a:gd name="connsiteX51" fmla="*/ 1917156 w 2226810"/>
              <a:gd name="connsiteY51" fmla="*/ 245527 h 971685"/>
              <a:gd name="connsiteX52" fmla="*/ 1931443 w 2226810"/>
              <a:gd name="connsiteY52" fmla="*/ 240764 h 971685"/>
              <a:gd name="connsiteX53" fmla="*/ 1960018 w 2226810"/>
              <a:gd name="connsiteY53" fmla="*/ 216952 h 971685"/>
              <a:gd name="connsiteX54" fmla="*/ 1979068 w 2226810"/>
              <a:gd name="connsiteY54" fmla="*/ 207427 h 971685"/>
              <a:gd name="connsiteX55" fmla="*/ 2007643 w 2226810"/>
              <a:gd name="connsiteY55" fmla="*/ 188377 h 971685"/>
              <a:gd name="connsiteX56" fmla="*/ 2036218 w 2226810"/>
              <a:gd name="connsiteY56" fmla="*/ 174089 h 971685"/>
              <a:gd name="connsiteX57" fmla="*/ 2064793 w 2226810"/>
              <a:gd name="connsiteY57" fmla="*/ 150277 h 971685"/>
              <a:gd name="connsiteX58" fmla="*/ 2083843 w 2226810"/>
              <a:gd name="connsiteY58" fmla="*/ 140752 h 971685"/>
              <a:gd name="connsiteX59" fmla="*/ 2093368 w 2226810"/>
              <a:gd name="connsiteY59" fmla="*/ 126464 h 971685"/>
              <a:gd name="connsiteX60" fmla="*/ 2112418 w 2226810"/>
              <a:gd name="connsiteY60" fmla="*/ 121702 h 971685"/>
              <a:gd name="connsiteX61" fmla="*/ 2126706 w 2226810"/>
              <a:gd name="connsiteY61" fmla="*/ 112177 h 971685"/>
              <a:gd name="connsiteX62" fmla="*/ 2150518 w 2226810"/>
              <a:gd name="connsiteY62" fmla="*/ 93127 h 971685"/>
              <a:gd name="connsiteX63" fmla="*/ 2174331 w 2226810"/>
              <a:gd name="connsiteY63" fmla="*/ 74077 h 971685"/>
              <a:gd name="connsiteX64" fmla="*/ 2183856 w 2226810"/>
              <a:gd name="connsiteY64" fmla="*/ 59789 h 971685"/>
              <a:gd name="connsiteX65" fmla="*/ 2198143 w 2226810"/>
              <a:gd name="connsiteY65" fmla="*/ 55027 h 971685"/>
              <a:gd name="connsiteX66" fmla="*/ 2221956 w 2226810"/>
              <a:gd name="connsiteY66" fmla="*/ 16927 h 971685"/>
              <a:gd name="connsiteX67" fmla="*/ 2212431 w 2226810"/>
              <a:gd name="connsiteY67" fmla="*/ 12164 h 971685"/>
              <a:gd name="connsiteX68" fmla="*/ 2188618 w 2226810"/>
              <a:gd name="connsiteY68" fmla="*/ 55027 h 971685"/>
              <a:gd name="connsiteX69" fmla="*/ 2179093 w 2226810"/>
              <a:gd name="connsiteY69" fmla="*/ 69314 h 971685"/>
              <a:gd name="connsiteX70" fmla="*/ 2155281 w 2226810"/>
              <a:gd name="connsiteY70" fmla="*/ 107414 h 971685"/>
              <a:gd name="connsiteX71" fmla="*/ 2131468 w 2226810"/>
              <a:gd name="connsiteY71" fmla="*/ 145514 h 971685"/>
              <a:gd name="connsiteX72" fmla="*/ 2117181 w 2226810"/>
              <a:gd name="connsiteY72" fmla="*/ 174089 h 971685"/>
              <a:gd name="connsiteX73" fmla="*/ 2112418 w 2226810"/>
              <a:gd name="connsiteY73" fmla="*/ 188377 h 971685"/>
              <a:gd name="connsiteX74" fmla="*/ 2083843 w 2226810"/>
              <a:gd name="connsiteY74" fmla="*/ 207427 h 971685"/>
              <a:gd name="connsiteX75" fmla="*/ 2060031 w 2226810"/>
              <a:gd name="connsiteY75" fmla="*/ 236002 h 971685"/>
              <a:gd name="connsiteX76" fmla="*/ 2036218 w 2226810"/>
              <a:gd name="connsiteY76" fmla="*/ 259814 h 971685"/>
              <a:gd name="connsiteX77" fmla="*/ 2017168 w 2226810"/>
              <a:gd name="connsiteY77" fmla="*/ 293152 h 971685"/>
              <a:gd name="connsiteX78" fmla="*/ 2002881 w 2226810"/>
              <a:gd name="connsiteY78" fmla="*/ 302677 h 971685"/>
              <a:gd name="connsiteX79" fmla="*/ 1993356 w 2226810"/>
              <a:gd name="connsiteY79" fmla="*/ 316964 h 971685"/>
              <a:gd name="connsiteX80" fmla="*/ 1979068 w 2226810"/>
              <a:gd name="connsiteY80" fmla="*/ 321727 h 971685"/>
              <a:gd name="connsiteX81" fmla="*/ 1974306 w 2226810"/>
              <a:gd name="connsiteY81" fmla="*/ 336014 h 971685"/>
              <a:gd name="connsiteX82" fmla="*/ 1945731 w 2226810"/>
              <a:gd name="connsiteY82" fmla="*/ 355064 h 971685"/>
              <a:gd name="connsiteX83" fmla="*/ 1936206 w 2226810"/>
              <a:gd name="connsiteY83" fmla="*/ 369352 h 971685"/>
              <a:gd name="connsiteX84" fmla="*/ 1921918 w 2226810"/>
              <a:gd name="connsiteY84" fmla="*/ 374114 h 971685"/>
              <a:gd name="connsiteX85" fmla="*/ 1907631 w 2226810"/>
              <a:gd name="connsiteY85" fmla="*/ 383639 h 971685"/>
              <a:gd name="connsiteX86" fmla="*/ 1883818 w 2226810"/>
              <a:gd name="connsiteY86" fmla="*/ 412214 h 971685"/>
              <a:gd name="connsiteX87" fmla="*/ 1869531 w 2226810"/>
              <a:gd name="connsiteY87" fmla="*/ 416977 h 971685"/>
              <a:gd name="connsiteX88" fmla="*/ 1864768 w 2226810"/>
              <a:gd name="connsiteY88" fmla="*/ 431264 h 971685"/>
              <a:gd name="connsiteX89" fmla="*/ 1850481 w 2226810"/>
              <a:gd name="connsiteY89" fmla="*/ 436027 h 971685"/>
              <a:gd name="connsiteX90" fmla="*/ 1836193 w 2226810"/>
              <a:gd name="connsiteY90" fmla="*/ 445552 h 971685"/>
              <a:gd name="connsiteX91" fmla="*/ 1807618 w 2226810"/>
              <a:gd name="connsiteY91" fmla="*/ 455077 h 971685"/>
              <a:gd name="connsiteX92" fmla="*/ 1793331 w 2226810"/>
              <a:gd name="connsiteY92" fmla="*/ 464602 h 971685"/>
              <a:gd name="connsiteX93" fmla="*/ 1779043 w 2226810"/>
              <a:gd name="connsiteY93" fmla="*/ 478889 h 971685"/>
              <a:gd name="connsiteX94" fmla="*/ 1764756 w 2226810"/>
              <a:gd name="connsiteY94" fmla="*/ 483652 h 971685"/>
              <a:gd name="connsiteX95" fmla="*/ 1736181 w 2226810"/>
              <a:gd name="connsiteY95" fmla="*/ 502702 h 971685"/>
              <a:gd name="connsiteX96" fmla="*/ 1693318 w 2226810"/>
              <a:gd name="connsiteY96" fmla="*/ 536039 h 971685"/>
              <a:gd name="connsiteX97" fmla="*/ 1636168 w 2226810"/>
              <a:gd name="connsiteY97" fmla="*/ 574139 h 971685"/>
              <a:gd name="connsiteX98" fmla="*/ 1621881 w 2226810"/>
              <a:gd name="connsiteY98" fmla="*/ 583664 h 971685"/>
              <a:gd name="connsiteX99" fmla="*/ 1607593 w 2226810"/>
              <a:gd name="connsiteY99" fmla="*/ 588427 h 971685"/>
              <a:gd name="connsiteX100" fmla="*/ 1579018 w 2226810"/>
              <a:gd name="connsiteY100" fmla="*/ 602714 h 971685"/>
              <a:gd name="connsiteX101" fmla="*/ 1536156 w 2226810"/>
              <a:gd name="connsiteY101" fmla="*/ 621764 h 971685"/>
              <a:gd name="connsiteX102" fmla="*/ 1488531 w 2226810"/>
              <a:gd name="connsiteY102" fmla="*/ 640814 h 971685"/>
              <a:gd name="connsiteX103" fmla="*/ 1474243 w 2226810"/>
              <a:gd name="connsiteY103" fmla="*/ 645577 h 971685"/>
              <a:gd name="connsiteX104" fmla="*/ 1445668 w 2226810"/>
              <a:gd name="connsiteY104" fmla="*/ 650339 h 971685"/>
              <a:gd name="connsiteX105" fmla="*/ 1402806 w 2226810"/>
              <a:gd name="connsiteY105" fmla="*/ 664627 h 971685"/>
              <a:gd name="connsiteX106" fmla="*/ 1388518 w 2226810"/>
              <a:gd name="connsiteY106" fmla="*/ 669389 h 971685"/>
              <a:gd name="connsiteX107" fmla="*/ 1374231 w 2226810"/>
              <a:gd name="connsiteY107" fmla="*/ 674152 h 971685"/>
              <a:gd name="connsiteX108" fmla="*/ 1350418 w 2226810"/>
              <a:gd name="connsiteY108" fmla="*/ 678914 h 971685"/>
              <a:gd name="connsiteX109" fmla="*/ 1321843 w 2226810"/>
              <a:gd name="connsiteY109" fmla="*/ 688439 h 971685"/>
              <a:gd name="connsiteX110" fmla="*/ 1307556 w 2226810"/>
              <a:gd name="connsiteY110" fmla="*/ 693202 h 971685"/>
              <a:gd name="connsiteX111" fmla="*/ 1169443 w 2226810"/>
              <a:gd name="connsiteY111" fmla="*/ 726539 h 971685"/>
              <a:gd name="connsiteX112" fmla="*/ 1012281 w 2226810"/>
              <a:gd name="connsiteY112" fmla="*/ 750352 h 971685"/>
              <a:gd name="connsiteX113" fmla="*/ 888456 w 2226810"/>
              <a:gd name="connsiteY113" fmla="*/ 769402 h 971685"/>
              <a:gd name="connsiteX114" fmla="*/ 797968 w 2226810"/>
              <a:gd name="connsiteY114" fmla="*/ 783690 h 971685"/>
              <a:gd name="connsiteX115" fmla="*/ 645568 w 2226810"/>
              <a:gd name="connsiteY115" fmla="*/ 812264 h 971685"/>
              <a:gd name="connsiteX116" fmla="*/ 569368 w 2226810"/>
              <a:gd name="connsiteY116" fmla="*/ 826552 h 971685"/>
              <a:gd name="connsiteX117" fmla="*/ 483643 w 2226810"/>
              <a:gd name="connsiteY117" fmla="*/ 840839 h 971685"/>
              <a:gd name="connsiteX118" fmla="*/ 416968 w 2226810"/>
              <a:gd name="connsiteY118" fmla="*/ 855127 h 971685"/>
              <a:gd name="connsiteX119" fmla="*/ 316956 w 2226810"/>
              <a:gd name="connsiteY119" fmla="*/ 883702 h 971685"/>
              <a:gd name="connsiteX120" fmla="*/ 245518 w 2226810"/>
              <a:gd name="connsiteY120" fmla="*/ 897989 h 971685"/>
              <a:gd name="connsiteX121" fmla="*/ 116931 w 2226810"/>
              <a:gd name="connsiteY121" fmla="*/ 921802 h 971685"/>
              <a:gd name="connsiteX122" fmla="*/ 45493 w 2226810"/>
              <a:gd name="connsiteY122" fmla="*/ 945614 h 971685"/>
              <a:gd name="connsiteX123" fmla="*/ 16918 w 2226810"/>
              <a:gd name="connsiteY123" fmla="*/ 955139 h 971685"/>
              <a:gd name="connsiteX124" fmla="*/ 2631 w 2226810"/>
              <a:gd name="connsiteY124" fmla="*/ 964664 h 971685"/>
              <a:gd name="connsiteX125" fmla="*/ 74068 w 2226810"/>
              <a:gd name="connsiteY125" fmla="*/ 840839 h 971685"/>
              <a:gd name="connsiteX126" fmla="*/ 88355 w 2226810"/>
              <a:gd name="connsiteY12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550318 w 2226810"/>
              <a:gd name="connsiteY7" fmla="*/ 678914 h 971685"/>
              <a:gd name="connsiteX8" fmla="*/ 607468 w 2226810"/>
              <a:gd name="connsiteY8" fmla="*/ 669389 h 971685"/>
              <a:gd name="connsiteX9" fmla="*/ 702718 w 2226810"/>
              <a:gd name="connsiteY9" fmla="*/ 659864 h 971685"/>
              <a:gd name="connsiteX10" fmla="*/ 855118 w 2226810"/>
              <a:gd name="connsiteY10" fmla="*/ 650339 h 971685"/>
              <a:gd name="connsiteX11" fmla="*/ 907506 w 2226810"/>
              <a:gd name="connsiteY11" fmla="*/ 640814 h 971685"/>
              <a:gd name="connsiteX12" fmla="*/ 921793 w 2226810"/>
              <a:gd name="connsiteY12" fmla="*/ 636052 h 971685"/>
              <a:gd name="connsiteX13" fmla="*/ 959893 w 2226810"/>
              <a:gd name="connsiteY13" fmla="*/ 631289 h 971685"/>
              <a:gd name="connsiteX14" fmla="*/ 988468 w 2226810"/>
              <a:gd name="connsiteY14" fmla="*/ 626527 h 971685"/>
              <a:gd name="connsiteX15" fmla="*/ 1017043 w 2226810"/>
              <a:gd name="connsiteY15" fmla="*/ 617002 h 971685"/>
              <a:gd name="connsiteX16" fmla="*/ 1050381 w 2226810"/>
              <a:gd name="connsiteY16" fmla="*/ 612239 h 971685"/>
              <a:gd name="connsiteX17" fmla="*/ 1074193 w 2226810"/>
              <a:gd name="connsiteY17" fmla="*/ 607477 h 971685"/>
              <a:gd name="connsiteX18" fmla="*/ 1107531 w 2226810"/>
              <a:gd name="connsiteY18" fmla="*/ 602714 h 971685"/>
              <a:gd name="connsiteX19" fmla="*/ 1126581 w 2226810"/>
              <a:gd name="connsiteY19" fmla="*/ 597952 h 971685"/>
              <a:gd name="connsiteX20" fmla="*/ 1140868 w 2226810"/>
              <a:gd name="connsiteY20" fmla="*/ 593189 h 971685"/>
              <a:gd name="connsiteX21" fmla="*/ 1178968 w 2226810"/>
              <a:gd name="connsiteY21" fmla="*/ 588427 h 971685"/>
              <a:gd name="connsiteX22" fmla="*/ 1198018 w 2226810"/>
              <a:gd name="connsiteY22" fmla="*/ 583664 h 971685"/>
              <a:gd name="connsiteX23" fmla="*/ 1212306 w 2226810"/>
              <a:gd name="connsiteY23" fmla="*/ 578902 h 971685"/>
              <a:gd name="connsiteX24" fmla="*/ 1264693 w 2226810"/>
              <a:gd name="connsiteY24" fmla="*/ 569377 h 971685"/>
              <a:gd name="connsiteX25" fmla="*/ 1283743 w 2226810"/>
              <a:gd name="connsiteY25" fmla="*/ 564614 h 971685"/>
              <a:gd name="connsiteX26" fmla="*/ 1331368 w 2226810"/>
              <a:gd name="connsiteY26" fmla="*/ 559852 h 971685"/>
              <a:gd name="connsiteX27" fmla="*/ 1345656 w 2226810"/>
              <a:gd name="connsiteY27" fmla="*/ 550327 h 971685"/>
              <a:gd name="connsiteX28" fmla="*/ 1407568 w 2226810"/>
              <a:gd name="connsiteY28" fmla="*/ 540802 h 971685"/>
              <a:gd name="connsiteX29" fmla="*/ 1440906 w 2226810"/>
              <a:gd name="connsiteY29" fmla="*/ 526514 h 971685"/>
              <a:gd name="connsiteX30" fmla="*/ 1474243 w 2226810"/>
              <a:gd name="connsiteY30" fmla="*/ 516989 h 971685"/>
              <a:gd name="connsiteX31" fmla="*/ 1488531 w 2226810"/>
              <a:gd name="connsiteY31" fmla="*/ 507464 h 971685"/>
              <a:gd name="connsiteX32" fmla="*/ 1526631 w 2226810"/>
              <a:gd name="connsiteY32" fmla="*/ 497939 h 971685"/>
              <a:gd name="connsiteX33" fmla="*/ 1569493 w 2226810"/>
              <a:gd name="connsiteY33" fmla="*/ 469364 h 971685"/>
              <a:gd name="connsiteX34" fmla="*/ 1583781 w 2226810"/>
              <a:gd name="connsiteY34" fmla="*/ 459839 h 971685"/>
              <a:gd name="connsiteX35" fmla="*/ 1607593 w 2226810"/>
              <a:gd name="connsiteY35" fmla="*/ 450314 h 971685"/>
              <a:gd name="connsiteX36" fmla="*/ 1640931 w 2226810"/>
              <a:gd name="connsiteY36" fmla="*/ 426502 h 971685"/>
              <a:gd name="connsiteX37" fmla="*/ 1655218 w 2226810"/>
              <a:gd name="connsiteY37" fmla="*/ 421739 h 971685"/>
              <a:gd name="connsiteX38" fmla="*/ 1688556 w 2226810"/>
              <a:gd name="connsiteY38" fmla="*/ 402689 h 971685"/>
              <a:gd name="connsiteX39" fmla="*/ 1721893 w 2226810"/>
              <a:gd name="connsiteY39" fmla="*/ 378877 h 971685"/>
              <a:gd name="connsiteX40" fmla="*/ 1736181 w 2226810"/>
              <a:gd name="connsiteY40" fmla="*/ 374114 h 971685"/>
              <a:gd name="connsiteX41" fmla="*/ 1764756 w 2226810"/>
              <a:gd name="connsiteY41" fmla="*/ 350302 h 971685"/>
              <a:gd name="connsiteX42" fmla="*/ 1779043 w 2226810"/>
              <a:gd name="connsiteY42" fmla="*/ 345539 h 971685"/>
              <a:gd name="connsiteX43" fmla="*/ 1798093 w 2226810"/>
              <a:gd name="connsiteY43" fmla="*/ 331252 h 971685"/>
              <a:gd name="connsiteX44" fmla="*/ 1812381 w 2226810"/>
              <a:gd name="connsiteY44" fmla="*/ 326489 h 971685"/>
              <a:gd name="connsiteX45" fmla="*/ 1826668 w 2226810"/>
              <a:gd name="connsiteY45" fmla="*/ 312202 h 971685"/>
              <a:gd name="connsiteX46" fmla="*/ 1845718 w 2226810"/>
              <a:gd name="connsiteY46" fmla="*/ 297914 h 971685"/>
              <a:gd name="connsiteX47" fmla="*/ 1860006 w 2226810"/>
              <a:gd name="connsiteY47" fmla="*/ 288389 h 971685"/>
              <a:gd name="connsiteX48" fmla="*/ 1888581 w 2226810"/>
              <a:gd name="connsiteY48" fmla="*/ 264577 h 971685"/>
              <a:gd name="connsiteX49" fmla="*/ 1898106 w 2226810"/>
              <a:gd name="connsiteY49" fmla="*/ 250289 h 971685"/>
              <a:gd name="connsiteX50" fmla="*/ 1917156 w 2226810"/>
              <a:gd name="connsiteY50" fmla="*/ 245527 h 971685"/>
              <a:gd name="connsiteX51" fmla="*/ 1931443 w 2226810"/>
              <a:gd name="connsiteY51" fmla="*/ 240764 h 971685"/>
              <a:gd name="connsiteX52" fmla="*/ 1960018 w 2226810"/>
              <a:gd name="connsiteY52" fmla="*/ 216952 h 971685"/>
              <a:gd name="connsiteX53" fmla="*/ 1979068 w 2226810"/>
              <a:gd name="connsiteY53" fmla="*/ 207427 h 971685"/>
              <a:gd name="connsiteX54" fmla="*/ 2007643 w 2226810"/>
              <a:gd name="connsiteY54" fmla="*/ 188377 h 971685"/>
              <a:gd name="connsiteX55" fmla="*/ 2036218 w 2226810"/>
              <a:gd name="connsiteY55" fmla="*/ 174089 h 971685"/>
              <a:gd name="connsiteX56" fmla="*/ 2064793 w 2226810"/>
              <a:gd name="connsiteY56" fmla="*/ 150277 h 971685"/>
              <a:gd name="connsiteX57" fmla="*/ 2083843 w 2226810"/>
              <a:gd name="connsiteY57" fmla="*/ 140752 h 971685"/>
              <a:gd name="connsiteX58" fmla="*/ 2093368 w 2226810"/>
              <a:gd name="connsiteY58" fmla="*/ 126464 h 971685"/>
              <a:gd name="connsiteX59" fmla="*/ 2112418 w 2226810"/>
              <a:gd name="connsiteY59" fmla="*/ 121702 h 971685"/>
              <a:gd name="connsiteX60" fmla="*/ 2126706 w 2226810"/>
              <a:gd name="connsiteY60" fmla="*/ 112177 h 971685"/>
              <a:gd name="connsiteX61" fmla="*/ 2150518 w 2226810"/>
              <a:gd name="connsiteY61" fmla="*/ 93127 h 971685"/>
              <a:gd name="connsiteX62" fmla="*/ 2174331 w 2226810"/>
              <a:gd name="connsiteY62" fmla="*/ 74077 h 971685"/>
              <a:gd name="connsiteX63" fmla="*/ 2183856 w 2226810"/>
              <a:gd name="connsiteY63" fmla="*/ 59789 h 971685"/>
              <a:gd name="connsiteX64" fmla="*/ 2198143 w 2226810"/>
              <a:gd name="connsiteY64" fmla="*/ 55027 h 971685"/>
              <a:gd name="connsiteX65" fmla="*/ 2221956 w 2226810"/>
              <a:gd name="connsiteY65" fmla="*/ 16927 h 971685"/>
              <a:gd name="connsiteX66" fmla="*/ 2212431 w 2226810"/>
              <a:gd name="connsiteY66" fmla="*/ 12164 h 971685"/>
              <a:gd name="connsiteX67" fmla="*/ 2188618 w 2226810"/>
              <a:gd name="connsiteY67" fmla="*/ 55027 h 971685"/>
              <a:gd name="connsiteX68" fmla="*/ 2179093 w 2226810"/>
              <a:gd name="connsiteY68" fmla="*/ 69314 h 971685"/>
              <a:gd name="connsiteX69" fmla="*/ 2155281 w 2226810"/>
              <a:gd name="connsiteY69" fmla="*/ 107414 h 971685"/>
              <a:gd name="connsiteX70" fmla="*/ 2131468 w 2226810"/>
              <a:gd name="connsiteY70" fmla="*/ 145514 h 971685"/>
              <a:gd name="connsiteX71" fmla="*/ 2117181 w 2226810"/>
              <a:gd name="connsiteY71" fmla="*/ 174089 h 971685"/>
              <a:gd name="connsiteX72" fmla="*/ 2112418 w 2226810"/>
              <a:gd name="connsiteY72" fmla="*/ 188377 h 971685"/>
              <a:gd name="connsiteX73" fmla="*/ 2083843 w 2226810"/>
              <a:gd name="connsiteY73" fmla="*/ 207427 h 971685"/>
              <a:gd name="connsiteX74" fmla="*/ 2060031 w 2226810"/>
              <a:gd name="connsiteY74" fmla="*/ 236002 h 971685"/>
              <a:gd name="connsiteX75" fmla="*/ 2036218 w 2226810"/>
              <a:gd name="connsiteY75" fmla="*/ 259814 h 971685"/>
              <a:gd name="connsiteX76" fmla="*/ 2017168 w 2226810"/>
              <a:gd name="connsiteY76" fmla="*/ 293152 h 971685"/>
              <a:gd name="connsiteX77" fmla="*/ 2002881 w 2226810"/>
              <a:gd name="connsiteY77" fmla="*/ 302677 h 971685"/>
              <a:gd name="connsiteX78" fmla="*/ 1993356 w 2226810"/>
              <a:gd name="connsiteY78" fmla="*/ 316964 h 971685"/>
              <a:gd name="connsiteX79" fmla="*/ 1979068 w 2226810"/>
              <a:gd name="connsiteY79" fmla="*/ 321727 h 971685"/>
              <a:gd name="connsiteX80" fmla="*/ 1974306 w 2226810"/>
              <a:gd name="connsiteY80" fmla="*/ 336014 h 971685"/>
              <a:gd name="connsiteX81" fmla="*/ 1945731 w 2226810"/>
              <a:gd name="connsiteY81" fmla="*/ 355064 h 971685"/>
              <a:gd name="connsiteX82" fmla="*/ 1936206 w 2226810"/>
              <a:gd name="connsiteY82" fmla="*/ 369352 h 971685"/>
              <a:gd name="connsiteX83" fmla="*/ 1921918 w 2226810"/>
              <a:gd name="connsiteY83" fmla="*/ 374114 h 971685"/>
              <a:gd name="connsiteX84" fmla="*/ 1907631 w 2226810"/>
              <a:gd name="connsiteY84" fmla="*/ 383639 h 971685"/>
              <a:gd name="connsiteX85" fmla="*/ 1883818 w 2226810"/>
              <a:gd name="connsiteY85" fmla="*/ 412214 h 971685"/>
              <a:gd name="connsiteX86" fmla="*/ 1869531 w 2226810"/>
              <a:gd name="connsiteY86" fmla="*/ 416977 h 971685"/>
              <a:gd name="connsiteX87" fmla="*/ 1864768 w 2226810"/>
              <a:gd name="connsiteY87" fmla="*/ 431264 h 971685"/>
              <a:gd name="connsiteX88" fmla="*/ 1850481 w 2226810"/>
              <a:gd name="connsiteY88" fmla="*/ 436027 h 971685"/>
              <a:gd name="connsiteX89" fmla="*/ 1836193 w 2226810"/>
              <a:gd name="connsiteY89" fmla="*/ 445552 h 971685"/>
              <a:gd name="connsiteX90" fmla="*/ 1807618 w 2226810"/>
              <a:gd name="connsiteY90" fmla="*/ 455077 h 971685"/>
              <a:gd name="connsiteX91" fmla="*/ 1793331 w 2226810"/>
              <a:gd name="connsiteY91" fmla="*/ 464602 h 971685"/>
              <a:gd name="connsiteX92" fmla="*/ 1779043 w 2226810"/>
              <a:gd name="connsiteY92" fmla="*/ 478889 h 971685"/>
              <a:gd name="connsiteX93" fmla="*/ 1764756 w 2226810"/>
              <a:gd name="connsiteY93" fmla="*/ 483652 h 971685"/>
              <a:gd name="connsiteX94" fmla="*/ 1736181 w 2226810"/>
              <a:gd name="connsiteY94" fmla="*/ 502702 h 971685"/>
              <a:gd name="connsiteX95" fmla="*/ 1693318 w 2226810"/>
              <a:gd name="connsiteY95" fmla="*/ 536039 h 971685"/>
              <a:gd name="connsiteX96" fmla="*/ 1636168 w 2226810"/>
              <a:gd name="connsiteY96" fmla="*/ 574139 h 971685"/>
              <a:gd name="connsiteX97" fmla="*/ 1621881 w 2226810"/>
              <a:gd name="connsiteY97" fmla="*/ 583664 h 971685"/>
              <a:gd name="connsiteX98" fmla="*/ 1607593 w 2226810"/>
              <a:gd name="connsiteY98" fmla="*/ 588427 h 971685"/>
              <a:gd name="connsiteX99" fmla="*/ 1579018 w 2226810"/>
              <a:gd name="connsiteY99" fmla="*/ 602714 h 971685"/>
              <a:gd name="connsiteX100" fmla="*/ 1536156 w 2226810"/>
              <a:gd name="connsiteY100" fmla="*/ 621764 h 971685"/>
              <a:gd name="connsiteX101" fmla="*/ 1488531 w 2226810"/>
              <a:gd name="connsiteY101" fmla="*/ 640814 h 971685"/>
              <a:gd name="connsiteX102" fmla="*/ 1474243 w 2226810"/>
              <a:gd name="connsiteY102" fmla="*/ 645577 h 971685"/>
              <a:gd name="connsiteX103" fmla="*/ 1445668 w 2226810"/>
              <a:gd name="connsiteY103" fmla="*/ 650339 h 971685"/>
              <a:gd name="connsiteX104" fmla="*/ 1402806 w 2226810"/>
              <a:gd name="connsiteY104" fmla="*/ 664627 h 971685"/>
              <a:gd name="connsiteX105" fmla="*/ 1388518 w 2226810"/>
              <a:gd name="connsiteY105" fmla="*/ 669389 h 971685"/>
              <a:gd name="connsiteX106" fmla="*/ 1374231 w 2226810"/>
              <a:gd name="connsiteY106" fmla="*/ 674152 h 971685"/>
              <a:gd name="connsiteX107" fmla="*/ 1350418 w 2226810"/>
              <a:gd name="connsiteY107" fmla="*/ 678914 h 971685"/>
              <a:gd name="connsiteX108" fmla="*/ 1321843 w 2226810"/>
              <a:gd name="connsiteY108" fmla="*/ 688439 h 971685"/>
              <a:gd name="connsiteX109" fmla="*/ 1307556 w 2226810"/>
              <a:gd name="connsiteY109" fmla="*/ 693202 h 971685"/>
              <a:gd name="connsiteX110" fmla="*/ 1169443 w 2226810"/>
              <a:gd name="connsiteY110" fmla="*/ 726539 h 971685"/>
              <a:gd name="connsiteX111" fmla="*/ 1012281 w 2226810"/>
              <a:gd name="connsiteY111" fmla="*/ 750352 h 971685"/>
              <a:gd name="connsiteX112" fmla="*/ 888456 w 2226810"/>
              <a:gd name="connsiteY112" fmla="*/ 769402 h 971685"/>
              <a:gd name="connsiteX113" fmla="*/ 797968 w 2226810"/>
              <a:gd name="connsiteY113" fmla="*/ 783690 h 971685"/>
              <a:gd name="connsiteX114" fmla="*/ 645568 w 2226810"/>
              <a:gd name="connsiteY114" fmla="*/ 812264 h 971685"/>
              <a:gd name="connsiteX115" fmla="*/ 569368 w 2226810"/>
              <a:gd name="connsiteY115" fmla="*/ 826552 h 971685"/>
              <a:gd name="connsiteX116" fmla="*/ 483643 w 2226810"/>
              <a:gd name="connsiteY116" fmla="*/ 840839 h 971685"/>
              <a:gd name="connsiteX117" fmla="*/ 416968 w 2226810"/>
              <a:gd name="connsiteY117" fmla="*/ 855127 h 971685"/>
              <a:gd name="connsiteX118" fmla="*/ 316956 w 2226810"/>
              <a:gd name="connsiteY118" fmla="*/ 883702 h 971685"/>
              <a:gd name="connsiteX119" fmla="*/ 245518 w 2226810"/>
              <a:gd name="connsiteY119" fmla="*/ 897989 h 971685"/>
              <a:gd name="connsiteX120" fmla="*/ 116931 w 2226810"/>
              <a:gd name="connsiteY120" fmla="*/ 921802 h 971685"/>
              <a:gd name="connsiteX121" fmla="*/ 45493 w 2226810"/>
              <a:gd name="connsiteY121" fmla="*/ 945614 h 971685"/>
              <a:gd name="connsiteX122" fmla="*/ 16918 w 2226810"/>
              <a:gd name="connsiteY122" fmla="*/ 955139 h 971685"/>
              <a:gd name="connsiteX123" fmla="*/ 2631 w 2226810"/>
              <a:gd name="connsiteY123" fmla="*/ 964664 h 971685"/>
              <a:gd name="connsiteX124" fmla="*/ 74068 w 2226810"/>
              <a:gd name="connsiteY124" fmla="*/ 840839 h 971685"/>
              <a:gd name="connsiteX125" fmla="*/ 88355 w 2226810"/>
              <a:gd name="connsiteY12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921793 w 2226810"/>
              <a:gd name="connsiteY11" fmla="*/ 636052 h 971685"/>
              <a:gd name="connsiteX12" fmla="*/ 959893 w 2226810"/>
              <a:gd name="connsiteY12" fmla="*/ 631289 h 971685"/>
              <a:gd name="connsiteX13" fmla="*/ 988468 w 2226810"/>
              <a:gd name="connsiteY13" fmla="*/ 626527 h 971685"/>
              <a:gd name="connsiteX14" fmla="*/ 1017043 w 2226810"/>
              <a:gd name="connsiteY14" fmla="*/ 617002 h 971685"/>
              <a:gd name="connsiteX15" fmla="*/ 1050381 w 2226810"/>
              <a:gd name="connsiteY15" fmla="*/ 612239 h 971685"/>
              <a:gd name="connsiteX16" fmla="*/ 1074193 w 2226810"/>
              <a:gd name="connsiteY16" fmla="*/ 607477 h 971685"/>
              <a:gd name="connsiteX17" fmla="*/ 1107531 w 2226810"/>
              <a:gd name="connsiteY17" fmla="*/ 602714 h 971685"/>
              <a:gd name="connsiteX18" fmla="*/ 1126581 w 2226810"/>
              <a:gd name="connsiteY18" fmla="*/ 597952 h 971685"/>
              <a:gd name="connsiteX19" fmla="*/ 1140868 w 2226810"/>
              <a:gd name="connsiteY19" fmla="*/ 593189 h 971685"/>
              <a:gd name="connsiteX20" fmla="*/ 1178968 w 2226810"/>
              <a:gd name="connsiteY20" fmla="*/ 588427 h 971685"/>
              <a:gd name="connsiteX21" fmla="*/ 1198018 w 2226810"/>
              <a:gd name="connsiteY21" fmla="*/ 583664 h 971685"/>
              <a:gd name="connsiteX22" fmla="*/ 1212306 w 2226810"/>
              <a:gd name="connsiteY22" fmla="*/ 578902 h 971685"/>
              <a:gd name="connsiteX23" fmla="*/ 1264693 w 2226810"/>
              <a:gd name="connsiteY23" fmla="*/ 569377 h 971685"/>
              <a:gd name="connsiteX24" fmla="*/ 1283743 w 2226810"/>
              <a:gd name="connsiteY24" fmla="*/ 564614 h 971685"/>
              <a:gd name="connsiteX25" fmla="*/ 1331368 w 2226810"/>
              <a:gd name="connsiteY25" fmla="*/ 559852 h 971685"/>
              <a:gd name="connsiteX26" fmla="*/ 1345656 w 2226810"/>
              <a:gd name="connsiteY26" fmla="*/ 550327 h 971685"/>
              <a:gd name="connsiteX27" fmla="*/ 1407568 w 2226810"/>
              <a:gd name="connsiteY27" fmla="*/ 540802 h 971685"/>
              <a:gd name="connsiteX28" fmla="*/ 1440906 w 2226810"/>
              <a:gd name="connsiteY28" fmla="*/ 526514 h 971685"/>
              <a:gd name="connsiteX29" fmla="*/ 1474243 w 2226810"/>
              <a:gd name="connsiteY29" fmla="*/ 516989 h 971685"/>
              <a:gd name="connsiteX30" fmla="*/ 1488531 w 2226810"/>
              <a:gd name="connsiteY30" fmla="*/ 507464 h 971685"/>
              <a:gd name="connsiteX31" fmla="*/ 1526631 w 2226810"/>
              <a:gd name="connsiteY31" fmla="*/ 497939 h 971685"/>
              <a:gd name="connsiteX32" fmla="*/ 1569493 w 2226810"/>
              <a:gd name="connsiteY32" fmla="*/ 469364 h 971685"/>
              <a:gd name="connsiteX33" fmla="*/ 1583781 w 2226810"/>
              <a:gd name="connsiteY33" fmla="*/ 459839 h 971685"/>
              <a:gd name="connsiteX34" fmla="*/ 1607593 w 2226810"/>
              <a:gd name="connsiteY34" fmla="*/ 450314 h 971685"/>
              <a:gd name="connsiteX35" fmla="*/ 1640931 w 2226810"/>
              <a:gd name="connsiteY35" fmla="*/ 426502 h 971685"/>
              <a:gd name="connsiteX36" fmla="*/ 1655218 w 2226810"/>
              <a:gd name="connsiteY36" fmla="*/ 421739 h 971685"/>
              <a:gd name="connsiteX37" fmla="*/ 1688556 w 2226810"/>
              <a:gd name="connsiteY37" fmla="*/ 402689 h 971685"/>
              <a:gd name="connsiteX38" fmla="*/ 1721893 w 2226810"/>
              <a:gd name="connsiteY38" fmla="*/ 378877 h 971685"/>
              <a:gd name="connsiteX39" fmla="*/ 1736181 w 2226810"/>
              <a:gd name="connsiteY39" fmla="*/ 374114 h 971685"/>
              <a:gd name="connsiteX40" fmla="*/ 1764756 w 2226810"/>
              <a:gd name="connsiteY40" fmla="*/ 350302 h 971685"/>
              <a:gd name="connsiteX41" fmla="*/ 1779043 w 2226810"/>
              <a:gd name="connsiteY41" fmla="*/ 345539 h 971685"/>
              <a:gd name="connsiteX42" fmla="*/ 1798093 w 2226810"/>
              <a:gd name="connsiteY42" fmla="*/ 331252 h 971685"/>
              <a:gd name="connsiteX43" fmla="*/ 1812381 w 2226810"/>
              <a:gd name="connsiteY43" fmla="*/ 326489 h 971685"/>
              <a:gd name="connsiteX44" fmla="*/ 1826668 w 2226810"/>
              <a:gd name="connsiteY44" fmla="*/ 312202 h 971685"/>
              <a:gd name="connsiteX45" fmla="*/ 1845718 w 2226810"/>
              <a:gd name="connsiteY45" fmla="*/ 297914 h 971685"/>
              <a:gd name="connsiteX46" fmla="*/ 1860006 w 2226810"/>
              <a:gd name="connsiteY46" fmla="*/ 288389 h 971685"/>
              <a:gd name="connsiteX47" fmla="*/ 1888581 w 2226810"/>
              <a:gd name="connsiteY47" fmla="*/ 264577 h 971685"/>
              <a:gd name="connsiteX48" fmla="*/ 1898106 w 2226810"/>
              <a:gd name="connsiteY48" fmla="*/ 250289 h 971685"/>
              <a:gd name="connsiteX49" fmla="*/ 1917156 w 2226810"/>
              <a:gd name="connsiteY49" fmla="*/ 245527 h 971685"/>
              <a:gd name="connsiteX50" fmla="*/ 1931443 w 2226810"/>
              <a:gd name="connsiteY50" fmla="*/ 240764 h 971685"/>
              <a:gd name="connsiteX51" fmla="*/ 1960018 w 2226810"/>
              <a:gd name="connsiteY51" fmla="*/ 216952 h 971685"/>
              <a:gd name="connsiteX52" fmla="*/ 1979068 w 2226810"/>
              <a:gd name="connsiteY52" fmla="*/ 207427 h 971685"/>
              <a:gd name="connsiteX53" fmla="*/ 2007643 w 2226810"/>
              <a:gd name="connsiteY53" fmla="*/ 188377 h 971685"/>
              <a:gd name="connsiteX54" fmla="*/ 2036218 w 2226810"/>
              <a:gd name="connsiteY54" fmla="*/ 174089 h 971685"/>
              <a:gd name="connsiteX55" fmla="*/ 2064793 w 2226810"/>
              <a:gd name="connsiteY55" fmla="*/ 150277 h 971685"/>
              <a:gd name="connsiteX56" fmla="*/ 2083843 w 2226810"/>
              <a:gd name="connsiteY56" fmla="*/ 140752 h 971685"/>
              <a:gd name="connsiteX57" fmla="*/ 2093368 w 2226810"/>
              <a:gd name="connsiteY57" fmla="*/ 126464 h 971685"/>
              <a:gd name="connsiteX58" fmla="*/ 2112418 w 2226810"/>
              <a:gd name="connsiteY58" fmla="*/ 121702 h 971685"/>
              <a:gd name="connsiteX59" fmla="*/ 2126706 w 2226810"/>
              <a:gd name="connsiteY59" fmla="*/ 112177 h 971685"/>
              <a:gd name="connsiteX60" fmla="*/ 2150518 w 2226810"/>
              <a:gd name="connsiteY60" fmla="*/ 93127 h 971685"/>
              <a:gd name="connsiteX61" fmla="*/ 2174331 w 2226810"/>
              <a:gd name="connsiteY61" fmla="*/ 74077 h 971685"/>
              <a:gd name="connsiteX62" fmla="*/ 2183856 w 2226810"/>
              <a:gd name="connsiteY62" fmla="*/ 59789 h 971685"/>
              <a:gd name="connsiteX63" fmla="*/ 2198143 w 2226810"/>
              <a:gd name="connsiteY63" fmla="*/ 55027 h 971685"/>
              <a:gd name="connsiteX64" fmla="*/ 2221956 w 2226810"/>
              <a:gd name="connsiteY64" fmla="*/ 16927 h 971685"/>
              <a:gd name="connsiteX65" fmla="*/ 2212431 w 2226810"/>
              <a:gd name="connsiteY65" fmla="*/ 12164 h 971685"/>
              <a:gd name="connsiteX66" fmla="*/ 2188618 w 2226810"/>
              <a:gd name="connsiteY66" fmla="*/ 55027 h 971685"/>
              <a:gd name="connsiteX67" fmla="*/ 2179093 w 2226810"/>
              <a:gd name="connsiteY67" fmla="*/ 69314 h 971685"/>
              <a:gd name="connsiteX68" fmla="*/ 2155281 w 2226810"/>
              <a:gd name="connsiteY68" fmla="*/ 107414 h 971685"/>
              <a:gd name="connsiteX69" fmla="*/ 2131468 w 2226810"/>
              <a:gd name="connsiteY69" fmla="*/ 145514 h 971685"/>
              <a:gd name="connsiteX70" fmla="*/ 2117181 w 2226810"/>
              <a:gd name="connsiteY70" fmla="*/ 174089 h 971685"/>
              <a:gd name="connsiteX71" fmla="*/ 2112418 w 2226810"/>
              <a:gd name="connsiteY71" fmla="*/ 188377 h 971685"/>
              <a:gd name="connsiteX72" fmla="*/ 2083843 w 2226810"/>
              <a:gd name="connsiteY72" fmla="*/ 207427 h 971685"/>
              <a:gd name="connsiteX73" fmla="*/ 2060031 w 2226810"/>
              <a:gd name="connsiteY73" fmla="*/ 236002 h 971685"/>
              <a:gd name="connsiteX74" fmla="*/ 2036218 w 2226810"/>
              <a:gd name="connsiteY74" fmla="*/ 259814 h 971685"/>
              <a:gd name="connsiteX75" fmla="*/ 2017168 w 2226810"/>
              <a:gd name="connsiteY75" fmla="*/ 293152 h 971685"/>
              <a:gd name="connsiteX76" fmla="*/ 2002881 w 2226810"/>
              <a:gd name="connsiteY76" fmla="*/ 302677 h 971685"/>
              <a:gd name="connsiteX77" fmla="*/ 1993356 w 2226810"/>
              <a:gd name="connsiteY77" fmla="*/ 316964 h 971685"/>
              <a:gd name="connsiteX78" fmla="*/ 1979068 w 2226810"/>
              <a:gd name="connsiteY78" fmla="*/ 321727 h 971685"/>
              <a:gd name="connsiteX79" fmla="*/ 1974306 w 2226810"/>
              <a:gd name="connsiteY79" fmla="*/ 336014 h 971685"/>
              <a:gd name="connsiteX80" fmla="*/ 1945731 w 2226810"/>
              <a:gd name="connsiteY80" fmla="*/ 355064 h 971685"/>
              <a:gd name="connsiteX81" fmla="*/ 1936206 w 2226810"/>
              <a:gd name="connsiteY81" fmla="*/ 369352 h 971685"/>
              <a:gd name="connsiteX82" fmla="*/ 1921918 w 2226810"/>
              <a:gd name="connsiteY82" fmla="*/ 374114 h 971685"/>
              <a:gd name="connsiteX83" fmla="*/ 1907631 w 2226810"/>
              <a:gd name="connsiteY83" fmla="*/ 383639 h 971685"/>
              <a:gd name="connsiteX84" fmla="*/ 1883818 w 2226810"/>
              <a:gd name="connsiteY84" fmla="*/ 412214 h 971685"/>
              <a:gd name="connsiteX85" fmla="*/ 1869531 w 2226810"/>
              <a:gd name="connsiteY85" fmla="*/ 416977 h 971685"/>
              <a:gd name="connsiteX86" fmla="*/ 1864768 w 2226810"/>
              <a:gd name="connsiteY86" fmla="*/ 431264 h 971685"/>
              <a:gd name="connsiteX87" fmla="*/ 1850481 w 2226810"/>
              <a:gd name="connsiteY87" fmla="*/ 436027 h 971685"/>
              <a:gd name="connsiteX88" fmla="*/ 1836193 w 2226810"/>
              <a:gd name="connsiteY88" fmla="*/ 445552 h 971685"/>
              <a:gd name="connsiteX89" fmla="*/ 1807618 w 2226810"/>
              <a:gd name="connsiteY89" fmla="*/ 455077 h 971685"/>
              <a:gd name="connsiteX90" fmla="*/ 1793331 w 2226810"/>
              <a:gd name="connsiteY90" fmla="*/ 464602 h 971685"/>
              <a:gd name="connsiteX91" fmla="*/ 1779043 w 2226810"/>
              <a:gd name="connsiteY91" fmla="*/ 478889 h 971685"/>
              <a:gd name="connsiteX92" fmla="*/ 1764756 w 2226810"/>
              <a:gd name="connsiteY92" fmla="*/ 483652 h 971685"/>
              <a:gd name="connsiteX93" fmla="*/ 1736181 w 2226810"/>
              <a:gd name="connsiteY93" fmla="*/ 502702 h 971685"/>
              <a:gd name="connsiteX94" fmla="*/ 1693318 w 2226810"/>
              <a:gd name="connsiteY94" fmla="*/ 536039 h 971685"/>
              <a:gd name="connsiteX95" fmla="*/ 1636168 w 2226810"/>
              <a:gd name="connsiteY95" fmla="*/ 574139 h 971685"/>
              <a:gd name="connsiteX96" fmla="*/ 1621881 w 2226810"/>
              <a:gd name="connsiteY96" fmla="*/ 583664 h 971685"/>
              <a:gd name="connsiteX97" fmla="*/ 1607593 w 2226810"/>
              <a:gd name="connsiteY97" fmla="*/ 588427 h 971685"/>
              <a:gd name="connsiteX98" fmla="*/ 1579018 w 2226810"/>
              <a:gd name="connsiteY98" fmla="*/ 602714 h 971685"/>
              <a:gd name="connsiteX99" fmla="*/ 1536156 w 2226810"/>
              <a:gd name="connsiteY99" fmla="*/ 621764 h 971685"/>
              <a:gd name="connsiteX100" fmla="*/ 1488531 w 2226810"/>
              <a:gd name="connsiteY100" fmla="*/ 640814 h 971685"/>
              <a:gd name="connsiteX101" fmla="*/ 1474243 w 2226810"/>
              <a:gd name="connsiteY101" fmla="*/ 645577 h 971685"/>
              <a:gd name="connsiteX102" fmla="*/ 1445668 w 2226810"/>
              <a:gd name="connsiteY102" fmla="*/ 650339 h 971685"/>
              <a:gd name="connsiteX103" fmla="*/ 1402806 w 2226810"/>
              <a:gd name="connsiteY103" fmla="*/ 664627 h 971685"/>
              <a:gd name="connsiteX104" fmla="*/ 1388518 w 2226810"/>
              <a:gd name="connsiteY104" fmla="*/ 669389 h 971685"/>
              <a:gd name="connsiteX105" fmla="*/ 1374231 w 2226810"/>
              <a:gd name="connsiteY105" fmla="*/ 674152 h 971685"/>
              <a:gd name="connsiteX106" fmla="*/ 1350418 w 2226810"/>
              <a:gd name="connsiteY106" fmla="*/ 678914 h 971685"/>
              <a:gd name="connsiteX107" fmla="*/ 1321843 w 2226810"/>
              <a:gd name="connsiteY107" fmla="*/ 688439 h 971685"/>
              <a:gd name="connsiteX108" fmla="*/ 1307556 w 2226810"/>
              <a:gd name="connsiteY108" fmla="*/ 693202 h 971685"/>
              <a:gd name="connsiteX109" fmla="*/ 1169443 w 2226810"/>
              <a:gd name="connsiteY109" fmla="*/ 726539 h 971685"/>
              <a:gd name="connsiteX110" fmla="*/ 1012281 w 2226810"/>
              <a:gd name="connsiteY110" fmla="*/ 750352 h 971685"/>
              <a:gd name="connsiteX111" fmla="*/ 888456 w 2226810"/>
              <a:gd name="connsiteY111" fmla="*/ 769402 h 971685"/>
              <a:gd name="connsiteX112" fmla="*/ 797968 w 2226810"/>
              <a:gd name="connsiteY112" fmla="*/ 783690 h 971685"/>
              <a:gd name="connsiteX113" fmla="*/ 645568 w 2226810"/>
              <a:gd name="connsiteY113" fmla="*/ 812264 h 971685"/>
              <a:gd name="connsiteX114" fmla="*/ 569368 w 2226810"/>
              <a:gd name="connsiteY114" fmla="*/ 826552 h 971685"/>
              <a:gd name="connsiteX115" fmla="*/ 483643 w 2226810"/>
              <a:gd name="connsiteY115" fmla="*/ 840839 h 971685"/>
              <a:gd name="connsiteX116" fmla="*/ 416968 w 2226810"/>
              <a:gd name="connsiteY116" fmla="*/ 855127 h 971685"/>
              <a:gd name="connsiteX117" fmla="*/ 316956 w 2226810"/>
              <a:gd name="connsiteY117" fmla="*/ 883702 h 971685"/>
              <a:gd name="connsiteX118" fmla="*/ 245518 w 2226810"/>
              <a:gd name="connsiteY118" fmla="*/ 897989 h 971685"/>
              <a:gd name="connsiteX119" fmla="*/ 116931 w 2226810"/>
              <a:gd name="connsiteY119" fmla="*/ 921802 h 971685"/>
              <a:gd name="connsiteX120" fmla="*/ 45493 w 2226810"/>
              <a:gd name="connsiteY120" fmla="*/ 945614 h 971685"/>
              <a:gd name="connsiteX121" fmla="*/ 16918 w 2226810"/>
              <a:gd name="connsiteY121" fmla="*/ 955139 h 971685"/>
              <a:gd name="connsiteX122" fmla="*/ 2631 w 2226810"/>
              <a:gd name="connsiteY122" fmla="*/ 964664 h 971685"/>
              <a:gd name="connsiteX123" fmla="*/ 74068 w 2226810"/>
              <a:gd name="connsiteY123" fmla="*/ 840839 h 971685"/>
              <a:gd name="connsiteX124" fmla="*/ 88355 w 2226810"/>
              <a:gd name="connsiteY12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921793 w 2226810"/>
              <a:gd name="connsiteY11" fmla="*/ 636052 h 971685"/>
              <a:gd name="connsiteX12" fmla="*/ 988468 w 2226810"/>
              <a:gd name="connsiteY12" fmla="*/ 626527 h 971685"/>
              <a:gd name="connsiteX13" fmla="*/ 1017043 w 2226810"/>
              <a:gd name="connsiteY13" fmla="*/ 617002 h 971685"/>
              <a:gd name="connsiteX14" fmla="*/ 1050381 w 2226810"/>
              <a:gd name="connsiteY14" fmla="*/ 612239 h 971685"/>
              <a:gd name="connsiteX15" fmla="*/ 1074193 w 2226810"/>
              <a:gd name="connsiteY15" fmla="*/ 607477 h 971685"/>
              <a:gd name="connsiteX16" fmla="*/ 1107531 w 2226810"/>
              <a:gd name="connsiteY16" fmla="*/ 602714 h 971685"/>
              <a:gd name="connsiteX17" fmla="*/ 1126581 w 2226810"/>
              <a:gd name="connsiteY17" fmla="*/ 597952 h 971685"/>
              <a:gd name="connsiteX18" fmla="*/ 1140868 w 2226810"/>
              <a:gd name="connsiteY18" fmla="*/ 593189 h 971685"/>
              <a:gd name="connsiteX19" fmla="*/ 1178968 w 2226810"/>
              <a:gd name="connsiteY19" fmla="*/ 588427 h 971685"/>
              <a:gd name="connsiteX20" fmla="*/ 1198018 w 2226810"/>
              <a:gd name="connsiteY20" fmla="*/ 583664 h 971685"/>
              <a:gd name="connsiteX21" fmla="*/ 1212306 w 2226810"/>
              <a:gd name="connsiteY21" fmla="*/ 578902 h 971685"/>
              <a:gd name="connsiteX22" fmla="*/ 1264693 w 2226810"/>
              <a:gd name="connsiteY22" fmla="*/ 569377 h 971685"/>
              <a:gd name="connsiteX23" fmla="*/ 1283743 w 2226810"/>
              <a:gd name="connsiteY23" fmla="*/ 564614 h 971685"/>
              <a:gd name="connsiteX24" fmla="*/ 1331368 w 2226810"/>
              <a:gd name="connsiteY24" fmla="*/ 559852 h 971685"/>
              <a:gd name="connsiteX25" fmla="*/ 1345656 w 2226810"/>
              <a:gd name="connsiteY25" fmla="*/ 550327 h 971685"/>
              <a:gd name="connsiteX26" fmla="*/ 1407568 w 2226810"/>
              <a:gd name="connsiteY26" fmla="*/ 540802 h 971685"/>
              <a:gd name="connsiteX27" fmla="*/ 1440906 w 2226810"/>
              <a:gd name="connsiteY27" fmla="*/ 526514 h 971685"/>
              <a:gd name="connsiteX28" fmla="*/ 1474243 w 2226810"/>
              <a:gd name="connsiteY28" fmla="*/ 516989 h 971685"/>
              <a:gd name="connsiteX29" fmla="*/ 1488531 w 2226810"/>
              <a:gd name="connsiteY29" fmla="*/ 507464 h 971685"/>
              <a:gd name="connsiteX30" fmla="*/ 1526631 w 2226810"/>
              <a:gd name="connsiteY30" fmla="*/ 497939 h 971685"/>
              <a:gd name="connsiteX31" fmla="*/ 1569493 w 2226810"/>
              <a:gd name="connsiteY31" fmla="*/ 469364 h 971685"/>
              <a:gd name="connsiteX32" fmla="*/ 1583781 w 2226810"/>
              <a:gd name="connsiteY32" fmla="*/ 459839 h 971685"/>
              <a:gd name="connsiteX33" fmla="*/ 1607593 w 2226810"/>
              <a:gd name="connsiteY33" fmla="*/ 450314 h 971685"/>
              <a:gd name="connsiteX34" fmla="*/ 1640931 w 2226810"/>
              <a:gd name="connsiteY34" fmla="*/ 426502 h 971685"/>
              <a:gd name="connsiteX35" fmla="*/ 1655218 w 2226810"/>
              <a:gd name="connsiteY35" fmla="*/ 421739 h 971685"/>
              <a:gd name="connsiteX36" fmla="*/ 1688556 w 2226810"/>
              <a:gd name="connsiteY36" fmla="*/ 402689 h 971685"/>
              <a:gd name="connsiteX37" fmla="*/ 1721893 w 2226810"/>
              <a:gd name="connsiteY37" fmla="*/ 378877 h 971685"/>
              <a:gd name="connsiteX38" fmla="*/ 1736181 w 2226810"/>
              <a:gd name="connsiteY38" fmla="*/ 374114 h 971685"/>
              <a:gd name="connsiteX39" fmla="*/ 1764756 w 2226810"/>
              <a:gd name="connsiteY39" fmla="*/ 350302 h 971685"/>
              <a:gd name="connsiteX40" fmla="*/ 1779043 w 2226810"/>
              <a:gd name="connsiteY40" fmla="*/ 345539 h 971685"/>
              <a:gd name="connsiteX41" fmla="*/ 1798093 w 2226810"/>
              <a:gd name="connsiteY41" fmla="*/ 331252 h 971685"/>
              <a:gd name="connsiteX42" fmla="*/ 1812381 w 2226810"/>
              <a:gd name="connsiteY42" fmla="*/ 326489 h 971685"/>
              <a:gd name="connsiteX43" fmla="*/ 1826668 w 2226810"/>
              <a:gd name="connsiteY43" fmla="*/ 312202 h 971685"/>
              <a:gd name="connsiteX44" fmla="*/ 1845718 w 2226810"/>
              <a:gd name="connsiteY44" fmla="*/ 297914 h 971685"/>
              <a:gd name="connsiteX45" fmla="*/ 1860006 w 2226810"/>
              <a:gd name="connsiteY45" fmla="*/ 288389 h 971685"/>
              <a:gd name="connsiteX46" fmla="*/ 1888581 w 2226810"/>
              <a:gd name="connsiteY46" fmla="*/ 264577 h 971685"/>
              <a:gd name="connsiteX47" fmla="*/ 1898106 w 2226810"/>
              <a:gd name="connsiteY47" fmla="*/ 250289 h 971685"/>
              <a:gd name="connsiteX48" fmla="*/ 1917156 w 2226810"/>
              <a:gd name="connsiteY48" fmla="*/ 245527 h 971685"/>
              <a:gd name="connsiteX49" fmla="*/ 1931443 w 2226810"/>
              <a:gd name="connsiteY49" fmla="*/ 240764 h 971685"/>
              <a:gd name="connsiteX50" fmla="*/ 1960018 w 2226810"/>
              <a:gd name="connsiteY50" fmla="*/ 216952 h 971685"/>
              <a:gd name="connsiteX51" fmla="*/ 1979068 w 2226810"/>
              <a:gd name="connsiteY51" fmla="*/ 207427 h 971685"/>
              <a:gd name="connsiteX52" fmla="*/ 2007643 w 2226810"/>
              <a:gd name="connsiteY52" fmla="*/ 188377 h 971685"/>
              <a:gd name="connsiteX53" fmla="*/ 2036218 w 2226810"/>
              <a:gd name="connsiteY53" fmla="*/ 174089 h 971685"/>
              <a:gd name="connsiteX54" fmla="*/ 2064793 w 2226810"/>
              <a:gd name="connsiteY54" fmla="*/ 150277 h 971685"/>
              <a:gd name="connsiteX55" fmla="*/ 2083843 w 2226810"/>
              <a:gd name="connsiteY55" fmla="*/ 140752 h 971685"/>
              <a:gd name="connsiteX56" fmla="*/ 2093368 w 2226810"/>
              <a:gd name="connsiteY56" fmla="*/ 126464 h 971685"/>
              <a:gd name="connsiteX57" fmla="*/ 2112418 w 2226810"/>
              <a:gd name="connsiteY57" fmla="*/ 121702 h 971685"/>
              <a:gd name="connsiteX58" fmla="*/ 2126706 w 2226810"/>
              <a:gd name="connsiteY58" fmla="*/ 112177 h 971685"/>
              <a:gd name="connsiteX59" fmla="*/ 2150518 w 2226810"/>
              <a:gd name="connsiteY59" fmla="*/ 93127 h 971685"/>
              <a:gd name="connsiteX60" fmla="*/ 2174331 w 2226810"/>
              <a:gd name="connsiteY60" fmla="*/ 74077 h 971685"/>
              <a:gd name="connsiteX61" fmla="*/ 2183856 w 2226810"/>
              <a:gd name="connsiteY61" fmla="*/ 59789 h 971685"/>
              <a:gd name="connsiteX62" fmla="*/ 2198143 w 2226810"/>
              <a:gd name="connsiteY62" fmla="*/ 55027 h 971685"/>
              <a:gd name="connsiteX63" fmla="*/ 2221956 w 2226810"/>
              <a:gd name="connsiteY63" fmla="*/ 16927 h 971685"/>
              <a:gd name="connsiteX64" fmla="*/ 2212431 w 2226810"/>
              <a:gd name="connsiteY64" fmla="*/ 12164 h 971685"/>
              <a:gd name="connsiteX65" fmla="*/ 2188618 w 2226810"/>
              <a:gd name="connsiteY65" fmla="*/ 55027 h 971685"/>
              <a:gd name="connsiteX66" fmla="*/ 2179093 w 2226810"/>
              <a:gd name="connsiteY66" fmla="*/ 69314 h 971685"/>
              <a:gd name="connsiteX67" fmla="*/ 2155281 w 2226810"/>
              <a:gd name="connsiteY67" fmla="*/ 107414 h 971685"/>
              <a:gd name="connsiteX68" fmla="*/ 2131468 w 2226810"/>
              <a:gd name="connsiteY68" fmla="*/ 145514 h 971685"/>
              <a:gd name="connsiteX69" fmla="*/ 2117181 w 2226810"/>
              <a:gd name="connsiteY69" fmla="*/ 174089 h 971685"/>
              <a:gd name="connsiteX70" fmla="*/ 2112418 w 2226810"/>
              <a:gd name="connsiteY70" fmla="*/ 188377 h 971685"/>
              <a:gd name="connsiteX71" fmla="*/ 2083843 w 2226810"/>
              <a:gd name="connsiteY71" fmla="*/ 207427 h 971685"/>
              <a:gd name="connsiteX72" fmla="*/ 2060031 w 2226810"/>
              <a:gd name="connsiteY72" fmla="*/ 236002 h 971685"/>
              <a:gd name="connsiteX73" fmla="*/ 2036218 w 2226810"/>
              <a:gd name="connsiteY73" fmla="*/ 259814 h 971685"/>
              <a:gd name="connsiteX74" fmla="*/ 2017168 w 2226810"/>
              <a:gd name="connsiteY74" fmla="*/ 293152 h 971685"/>
              <a:gd name="connsiteX75" fmla="*/ 2002881 w 2226810"/>
              <a:gd name="connsiteY75" fmla="*/ 302677 h 971685"/>
              <a:gd name="connsiteX76" fmla="*/ 1993356 w 2226810"/>
              <a:gd name="connsiteY76" fmla="*/ 316964 h 971685"/>
              <a:gd name="connsiteX77" fmla="*/ 1979068 w 2226810"/>
              <a:gd name="connsiteY77" fmla="*/ 321727 h 971685"/>
              <a:gd name="connsiteX78" fmla="*/ 1974306 w 2226810"/>
              <a:gd name="connsiteY78" fmla="*/ 336014 h 971685"/>
              <a:gd name="connsiteX79" fmla="*/ 1945731 w 2226810"/>
              <a:gd name="connsiteY79" fmla="*/ 355064 h 971685"/>
              <a:gd name="connsiteX80" fmla="*/ 1936206 w 2226810"/>
              <a:gd name="connsiteY80" fmla="*/ 369352 h 971685"/>
              <a:gd name="connsiteX81" fmla="*/ 1921918 w 2226810"/>
              <a:gd name="connsiteY81" fmla="*/ 374114 h 971685"/>
              <a:gd name="connsiteX82" fmla="*/ 1907631 w 2226810"/>
              <a:gd name="connsiteY82" fmla="*/ 383639 h 971685"/>
              <a:gd name="connsiteX83" fmla="*/ 1883818 w 2226810"/>
              <a:gd name="connsiteY83" fmla="*/ 412214 h 971685"/>
              <a:gd name="connsiteX84" fmla="*/ 1869531 w 2226810"/>
              <a:gd name="connsiteY84" fmla="*/ 416977 h 971685"/>
              <a:gd name="connsiteX85" fmla="*/ 1864768 w 2226810"/>
              <a:gd name="connsiteY85" fmla="*/ 431264 h 971685"/>
              <a:gd name="connsiteX86" fmla="*/ 1850481 w 2226810"/>
              <a:gd name="connsiteY86" fmla="*/ 436027 h 971685"/>
              <a:gd name="connsiteX87" fmla="*/ 1836193 w 2226810"/>
              <a:gd name="connsiteY87" fmla="*/ 445552 h 971685"/>
              <a:gd name="connsiteX88" fmla="*/ 1807618 w 2226810"/>
              <a:gd name="connsiteY88" fmla="*/ 455077 h 971685"/>
              <a:gd name="connsiteX89" fmla="*/ 1793331 w 2226810"/>
              <a:gd name="connsiteY89" fmla="*/ 464602 h 971685"/>
              <a:gd name="connsiteX90" fmla="*/ 1779043 w 2226810"/>
              <a:gd name="connsiteY90" fmla="*/ 478889 h 971685"/>
              <a:gd name="connsiteX91" fmla="*/ 1764756 w 2226810"/>
              <a:gd name="connsiteY91" fmla="*/ 483652 h 971685"/>
              <a:gd name="connsiteX92" fmla="*/ 1736181 w 2226810"/>
              <a:gd name="connsiteY92" fmla="*/ 502702 h 971685"/>
              <a:gd name="connsiteX93" fmla="*/ 1693318 w 2226810"/>
              <a:gd name="connsiteY93" fmla="*/ 536039 h 971685"/>
              <a:gd name="connsiteX94" fmla="*/ 1636168 w 2226810"/>
              <a:gd name="connsiteY94" fmla="*/ 574139 h 971685"/>
              <a:gd name="connsiteX95" fmla="*/ 1621881 w 2226810"/>
              <a:gd name="connsiteY95" fmla="*/ 583664 h 971685"/>
              <a:gd name="connsiteX96" fmla="*/ 1607593 w 2226810"/>
              <a:gd name="connsiteY96" fmla="*/ 588427 h 971685"/>
              <a:gd name="connsiteX97" fmla="*/ 1579018 w 2226810"/>
              <a:gd name="connsiteY97" fmla="*/ 602714 h 971685"/>
              <a:gd name="connsiteX98" fmla="*/ 1536156 w 2226810"/>
              <a:gd name="connsiteY98" fmla="*/ 621764 h 971685"/>
              <a:gd name="connsiteX99" fmla="*/ 1488531 w 2226810"/>
              <a:gd name="connsiteY99" fmla="*/ 640814 h 971685"/>
              <a:gd name="connsiteX100" fmla="*/ 1474243 w 2226810"/>
              <a:gd name="connsiteY100" fmla="*/ 645577 h 971685"/>
              <a:gd name="connsiteX101" fmla="*/ 1445668 w 2226810"/>
              <a:gd name="connsiteY101" fmla="*/ 650339 h 971685"/>
              <a:gd name="connsiteX102" fmla="*/ 1402806 w 2226810"/>
              <a:gd name="connsiteY102" fmla="*/ 664627 h 971685"/>
              <a:gd name="connsiteX103" fmla="*/ 1388518 w 2226810"/>
              <a:gd name="connsiteY103" fmla="*/ 669389 h 971685"/>
              <a:gd name="connsiteX104" fmla="*/ 1374231 w 2226810"/>
              <a:gd name="connsiteY104" fmla="*/ 674152 h 971685"/>
              <a:gd name="connsiteX105" fmla="*/ 1350418 w 2226810"/>
              <a:gd name="connsiteY105" fmla="*/ 678914 h 971685"/>
              <a:gd name="connsiteX106" fmla="*/ 1321843 w 2226810"/>
              <a:gd name="connsiteY106" fmla="*/ 688439 h 971685"/>
              <a:gd name="connsiteX107" fmla="*/ 1307556 w 2226810"/>
              <a:gd name="connsiteY107" fmla="*/ 693202 h 971685"/>
              <a:gd name="connsiteX108" fmla="*/ 1169443 w 2226810"/>
              <a:gd name="connsiteY108" fmla="*/ 726539 h 971685"/>
              <a:gd name="connsiteX109" fmla="*/ 1012281 w 2226810"/>
              <a:gd name="connsiteY109" fmla="*/ 750352 h 971685"/>
              <a:gd name="connsiteX110" fmla="*/ 888456 w 2226810"/>
              <a:gd name="connsiteY110" fmla="*/ 769402 h 971685"/>
              <a:gd name="connsiteX111" fmla="*/ 797968 w 2226810"/>
              <a:gd name="connsiteY111" fmla="*/ 783690 h 971685"/>
              <a:gd name="connsiteX112" fmla="*/ 645568 w 2226810"/>
              <a:gd name="connsiteY112" fmla="*/ 812264 h 971685"/>
              <a:gd name="connsiteX113" fmla="*/ 569368 w 2226810"/>
              <a:gd name="connsiteY113" fmla="*/ 826552 h 971685"/>
              <a:gd name="connsiteX114" fmla="*/ 483643 w 2226810"/>
              <a:gd name="connsiteY114" fmla="*/ 840839 h 971685"/>
              <a:gd name="connsiteX115" fmla="*/ 416968 w 2226810"/>
              <a:gd name="connsiteY115" fmla="*/ 855127 h 971685"/>
              <a:gd name="connsiteX116" fmla="*/ 316956 w 2226810"/>
              <a:gd name="connsiteY116" fmla="*/ 883702 h 971685"/>
              <a:gd name="connsiteX117" fmla="*/ 245518 w 2226810"/>
              <a:gd name="connsiteY117" fmla="*/ 897989 h 971685"/>
              <a:gd name="connsiteX118" fmla="*/ 116931 w 2226810"/>
              <a:gd name="connsiteY118" fmla="*/ 921802 h 971685"/>
              <a:gd name="connsiteX119" fmla="*/ 45493 w 2226810"/>
              <a:gd name="connsiteY119" fmla="*/ 945614 h 971685"/>
              <a:gd name="connsiteX120" fmla="*/ 16918 w 2226810"/>
              <a:gd name="connsiteY120" fmla="*/ 955139 h 971685"/>
              <a:gd name="connsiteX121" fmla="*/ 2631 w 2226810"/>
              <a:gd name="connsiteY121" fmla="*/ 964664 h 971685"/>
              <a:gd name="connsiteX122" fmla="*/ 74068 w 2226810"/>
              <a:gd name="connsiteY122" fmla="*/ 840839 h 971685"/>
              <a:gd name="connsiteX123" fmla="*/ 88355 w 2226810"/>
              <a:gd name="connsiteY12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921793 w 2226810"/>
              <a:gd name="connsiteY11" fmla="*/ 636052 h 971685"/>
              <a:gd name="connsiteX12" fmla="*/ 988468 w 2226810"/>
              <a:gd name="connsiteY12" fmla="*/ 626527 h 971685"/>
              <a:gd name="connsiteX13" fmla="*/ 1017043 w 2226810"/>
              <a:gd name="connsiteY13" fmla="*/ 617002 h 971685"/>
              <a:gd name="connsiteX14" fmla="*/ 1050381 w 2226810"/>
              <a:gd name="connsiteY14" fmla="*/ 612239 h 971685"/>
              <a:gd name="connsiteX15" fmla="*/ 1074193 w 2226810"/>
              <a:gd name="connsiteY15" fmla="*/ 607477 h 971685"/>
              <a:gd name="connsiteX16" fmla="*/ 1126581 w 2226810"/>
              <a:gd name="connsiteY16" fmla="*/ 597952 h 971685"/>
              <a:gd name="connsiteX17" fmla="*/ 1140868 w 2226810"/>
              <a:gd name="connsiteY17" fmla="*/ 593189 h 971685"/>
              <a:gd name="connsiteX18" fmla="*/ 1178968 w 2226810"/>
              <a:gd name="connsiteY18" fmla="*/ 588427 h 971685"/>
              <a:gd name="connsiteX19" fmla="*/ 1198018 w 2226810"/>
              <a:gd name="connsiteY19" fmla="*/ 583664 h 971685"/>
              <a:gd name="connsiteX20" fmla="*/ 1212306 w 2226810"/>
              <a:gd name="connsiteY20" fmla="*/ 578902 h 971685"/>
              <a:gd name="connsiteX21" fmla="*/ 1264693 w 2226810"/>
              <a:gd name="connsiteY21" fmla="*/ 569377 h 971685"/>
              <a:gd name="connsiteX22" fmla="*/ 1283743 w 2226810"/>
              <a:gd name="connsiteY22" fmla="*/ 564614 h 971685"/>
              <a:gd name="connsiteX23" fmla="*/ 1331368 w 2226810"/>
              <a:gd name="connsiteY23" fmla="*/ 559852 h 971685"/>
              <a:gd name="connsiteX24" fmla="*/ 1345656 w 2226810"/>
              <a:gd name="connsiteY24" fmla="*/ 550327 h 971685"/>
              <a:gd name="connsiteX25" fmla="*/ 1407568 w 2226810"/>
              <a:gd name="connsiteY25" fmla="*/ 540802 h 971685"/>
              <a:gd name="connsiteX26" fmla="*/ 1440906 w 2226810"/>
              <a:gd name="connsiteY26" fmla="*/ 526514 h 971685"/>
              <a:gd name="connsiteX27" fmla="*/ 1474243 w 2226810"/>
              <a:gd name="connsiteY27" fmla="*/ 516989 h 971685"/>
              <a:gd name="connsiteX28" fmla="*/ 1488531 w 2226810"/>
              <a:gd name="connsiteY28" fmla="*/ 507464 h 971685"/>
              <a:gd name="connsiteX29" fmla="*/ 1526631 w 2226810"/>
              <a:gd name="connsiteY29" fmla="*/ 497939 h 971685"/>
              <a:gd name="connsiteX30" fmla="*/ 1569493 w 2226810"/>
              <a:gd name="connsiteY30" fmla="*/ 469364 h 971685"/>
              <a:gd name="connsiteX31" fmla="*/ 1583781 w 2226810"/>
              <a:gd name="connsiteY31" fmla="*/ 459839 h 971685"/>
              <a:gd name="connsiteX32" fmla="*/ 1607593 w 2226810"/>
              <a:gd name="connsiteY32" fmla="*/ 450314 h 971685"/>
              <a:gd name="connsiteX33" fmla="*/ 1640931 w 2226810"/>
              <a:gd name="connsiteY33" fmla="*/ 426502 h 971685"/>
              <a:gd name="connsiteX34" fmla="*/ 1655218 w 2226810"/>
              <a:gd name="connsiteY34" fmla="*/ 421739 h 971685"/>
              <a:gd name="connsiteX35" fmla="*/ 1688556 w 2226810"/>
              <a:gd name="connsiteY35" fmla="*/ 402689 h 971685"/>
              <a:gd name="connsiteX36" fmla="*/ 1721893 w 2226810"/>
              <a:gd name="connsiteY36" fmla="*/ 378877 h 971685"/>
              <a:gd name="connsiteX37" fmla="*/ 1736181 w 2226810"/>
              <a:gd name="connsiteY37" fmla="*/ 374114 h 971685"/>
              <a:gd name="connsiteX38" fmla="*/ 1764756 w 2226810"/>
              <a:gd name="connsiteY38" fmla="*/ 350302 h 971685"/>
              <a:gd name="connsiteX39" fmla="*/ 1779043 w 2226810"/>
              <a:gd name="connsiteY39" fmla="*/ 345539 h 971685"/>
              <a:gd name="connsiteX40" fmla="*/ 1798093 w 2226810"/>
              <a:gd name="connsiteY40" fmla="*/ 331252 h 971685"/>
              <a:gd name="connsiteX41" fmla="*/ 1812381 w 2226810"/>
              <a:gd name="connsiteY41" fmla="*/ 326489 h 971685"/>
              <a:gd name="connsiteX42" fmla="*/ 1826668 w 2226810"/>
              <a:gd name="connsiteY42" fmla="*/ 312202 h 971685"/>
              <a:gd name="connsiteX43" fmla="*/ 1845718 w 2226810"/>
              <a:gd name="connsiteY43" fmla="*/ 297914 h 971685"/>
              <a:gd name="connsiteX44" fmla="*/ 1860006 w 2226810"/>
              <a:gd name="connsiteY44" fmla="*/ 288389 h 971685"/>
              <a:gd name="connsiteX45" fmla="*/ 1888581 w 2226810"/>
              <a:gd name="connsiteY45" fmla="*/ 264577 h 971685"/>
              <a:gd name="connsiteX46" fmla="*/ 1898106 w 2226810"/>
              <a:gd name="connsiteY46" fmla="*/ 250289 h 971685"/>
              <a:gd name="connsiteX47" fmla="*/ 1917156 w 2226810"/>
              <a:gd name="connsiteY47" fmla="*/ 245527 h 971685"/>
              <a:gd name="connsiteX48" fmla="*/ 1931443 w 2226810"/>
              <a:gd name="connsiteY48" fmla="*/ 240764 h 971685"/>
              <a:gd name="connsiteX49" fmla="*/ 1960018 w 2226810"/>
              <a:gd name="connsiteY49" fmla="*/ 216952 h 971685"/>
              <a:gd name="connsiteX50" fmla="*/ 1979068 w 2226810"/>
              <a:gd name="connsiteY50" fmla="*/ 207427 h 971685"/>
              <a:gd name="connsiteX51" fmla="*/ 2007643 w 2226810"/>
              <a:gd name="connsiteY51" fmla="*/ 188377 h 971685"/>
              <a:gd name="connsiteX52" fmla="*/ 2036218 w 2226810"/>
              <a:gd name="connsiteY52" fmla="*/ 174089 h 971685"/>
              <a:gd name="connsiteX53" fmla="*/ 2064793 w 2226810"/>
              <a:gd name="connsiteY53" fmla="*/ 150277 h 971685"/>
              <a:gd name="connsiteX54" fmla="*/ 2083843 w 2226810"/>
              <a:gd name="connsiteY54" fmla="*/ 140752 h 971685"/>
              <a:gd name="connsiteX55" fmla="*/ 2093368 w 2226810"/>
              <a:gd name="connsiteY55" fmla="*/ 126464 h 971685"/>
              <a:gd name="connsiteX56" fmla="*/ 2112418 w 2226810"/>
              <a:gd name="connsiteY56" fmla="*/ 121702 h 971685"/>
              <a:gd name="connsiteX57" fmla="*/ 2126706 w 2226810"/>
              <a:gd name="connsiteY57" fmla="*/ 112177 h 971685"/>
              <a:gd name="connsiteX58" fmla="*/ 2150518 w 2226810"/>
              <a:gd name="connsiteY58" fmla="*/ 93127 h 971685"/>
              <a:gd name="connsiteX59" fmla="*/ 2174331 w 2226810"/>
              <a:gd name="connsiteY59" fmla="*/ 74077 h 971685"/>
              <a:gd name="connsiteX60" fmla="*/ 2183856 w 2226810"/>
              <a:gd name="connsiteY60" fmla="*/ 59789 h 971685"/>
              <a:gd name="connsiteX61" fmla="*/ 2198143 w 2226810"/>
              <a:gd name="connsiteY61" fmla="*/ 55027 h 971685"/>
              <a:gd name="connsiteX62" fmla="*/ 2221956 w 2226810"/>
              <a:gd name="connsiteY62" fmla="*/ 16927 h 971685"/>
              <a:gd name="connsiteX63" fmla="*/ 2212431 w 2226810"/>
              <a:gd name="connsiteY63" fmla="*/ 12164 h 971685"/>
              <a:gd name="connsiteX64" fmla="*/ 2188618 w 2226810"/>
              <a:gd name="connsiteY64" fmla="*/ 55027 h 971685"/>
              <a:gd name="connsiteX65" fmla="*/ 2179093 w 2226810"/>
              <a:gd name="connsiteY65" fmla="*/ 69314 h 971685"/>
              <a:gd name="connsiteX66" fmla="*/ 2155281 w 2226810"/>
              <a:gd name="connsiteY66" fmla="*/ 107414 h 971685"/>
              <a:gd name="connsiteX67" fmla="*/ 2131468 w 2226810"/>
              <a:gd name="connsiteY67" fmla="*/ 145514 h 971685"/>
              <a:gd name="connsiteX68" fmla="*/ 2117181 w 2226810"/>
              <a:gd name="connsiteY68" fmla="*/ 174089 h 971685"/>
              <a:gd name="connsiteX69" fmla="*/ 2112418 w 2226810"/>
              <a:gd name="connsiteY69" fmla="*/ 188377 h 971685"/>
              <a:gd name="connsiteX70" fmla="*/ 2083843 w 2226810"/>
              <a:gd name="connsiteY70" fmla="*/ 207427 h 971685"/>
              <a:gd name="connsiteX71" fmla="*/ 2060031 w 2226810"/>
              <a:gd name="connsiteY71" fmla="*/ 236002 h 971685"/>
              <a:gd name="connsiteX72" fmla="*/ 2036218 w 2226810"/>
              <a:gd name="connsiteY72" fmla="*/ 259814 h 971685"/>
              <a:gd name="connsiteX73" fmla="*/ 2017168 w 2226810"/>
              <a:gd name="connsiteY73" fmla="*/ 293152 h 971685"/>
              <a:gd name="connsiteX74" fmla="*/ 2002881 w 2226810"/>
              <a:gd name="connsiteY74" fmla="*/ 302677 h 971685"/>
              <a:gd name="connsiteX75" fmla="*/ 1993356 w 2226810"/>
              <a:gd name="connsiteY75" fmla="*/ 316964 h 971685"/>
              <a:gd name="connsiteX76" fmla="*/ 1979068 w 2226810"/>
              <a:gd name="connsiteY76" fmla="*/ 321727 h 971685"/>
              <a:gd name="connsiteX77" fmla="*/ 1974306 w 2226810"/>
              <a:gd name="connsiteY77" fmla="*/ 336014 h 971685"/>
              <a:gd name="connsiteX78" fmla="*/ 1945731 w 2226810"/>
              <a:gd name="connsiteY78" fmla="*/ 355064 h 971685"/>
              <a:gd name="connsiteX79" fmla="*/ 1936206 w 2226810"/>
              <a:gd name="connsiteY79" fmla="*/ 369352 h 971685"/>
              <a:gd name="connsiteX80" fmla="*/ 1921918 w 2226810"/>
              <a:gd name="connsiteY80" fmla="*/ 374114 h 971685"/>
              <a:gd name="connsiteX81" fmla="*/ 1907631 w 2226810"/>
              <a:gd name="connsiteY81" fmla="*/ 383639 h 971685"/>
              <a:gd name="connsiteX82" fmla="*/ 1883818 w 2226810"/>
              <a:gd name="connsiteY82" fmla="*/ 412214 h 971685"/>
              <a:gd name="connsiteX83" fmla="*/ 1869531 w 2226810"/>
              <a:gd name="connsiteY83" fmla="*/ 416977 h 971685"/>
              <a:gd name="connsiteX84" fmla="*/ 1864768 w 2226810"/>
              <a:gd name="connsiteY84" fmla="*/ 431264 h 971685"/>
              <a:gd name="connsiteX85" fmla="*/ 1850481 w 2226810"/>
              <a:gd name="connsiteY85" fmla="*/ 436027 h 971685"/>
              <a:gd name="connsiteX86" fmla="*/ 1836193 w 2226810"/>
              <a:gd name="connsiteY86" fmla="*/ 445552 h 971685"/>
              <a:gd name="connsiteX87" fmla="*/ 1807618 w 2226810"/>
              <a:gd name="connsiteY87" fmla="*/ 455077 h 971685"/>
              <a:gd name="connsiteX88" fmla="*/ 1793331 w 2226810"/>
              <a:gd name="connsiteY88" fmla="*/ 464602 h 971685"/>
              <a:gd name="connsiteX89" fmla="*/ 1779043 w 2226810"/>
              <a:gd name="connsiteY89" fmla="*/ 478889 h 971685"/>
              <a:gd name="connsiteX90" fmla="*/ 1764756 w 2226810"/>
              <a:gd name="connsiteY90" fmla="*/ 483652 h 971685"/>
              <a:gd name="connsiteX91" fmla="*/ 1736181 w 2226810"/>
              <a:gd name="connsiteY91" fmla="*/ 502702 h 971685"/>
              <a:gd name="connsiteX92" fmla="*/ 1693318 w 2226810"/>
              <a:gd name="connsiteY92" fmla="*/ 536039 h 971685"/>
              <a:gd name="connsiteX93" fmla="*/ 1636168 w 2226810"/>
              <a:gd name="connsiteY93" fmla="*/ 574139 h 971685"/>
              <a:gd name="connsiteX94" fmla="*/ 1621881 w 2226810"/>
              <a:gd name="connsiteY94" fmla="*/ 583664 h 971685"/>
              <a:gd name="connsiteX95" fmla="*/ 1607593 w 2226810"/>
              <a:gd name="connsiteY95" fmla="*/ 588427 h 971685"/>
              <a:gd name="connsiteX96" fmla="*/ 1579018 w 2226810"/>
              <a:gd name="connsiteY96" fmla="*/ 602714 h 971685"/>
              <a:gd name="connsiteX97" fmla="*/ 1536156 w 2226810"/>
              <a:gd name="connsiteY97" fmla="*/ 621764 h 971685"/>
              <a:gd name="connsiteX98" fmla="*/ 1488531 w 2226810"/>
              <a:gd name="connsiteY98" fmla="*/ 640814 h 971685"/>
              <a:gd name="connsiteX99" fmla="*/ 1474243 w 2226810"/>
              <a:gd name="connsiteY99" fmla="*/ 645577 h 971685"/>
              <a:gd name="connsiteX100" fmla="*/ 1445668 w 2226810"/>
              <a:gd name="connsiteY100" fmla="*/ 650339 h 971685"/>
              <a:gd name="connsiteX101" fmla="*/ 1402806 w 2226810"/>
              <a:gd name="connsiteY101" fmla="*/ 664627 h 971685"/>
              <a:gd name="connsiteX102" fmla="*/ 1388518 w 2226810"/>
              <a:gd name="connsiteY102" fmla="*/ 669389 h 971685"/>
              <a:gd name="connsiteX103" fmla="*/ 1374231 w 2226810"/>
              <a:gd name="connsiteY103" fmla="*/ 674152 h 971685"/>
              <a:gd name="connsiteX104" fmla="*/ 1350418 w 2226810"/>
              <a:gd name="connsiteY104" fmla="*/ 678914 h 971685"/>
              <a:gd name="connsiteX105" fmla="*/ 1321843 w 2226810"/>
              <a:gd name="connsiteY105" fmla="*/ 688439 h 971685"/>
              <a:gd name="connsiteX106" fmla="*/ 1307556 w 2226810"/>
              <a:gd name="connsiteY106" fmla="*/ 693202 h 971685"/>
              <a:gd name="connsiteX107" fmla="*/ 1169443 w 2226810"/>
              <a:gd name="connsiteY107" fmla="*/ 726539 h 971685"/>
              <a:gd name="connsiteX108" fmla="*/ 1012281 w 2226810"/>
              <a:gd name="connsiteY108" fmla="*/ 750352 h 971685"/>
              <a:gd name="connsiteX109" fmla="*/ 888456 w 2226810"/>
              <a:gd name="connsiteY109" fmla="*/ 769402 h 971685"/>
              <a:gd name="connsiteX110" fmla="*/ 797968 w 2226810"/>
              <a:gd name="connsiteY110" fmla="*/ 783690 h 971685"/>
              <a:gd name="connsiteX111" fmla="*/ 645568 w 2226810"/>
              <a:gd name="connsiteY111" fmla="*/ 812264 h 971685"/>
              <a:gd name="connsiteX112" fmla="*/ 569368 w 2226810"/>
              <a:gd name="connsiteY112" fmla="*/ 826552 h 971685"/>
              <a:gd name="connsiteX113" fmla="*/ 483643 w 2226810"/>
              <a:gd name="connsiteY113" fmla="*/ 840839 h 971685"/>
              <a:gd name="connsiteX114" fmla="*/ 416968 w 2226810"/>
              <a:gd name="connsiteY114" fmla="*/ 855127 h 971685"/>
              <a:gd name="connsiteX115" fmla="*/ 316956 w 2226810"/>
              <a:gd name="connsiteY115" fmla="*/ 883702 h 971685"/>
              <a:gd name="connsiteX116" fmla="*/ 245518 w 2226810"/>
              <a:gd name="connsiteY116" fmla="*/ 897989 h 971685"/>
              <a:gd name="connsiteX117" fmla="*/ 116931 w 2226810"/>
              <a:gd name="connsiteY117" fmla="*/ 921802 h 971685"/>
              <a:gd name="connsiteX118" fmla="*/ 45493 w 2226810"/>
              <a:gd name="connsiteY118" fmla="*/ 945614 h 971685"/>
              <a:gd name="connsiteX119" fmla="*/ 16918 w 2226810"/>
              <a:gd name="connsiteY119" fmla="*/ 955139 h 971685"/>
              <a:gd name="connsiteX120" fmla="*/ 2631 w 2226810"/>
              <a:gd name="connsiteY120" fmla="*/ 964664 h 971685"/>
              <a:gd name="connsiteX121" fmla="*/ 74068 w 2226810"/>
              <a:gd name="connsiteY121" fmla="*/ 840839 h 971685"/>
              <a:gd name="connsiteX122" fmla="*/ 88355 w 2226810"/>
              <a:gd name="connsiteY12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921793 w 2226810"/>
              <a:gd name="connsiteY11" fmla="*/ 636052 h 971685"/>
              <a:gd name="connsiteX12" fmla="*/ 988468 w 2226810"/>
              <a:gd name="connsiteY12" fmla="*/ 626527 h 971685"/>
              <a:gd name="connsiteX13" fmla="*/ 1017043 w 2226810"/>
              <a:gd name="connsiteY13" fmla="*/ 617002 h 971685"/>
              <a:gd name="connsiteX14" fmla="*/ 1050381 w 2226810"/>
              <a:gd name="connsiteY14" fmla="*/ 612239 h 971685"/>
              <a:gd name="connsiteX15" fmla="*/ 1126581 w 2226810"/>
              <a:gd name="connsiteY15" fmla="*/ 597952 h 971685"/>
              <a:gd name="connsiteX16" fmla="*/ 1140868 w 2226810"/>
              <a:gd name="connsiteY16" fmla="*/ 593189 h 971685"/>
              <a:gd name="connsiteX17" fmla="*/ 1178968 w 2226810"/>
              <a:gd name="connsiteY17" fmla="*/ 588427 h 971685"/>
              <a:gd name="connsiteX18" fmla="*/ 1198018 w 2226810"/>
              <a:gd name="connsiteY18" fmla="*/ 583664 h 971685"/>
              <a:gd name="connsiteX19" fmla="*/ 1212306 w 2226810"/>
              <a:gd name="connsiteY19" fmla="*/ 578902 h 971685"/>
              <a:gd name="connsiteX20" fmla="*/ 1264693 w 2226810"/>
              <a:gd name="connsiteY20" fmla="*/ 569377 h 971685"/>
              <a:gd name="connsiteX21" fmla="*/ 1283743 w 2226810"/>
              <a:gd name="connsiteY21" fmla="*/ 564614 h 971685"/>
              <a:gd name="connsiteX22" fmla="*/ 1331368 w 2226810"/>
              <a:gd name="connsiteY22" fmla="*/ 559852 h 971685"/>
              <a:gd name="connsiteX23" fmla="*/ 1345656 w 2226810"/>
              <a:gd name="connsiteY23" fmla="*/ 550327 h 971685"/>
              <a:gd name="connsiteX24" fmla="*/ 1407568 w 2226810"/>
              <a:gd name="connsiteY24" fmla="*/ 540802 h 971685"/>
              <a:gd name="connsiteX25" fmla="*/ 1440906 w 2226810"/>
              <a:gd name="connsiteY25" fmla="*/ 526514 h 971685"/>
              <a:gd name="connsiteX26" fmla="*/ 1474243 w 2226810"/>
              <a:gd name="connsiteY26" fmla="*/ 516989 h 971685"/>
              <a:gd name="connsiteX27" fmla="*/ 1488531 w 2226810"/>
              <a:gd name="connsiteY27" fmla="*/ 507464 h 971685"/>
              <a:gd name="connsiteX28" fmla="*/ 1526631 w 2226810"/>
              <a:gd name="connsiteY28" fmla="*/ 497939 h 971685"/>
              <a:gd name="connsiteX29" fmla="*/ 1569493 w 2226810"/>
              <a:gd name="connsiteY29" fmla="*/ 469364 h 971685"/>
              <a:gd name="connsiteX30" fmla="*/ 1583781 w 2226810"/>
              <a:gd name="connsiteY30" fmla="*/ 459839 h 971685"/>
              <a:gd name="connsiteX31" fmla="*/ 1607593 w 2226810"/>
              <a:gd name="connsiteY31" fmla="*/ 450314 h 971685"/>
              <a:gd name="connsiteX32" fmla="*/ 1640931 w 2226810"/>
              <a:gd name="connsiteY32" fmla="*/ 426502 h 971685"/>
              <a:gd name="connsiteX33" fmla="*/ 1655218 w 2226810"/>
              <a:gd name="connsiteY33" fmla="*/ 421739 h 971685"/>
              <a:gd name="connsiteX34" fmla="*/ 1688556 w 2226810"/>
              <a:gd name="connsiteY34" fmla="*/ 402689 h 971685"/>
              <a:gd name="connsiteX35" fmla="*/ 1721893 w 2226810"/>
              <a:gd name="connsiteY35" fmla="*/ 378877 h 971685"/>
              <a:gd name="connsiteX36" fmla="*/ 1736181 w 2226810"/>
              <a:gd name="connsiteY36" fmla="*/ 374114 h 971685"/>
              <a:gd name="connsiteX37" fmla="*/ 1764756 w 2226810"/>
              <a:gd name="connsiteY37" fmla="*/ 350302 h 971685"/>
              <a:gd name="connsiteX38" fmla="*/ 1779043 w 2226810"/>
              <a:gd name="connsiteY38" fmla="*/ 345539 h 971685"/>
              <a:gd name="connsiteX39" fmla="*/ 1798093 w 2226810"/>
              <a:gd name="connsiteY39" fmla="*/ 331252 h 971685"/>
              <a:gd name="connsiteX40" fmla="*/ 1812381 w 2226810"/>
              <a:gd name="connsiteY40" fmla="*/ 326489 h 971685"/>
              <a:gd name="connsiteX41" fmla="*/ 1826668 w 2226810"/>
              <a:gd name="connsiteY41" fmla="*/ 312202 h 971685"/>
              <a:gd name="connsiteX42" fmla="*/ 1845718 w 2226810"/>
              <a:gd name="connsiteY42" fmla="*/ 297914 h 971685"/>
              <a:gd name="connsiteX43" fmla="*/ 1860006 w 2226810"/>
              <a:gd name="connsiteY43" fmla="*/ 288389 h 971685"/>
              <a:gd name="connsiteX44" fmla="*/ 1888581 w 2226810"/>
              <a:gd name="connsiteY44" fmla="*/ 264577 h 971685"/>
              <a:gd name="connsiteX45" fmla="*/ 1898106 w 2226810"/>
              <a:gd name="connsiteY45" fmla="*/ 250289 h 971685"/>
              <a:gd name="connsiteX46" fmla="*/ 1917156 w 2226810"/>
              <a:gd name="connsiteY46" fmla="*/ 245527 h 971685"/>
              <a:gd name="connsiteX47" fmla="*/ 1931443 w 2226810"/>
              <a:gd name="connsiteY47" fmla="*/ 240764 h 971685"/>
              <a:gd name="connsiteX48" fmla="*/ 1960018 w 2226810"/>
              <a:gd name="connsiteY48" fmla="*/ 216952 h 971685"/>
              <a:gd name="connsiteX49" fmla="*/ 1979068 w 2226810"/>
              <a:gd name="connsiteY49" fmla="*/ 207427 h 971685"/>
              <a:gd name="connsiteX50" fmla="*/ 2007643 w 2226810"/>
              <a:gd name="connsiteY50" fmla="*/ 188377 h 971685"/>
              <a:gd name="connsiteX51" fmla="*/ 2036218 w 2226810"/>
              <a:gd name="connsiteY51" fmla="*/ 174089 h 971685"/>
              <a:gd name="connsiteX52" fmla="*/ 2064793 w 2226810"/>
              <a:gd name="connsiteY52" fmla="*/ 150277 h 971685"/>
              <a:gd name="connsiteX53" fmla="*/ 2083843 w 2226810"/>
              <a:gd name="connsiteY53" fmla="*/ 140752 h 971685"/>
              <a:gd name="connsiteX54" fmla="*/ 2093368 w 2226810"/>
              <a:gd name="connsiteY54" fmla="*/ 126464 h 971685"/>
              <a:gd name="connsiteX55" fmla="*/ 2112418 w 2226810"/>
              <a:gd name="connsiteY55" fmla="*/ 121702 h 971685"/>
              <a:gd name="connsiteX56" fmla="*/ 2126706 w 2226810"/>
              <a:gd name="connsiteY56" fmla="*/ 112177 h 971685"/>
              <a:gd name="connsiteX57" fmla="*/ 2150518 w 2226810"/>
              <a:gd name="connsiteY57" fmla="*/ 93127 h 971685"/>
              <a:gd name="connsiteX58" fmla="*/ 2174331 w 2226810"/>
              <a:gd name="connsiteY58" fmla="*/ 74077 h 971685"/>
              <a:gd name="connsiteX59" fmla="*/ 2183856 w 2226810"/>
              <a:gd name="connsiteY59" fmla="*/ 59789 h 971685"/>
              <a:gd name="connsiteX60" fmla="*/ 2198143 w 2226810"/>
              <a:gd name="connsiteY60" fmla="*/ 55027 h 971685"/>
              <a:gd name="connsiteX61" fmla="*/ 2221956 w 2226810"/>
              <a:gd name="connsiteY61" fmla="*/ 16927 h 971685"/>
              <a:gd name="connsiteX62" fmla="*/ 2212431 w 2226810"/>
              <a:gd name="connsiteY62" fmla="*/ 12164 h 971685"/>
              <a:gd name="connsiteX63" fmla="*/ 2188618 w 2226810"/>
              <a:gd name="connsiteY63" fmla="*/ 55027 h 971685"/>
              <a:gd name="connsiteX64" fmla="*/ 2179093 w 2226810"/>
              <a:gd name="connsiteY64" fmla="*/ 69314 h 971685"/>
              <a:gd name="connsiteX65" fmla="*/ 2155281 w 2226810"/>
              <a:gd name="connsiteY65" fmla="*/ 107414 h 971685"/>
              <a:gd name="connsiteX66" fmla="*/ 2131468 w 2226810"/>
              <a:gd name="connsiteY66" fmla="*/ 145514 h 971685"/>
              <a:gd name="connsiteX67" fmla="*/ 2117181 w 2226810"/>
              <a:gd name="connsiteY67" fmla="*/ 174089 h 971685"/>
              <a:gd name="connsiteX68" fmla="*/ 2112418 w 2226810"/>
              <a:gd name="connsiteY68" fmla="*/ 188377 h 971685"/>
              <a:gd name="connsiteX69" fmla="*/ 2083843 w 2226810"/>
              <a:gd name="connsiteY69" fmla="*/ 207427 h 971685"/>
              <a:gd name="connsiteX70" fmla="*/ 2060031 w 2226810"/>
              <a:gd name="connsiteY70" fmla="*/ 236002 h 971685"/>
              <a:gd name="connsiteX71" fmla="*/ 2036218 w 2226810"/>
              <a:gd name="connsiteY71" fmla="*/ 259814 h 971685"/>
              <a:gd name="connsiteX72" fmla="*/ 2017168 w 2226810"/>
              <a:gd name="connsiteY72" fmla="*/ 293152 h 971685"/>
              <a:gd name="connsiteX73" fmla="*/ 2002881 w 2226810"/>
              <a:gd name="connsiteY73" fmla="*/ 302677 h 971685"/>
              <a:gd name="connsiteX74" fmla="*/ 1993356 w 2226810"/>
              <a:gd name="connsiteY74" fmla="*/ 316964 h 971685"/>
              <a:gd name="connsiteX75" fmla="*/ 1979068 w 2226810"/>
              <a:gd name="connsiteY75" fmla="*/ 321727 h 971685"/>
              <a:gd name="connsiteX76" fmla="*/ 1974306 w 2226810"/>
              <a:gd name="connsiteY76" fmla="*/ 336014 h 971685"/>
              <a:gd name="connsiteX77" fmla="*/ 1945731 w 2226810"/>
              <a:gd name="connsiteY77" fmla="*/ 355064 h 971685"/>
              <a:gd name="connsiteX78" fmla="*/ 1936206 w 2226810"/>
              <a:gd name="connsiteY78" fmla="*/ 369352 h 971685"/>
              <a:gd name="connsiteX79" fmla="*/ 1921918 w 2226810"/>
              <a:gd name="connsiteY79" fmla="*/ 374114 h 971685"/>
              <a:gd name="connsiteX80" fmla="*/ 1907631 w 2226810"/>
              <a:gd name="connsiteY80" fmla="*/ 383639 h 971685"/>
              <a:gd name="connsiteX81" fmla="*/ 1883818 w 2226810"/>
              <a:gd name="connsiteY81" fmla="*/ 412214 h 971685"/>
              <a:gd name="connsiteX82" fmla="*/ 1869531 w 2226810"/>
              <a:gd name="connsiteY82" fmla="*/ 416977 h 971685"/>
              <a:gd name="connsiteX83" fmla="*/ 1864768 w 2226810"/>
              <a:gd name="connsiteY83" fmla="*/ 431264 h 971685"/>
              <a:gd name="connsiteX84" fmla="*/ 1850481 w 2226810"/>
              <a:gd name="connsiteY84" fmla="*/ 436027 h 971685"/>
              <a:gd name="connsiteX85" fmla="*/ 1836193 w 2226810"/>
              <a:gd name="connsiteY85" fmla="*/ 445552 h 971685"/>
              <a:gd name="connsiteX86" fmla="*/ 1807618 w 2226810"/>
              <a:gd name="connsiteY86" fmla="*/ 455077 h 971685"/>
              <a:gd name="connsiteX87" fmla="*/ 1793331 w 2226810"/>
              <a:gd name="connsiteY87" fmla="*/ 464602 h 971685"/>
              <a:gd name="connsiteX88" fmla="*/ 1779043 w 2226810"/>
              <a:gd name="connsiteY88" fmla="*/ 478889 h 971685"/>
              <a:gd name="connsiteX89" fmla="*/ 1764756 w 2226810"/>
              <a:gd name="connsiteY89" fmla="*/ 483652 h 971685"/>
              <a:gd name="connsiteX90" fmla="*/ 1736181 w 2226810"/>
              <a:gd name="connsiteY90" fmla="*/ 502702 h 971685"/>
              <a:gd name="connsiteX91" fmla="*/ 1693318 w 2226810"/>
              <a:gd name="connsiteY91" fmla="*/ 536039 h 971685"/>
              <a:gd name="connsiteX92" fmla="*/ 1636168 w 2226810"/>
              <a:gd name="connsiteY92" fmla="*/ 574139 h 971685"/>
              <a:gd name="connsiteX93" fmla="*/ 1621881 w 2226810"/>
              <a:gd name="connsiteY93" fmla="*/ 583664 h 971685"/>
              <a:gd name="connsiteX94" fmla="*/ 1607593 w 2226810"/>
              <a:gd name="connsiteY94" fmla="*/ 588427 h 971685"/>
              <a:gd name="connsiteX95" fmla="*/ 1579018 w 2226810"/>
              <a:gd name="connsiteY95" fmla="*/ 602714 h 971685"/>
              <a:gd name="connsiteX96" fmla="*/ 1536156 w 2226810"/>
              <a:gd name="connsiteY96" fmla="*/ 621764 h 971685"/>
              <a:gd name="connsiteX97" fmla="*/ 1488531 w 2226810"/>
              <a:gd name="connsiteY97" fmla="*/ 640814 h 971685"/>
              <a:gd name="connsiteX98" fmla="*/ 1474243 w 2226810"/>
              <a:gd name="connsiteY98" fmla="*/ 645577 h 971685"/>
              <a:gd name="connsiteX99" fmla="*/ 1445668 w 2226810"/>
              <a:gd name="connsiteY99" fmla="*/ 650339 h 971685"/>
              <a:gd name="connsiteX100" fmla="*/ 1402806 w 2226810"/>
              <a:gd name="connsiteY100" fmla="*/ 664627 h 971685"/>
              <a:gd name="connsiteX101" fmla="*/ 1388518 w 2226810"/>
              <a:gd name="connsiteY101" fmla="*/ 669389 h 971685"/>
              <a:gd name="connsiteX102" fmla="*/ 1374231 w 2226810"/>
              <a:gd name="connsiteY102" fmla="*/ 674152 h 971685"/>
              <a:gd name="connsiteX103" fmla="*/ 1350418 w 2226810"/>
              <a:gd name="connsiteY103" fmla="*/ 678914 h 971685"/>
              <a:gd name="connsiteX104" fmla="*/ 1321843 w 2226810"/>
              <a:gd name="connsiteY104" fmla="*/ 688439 h 971685"/>
              <a:gd name="connsiteX105" fmla="*/ 1307556 w 2226810"/>
              <a:gd name="connsiteY105" fmla="*/ 693202 h 971685"/>
              <a:gd name="connsiteX106" fmla="*/ 1169443 w 2226810"/>
              <a:gd name="connsiteY106" fmla="*/ 726539 h 971685"/>
              <a:gd name="connsiteX107" fmla="*/ 1012281 w 2226810"/>
              <a:gd name="connsiteY107" fmla="*/ 750352 h 971685"/>
              <a:gd name="connsiteX108" fmla="*/ 888456 w 2226810"/>
              <a:gd name="connsiteY108" fmla="*/ 769402 h 971685"/>
              <a:gd name="connsiteX109" fmla="*/ 797968 w 2226810"/>
              <a:gd name="connsiteY109" fmla="*/ 783690 h 971685"/>
              <a:gd name="connsiteX110" fmla="*/ 645568 w 2226810"/>
              <a:gd name="connsiteY110" fmla="*/ 812264 h 971685"/>
              <a:gd name="connsiteX111" fmla="*/ 569368 w 2226810"/>
              <a:gd name="connsiteY111" fmla="*/ 826552 h 971685"/>
              <a:gd name="connsiteX112" fmla="*/ 483643 w 2226810"/>
              <a:gd name="connsiteY112" fmla="*/ 840839 h 971685"/>
              <a:gd name="connsiteX113" fmla="*/ 416968 w 2226810"/>
              <a:gd name="connsiteY113" fmla="*/ 855127 h 971685"/>
              <a:gd name="connsiteX114" fmla="*/ 316956 w 2226810"/>
              <a:gd name="connsiteY114" fmla="*/ 883702 h 971685"/>
              <a:gd name="connsiteX115" fmla="*/ 245518 w 2226810"/>
              <a:gd name="connsiteY115" fmla="*/ 897989 h 971685"/>
              <a:gd name="connsiteX116" fmla="*/ 116931 w 2226810"/>
              <a:gd name="connsiteY116" fmla="*/ 921802 h 971685"/>
              <a:gd name="connsiteX117" fmla="*/ 45493 w 2226810"/>
              <a:gd name="connsiteY117" fmla="*/ 945614 h 971685"/>
              <a:gd name="connsiteX118" fmla="*/ 16918 w 2226810"/>
              <a:gd name="connsiteY118" fmla="*/ 955139 h 971685"/>
              <a:gd name="connsiteX119" fmla="*/ 2631 w 2226810"/>
              <a:gd name="connsiteY119" fmla="*/ 964664 h 971685"/>
              <a:gd name="connsiteX120" fmla="*/ 74068 w 2226810"/>
              <a:gd name="connsiteY120" fmla="*/ 840839 h 971685"/>
              <a:gd name="connsiteX121" fmla="*/ 88355 w 2226810"/>
              <a:gd name="connsiteY12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988468 w 2226810"/>
              <a:gd name="connsiteY11" fmla="*/ 626527 h 971685"/>
              <a:gd name="connsiteX12" fmla="*/ 1017043 w 2226810"/>
              <a:gd name="connsiteY12" fmla="*/ 617002 h 971685"/>
              <a:gd name="connsiteX13" fmla="*/ 1050381 w 2226810"/>
              <a:gd name="connsiteY13" fmla="*/ 612239 h 971685"/>
              <a:gd name="connsiteX14" fmla="*/ 1126581 w 2226810"/>
              <a:gd name="connsiteY14" fmla="*/ 597952 h 971685"/>
              <a:gd name="connsiteX15" fmla="*/ 1140868 w 2226810"/>
              <a:gd name="connsiteY15" fmla="*/ 593189 h 971685"/>
              <a:gd name="connsiteX16" fmla="*/ 1178968 w 2226810"/>
              <a:gd name="connsiteY16" fmla="*/ 588427 h 971685"/>
              <a:gd name="connsiteX17" fmla="*/ 1198018 w 2226810"/>
              <a:gd name="connsiteY17" fmla="*/ 583664 h 971685"/>
              <a:gd name="connsiteX18" fmla="*/ 1212306 w 2226810"/>
              <a:gd name="connsiteY18" fmla="*/ 578902 h 971685"/>
              <a:gd name="connsiteX19" fmla="*/ 1264693 w 2226810"/>
              <a:gd name="connsiteY19" fmla="*/ 569377 h 971685"/>
              <a:gd name="connsiteX20" fmla="*/ 1283743 w 2226810"/>
              <a:gd name="connsiteY20" fmla="*/ 564614 h 971685"/>
              <a:gd name="connsiteX21" fmla="*/ 1331368 w 2226810"/>
              <a:gd name="connsiteY21" fmla="*/ 559852 h 971685"/>
              <a:gd name="connsiteX22" fmla="*/ 1345656 w 2226810"/>
              <a:gd name="connsiteY22" fmla="*/ 550327 h 971685"/>
              <a:gd name="connsiteX23" fmla="*/ 1407568 w 2226810"/>
              <a:gd name="connsiteY23" fmla="*/ 540802 h 971685"/>
              <a:gd name="connsiteX24" fmla="*/ 1440906 w 2226810"/>
              <a:gd name="connsiteY24" fmla="*/ 526514 h 971685"/>
              <a:gd name="connsiteX25" fmla="*/ 1474243 w 2226810"/>
              <a:gd name="connsiteY25" fmla="*/ 516989 h 971685"/>
              <a:gd name="connsiteX26" fmla="*/ 1488531 w 2226810"/>
              <a:gd name="connsiteY26" fmla="*/ 507464 h 971685"/>
              <a:gd name="connsiteX27" fmla="*/ 1526631 w 2226810"/>
              <a:gd name="connsiteY27" fmla="*/ 497939 h 971685"/>
              <a:gd name="connsiteX28" fmla="*/ 1569493 w 2226810"/>
              <a:gd name="connsiteY28" fmla="*/ 469364 h 971685"/>
              <a:gd name="connsiteX29" fmla="*/ 1583781 w 2226810"/>
              <a:gd name="connsiteY29" fmla="*/ 459839 h 971685"/>
              <a:gd name="connsiteX30" fmla="*/ 1607593 w 2226810"/>
              <a:gd name="connsiteY30" fmla="*/ 450314 h 971685"/>
              <a:gd name="connsiteX31" fmla="*/ 1640931 w 2226810"/>
              <a:gd name="connsiteY31" fmla="*/ 426502 h 971685"/>
              <a:gd name="connsiteX32" fmla="*/ 1655218 w 2226810"/>
              <a:gd name="connsiteY32" fmla="*/ 421739 h 971685"/>
              <a:gd name="connsiteX33" fmla="*/ 1688556 w 2226810"/>
              <a:gd name="connsiteY33" fmla="*/ 402689 h 971685"/>
              <a:gd name="connsiteX34" fmla="*/ 1721893 w 2226810"/>
              <a:gd name="connsiteY34" fmla="*/ 378877 h 971685"/>
              <a:gd name="connsiteX35" fmla="*/ 1736181 w 2226810"/>
              <a:gd name="connsiteY35" fmla="*/ 374114 h 971685"/>
              <a:gd name="connsiteX36" fmla="*/ 1764756 w 2226810"/>
              <a:gd name="connsiteY36" fmla="*/ 350302 h 971685"/>
              <a:gd name="connsiteX37" fmla="*/ 1779043 w 2226810"/>
              <a:gd name="connsiteY37" fmla="*/ 345539 h 971685"/>
              <a:gd name="connsiteX38" fmla="*/ 1798093 w 2226810"/>
              <a:gd name="connsiteY38" fmla="*/ 331252 h 971685"/>
              <a:gd name="connsiteX39" fmla="*/ 1812381 w 2226810"/>
              <a:gd name="connsiteY39" fmla="*/ 326489 h 971685"/>
              <a:gd name="connsiteX40" fmla="*/ 1826668 w 2226810"/>
              <a:gd name="connsiteY40" fmla="*/ 312202 h 971685"/>
              <a:gd name="connsiteX41" fmla="*/ 1845718 w 2226810"/>
              <a:gd name="connsiteY41" fmla="*/ 297914 h 971685"/>
              <a:gd name="connsiteX42" fmla="*/ 1860006 w 2226810"/>
              <a:gd name="connsiteY42" fmla="*/ 288389 h 971685"/>
              <a:gd name="connsiteX43" fmla="*/ 1888581 w 2226810"/>
              <a:gd name="connsiteY43" fmla="*/ 264577 h 971685"/>
              <a:gd name="connsiteX44" fmla="*/ 1898106 w 2226810"/>
              <a:gd name="connsiteY44" fmla="*/ 250289 h 971685"/>
              <a:gd name="connsiteX45" fmla="*/ 1917156 w 2226810"/>
              <a:gd name="connsiteY45" fmla="*/ 245527 h 971685"/>
              <a:gd name="connsiteX46" fmla="*/ 1931443 w 2226810"/>
              <a:gd name="connsiteY46" fmla="*/ 240764 h 971685"/>
              <a:gd name="connsiteX47" fmla="*/ 1960018 w 2226810"/>
              <a:gd name="connsiteY47" fmla="*/ 216952 h 971685"/>
              <a:gd name="connsiteX48" fmla="*/ 1979068 w 2226810"/>
              <a:gd name="connsiteY48" fmla="*/ 207427 h 971685"/>
              <a:gd name="connsiteX49" fmla="*/ 2007643 w 2226810"/>
              <a:gd name="connsiteY49" fmla="*/ 188377 h 971685"/>
              <a:gd name="connsiteX50" fmla="*/ 2036218 w 2226810"/>
              <a:gd name="connsiteY50" fmla="*/ 174089 h 971685"/>
              <a:gd name="connsiteX51" fmla="*/ 2064793 w 2226810"/>
              <a:gd name="connsiteY51" fmla="*/ 150277 h 971685"/>
              <a:gd name="connsiteX52" fmla="*/ 2083843 w 2226810"/>
              <a:gd name="connsiteY52" fmla="*/ 140752 h 971685"/>
              <a:gd name="connsiteX53" fmla="*/ 2093368 w 2226810"/>
              <a:gd name="connsiteY53" fmla="*/ 126464 h 971685"/>
              <a:gd name="connsiteX54" fmla="*/ 2112418 w 2226810"/>
              <a:gd name="connsiteY54" fmla="*/ 121702 h 971685"/>
              <a:gd name="connsiteX55" fmla="*/ 2126706 w 2226810"/>
              <a:gd name="connsiteY55" fmla="*/ 112177 h 971685"/>
              <a:gd name="connsiteX56" fmla="*/ 2150518 w 2226810"/>
              <a:gd name="connsiteY56" fmla="*/ 93127 h 971685"/>
              <a:gd name="connsiteX57" fmla="*/ 2174331 w 2226810"/>
              <a:gd name="connsiteY57" fmla="*/ 74077 h 971685"/>
              <a:gd name="connsiteX58" fmla="*/ 2183856 w 2226810"/>
              <a:gd name="connsiteY58" fmla="*/ 59789 h 971685"/>
              <a:gd name="connsiteX59" fmla="*/ 2198143 w 2226810"/>
              <a:gd name="connsiteY59" fmla="*/ 55027 h 971685"/>
              <a:gd name="connsiteX60" fmla="*/ 2221956 w 2226810"/>
              <a:gd name="connsiteY60" fmla="*/ 16927 h 971685"/>
              <a:gd name="connsiteX61" fmla="*/ 2212431 w 2226810"/>
              <a:gd name="connsiteY61" fmla="*/ 12164 h 971685"/>
              <a:gd name="connsiteX62" fmla="*/ 2188618 w 2226810"/>
              <a:gd name="connsiteY62" fmla="*/ 55027 h 971685"/>
              <a:gd name="connsiteX63" fmla="*/ 2179093 w 2226810"/>
              <a:gd name="connsiteY63" fmla="*/ 69314 h 971685"/>
              <a:gd name="connsiteX64" fmla="*/ 2155281 w 2226810"/>
              <a:gd name="connsiteY64" fmla="*/ 107414 h 971685"/>
              <a:gd name="connsiteX65" fmla="*/ 2131468 w 2226810"/>
              <a:gd name="connsiteY65" fmla="*/ 145514 h 971685"/>
              <a:gd name="connsiteX66" fmla="*/ 2117181 w 2226810"/>
              <a:gd name="connsiteY66" fmla="*/ 174089 h 971685"/>
              <a:gd name="connsiteX67" fmla="*/ 2112418 w 2226810"/>
              <a:gd name="connsiteY67" fmla="*/ 188377 h 971685"/>
              <a:gd name="connsiteX68" fmla="*/ 2083843 w 2226810"/>
              <a:gd name="connsiteY68" fmla="*/ 207427 h 971685"/>
              <a:gd name="connsiteX69" fmla="*/ 2060031 w 2226810"/>
              <a:gd name="connsiteY69" fmla="*/ 236002 h 971685"/>
              <a:gd name="connsiteX70" fmla="*/ 2036218 w 2226810"/>
              <a:gd name="connsiteY70" fmla="*/ 259814 h 971685"/>
              <a:gd name="connsiteX71" fmla="*/ 2017168 w 2226810"/>
              <a:gd name="connsiteY71" fmla="*/ 293152 h 971685"/>
              <a:gd name="connsiteX72" fmla="*/ 2002881 w 2226810"/>
              <a:gd name="connsiteY72" fmla="*/ 302677 h 971685"/>
              <a:gd name="connsiteX73" fmla="*/ 1993356 w 2226810"/>
              <a:gd name="connsiteY73" fmla="*/ 316964 h 971685"/>
              <a:gd name="connsiteX74" fmla="*/ 1979068 w 2226810"/>
              <a:gd name="connsiteY74" fmla="*/ 321727 h 971685"/>
              <a:gd name="connsiteX75" fmla="*/ 1974306 w 2226810"/>
              <a:gd name="connsiteY75" fmla="*/ 336014 h 971685"/>
              <a:gd name="connsiteX76" fmla="*/ 1945731 w 2226810"/>
              <a:gd name="connsiteY76" fmla="*/ 355064 h 971685"/>
              <a:gd name="connsiteX77" fmla="*/ 1936206 w 2226810"/>
              <a:gd name="connsiteY77" fmla="*/ 369352 h 971685"/>
              <a:gd name="connsiteX78" fmla="*/ 1921918 w 2226810"/>
              <a:gd name="connsiteY78" fmla="*/ 374114 h 971685"/>
              <a:gd name="connsiteX79" fmla="*/ 1907631 w 2226810"/>
              <a:gd name="connsiteY79" fmla="*/ 383639 h 971685"/>
              <a:gd name="connsiteX80" fmla="*/ 1883818 w 2226810"/>
              <a:gd name="connsiteY80" fmla="*/ 412214 h 971685"/>
              <a:gd name="connsiteX81" fmla="*/ 1869531 w 2226810"/>
              <a:gd name="connsiteY81" fmla="*/ 416977 h 971685"/>
              <a:gd name="connsiteX82" fmla="*/ 1864768 w 2226810"/>
              <a:gd name="connsiteY82" fmla="*/ 431264 h 971685"/>
              <a:gd name="connsiteX83" fmla="*/ 1850481 w 2226810"/>
              <a:gd name="connsiteY83" fmla="*/ 436027 h 971685"/>
              <a:gd name="connsiteX84" fmla="*/ 1836193 w 2226810"/>
              <a:gd name="connsiteY84" fmla="*/ 445552 h 971685"/>
              <a:gd name="connsiteX85" fmla="*/ 1807618 w 2226810"/>
              <a:gd name="connsiteY85" fmla="*/ 455077 h 971685"/>
              <a:gd name="connsiteX86" fmla="*/ 1793331 w 2226810"/>
              <a:gd name="connsiteY86" fmla="*/ 464602 h 971685"/>
              <a:gd name="connsiteX87" fmla="*/ 1779043 w 2226810"/>
              <a:gd name="connsiteY87" fmla="*/ 478889 h 971685"/>
              <a:gd name="connsiteX88" fmla="*/ 1764756 w 2226810"/>
              <a:gd name="connsiteY88" fmla="*/ 483652 h 971685"/>
              <a:gd name="connsiteX89" fmla="*/ 1736181 w 2226810"/>
              <a:gd name="connsiteY89" fmla="*/ 502702 h 971685"/>
              <a:gd name="connsiteX90" fmla="*/ 1693318 w 2226810"/>
              <a:gd name="connsiteY90" fmla="*/ 536039 h 971685"/>
              <a:gd name="connsiteX91" fmla="*/ 1636168 w 2226810"/>
              <a:gd name="connsiteY91" fmla="*/ 574139 h 971685"/>
              <a:gd name="connsiteX92" fmla="*/ 1621881 w 2226810"/>
              <a:gd name="connsiteY92" fmla="*/ 583664 h 971685"/>
              <a:gd name="connsiteX93" fmla="*/ 1607593 w 2226810"/>
              <a:gd name="connsiteY93" fmla="*/ 588427 h 971685"/>
              <a:gd name="connsiteX94" fmla="*/ 1579018 w 2226810"/>
              <a:gd name="connsiteY94" fmla="*/ 602714 h 971685"/>
              <a:gd name="connsiteX95" fmla="*/ 1536156 w 2226810"/>
              <a:gd name="connsiteY95" fmla="*/ 621764 h 971685"/>
              <a:gd name="connsiteX96" fmla="*/ 1488531 w 2226810"/>
              <a:gd name="connsiteY96" fmla="*/ 640814 h 971685"/>
              <a:gd name="connsiteX97" fmla="*/ 1474243 w 2226810"/>
              <a:gd name="connsiteY97" fmla="*/ 645577 h 971685"/>
              <a:gd name="connsiteX98" fmla="*/ 1445668 w 2226810"/>
              <a:gd name="connsiteY98" fmla="*/ 650339 h 971685"/>
              <a:gd name="connsiteX99" fmla="*/ 1402806 w 2226810"/>
              <a:gd name="connsiteY99" fmla="*/ 664627 h 971685"/>
              <a:gd name="connsiteX100" fmla="*/ 1388518 w 2226810"/>
              <a:gd name="connsiteY100" fmla="*/ 669389 h 971685"/>
              <a:gd name="connsiteX101" fmla="*/ 1374231 w 2226810"/>
              <a:gd name="connsiteY101" fmla="*/ 674152 h 971685"/>
              <a:gd name="connsiteX102" fmla="*/ 1350418 w 2226810"/>
              <a:gd name="connsiteY102" fmla="*/ 678914 h 971685"/>
              <a:gd name="connsiteX103" fmla="*/ 1321843 w 2226810"/>
              <a:gd name="connsiteY103" fmla="*/ 688439 h 971685"/>
              <a:gd name="connsiteX104" fmla="*/ 1307556 w 2226810"/>
              <a:gd name="connsiteY104" fmla="*/ 693202 h 971685"/>
              <a:gd name="connsiteX105" fmla="*/ 1169443 w 2226810"/>
              <a:gd name="connsiteY105" fmla="*/ 726539 h 971685"/>
              <a:gd name="connsiteX106" fmla="*/ 1012281 w 2226810"/>
              <a:gd name="connsiteY106" fmla="*/ 750352 h 971685"/>
              <a:gd name="connsiteX107" fmla="*/ 888456 w 2226810"/>
              <a:gd name="connsiteY107" fmla="*/ 769402 h 971685"/>
              <a:gd name="connsiteX108" fmla="*/ 797968 w 2226810"/>
              <a:gd name="connsiteY108" fmla="*/ 783690 h 971685"/>
              <a:gd name="connsiteX109" fmla="*/ 645568 w 2226810"/>
              <a:gd name="connsiteY109" fmla="*/ 812264 h 971685"/>
              <a:gd name="connsiteX110" fmla="*/ 569368 w 2226810"/>
              <a:gd name="connsiteY110" fmla="*/ 826552 h 971685"/>
              <a:gd name="connsiteX111" fmla="*/ 483643 w 2226810"/>
              <a:gd name="connsiteY111" fmla="*/ 840839 h 971685"/>
              <a:gd name="connsiteX112" fmla="*/ 416968 w 2226810"/>
              <a:gd name="connsiteY112" fmla="*/ 855127 h 971685"/>
              <a:gd name="connsiteX113" fmla="*/ 316956 w 2226810"/>
              <a:gd name="connsiteY113" fmla="*/ 883702 h 971685"/>
              <a:gd name="connsiteX114" fmla="*/ 245518 w 2226810"/>
              <a:gd name="connsiteY114" fmla="*/ 897989 h 971685"/>
              <a:gd name="connsiteX115" fmla="*/ 116931 w 2226810"/>
              <a:gd name="connsiteY115" fmla="*/ 921802 h 971685"/>
              <a:gd name="connsiteX116" fmla="*/ 45493 w 2226810"/>
              <a:gd name="connsiteY116" fmla="*/ 945614 h 971685"/>
              <a:gd name="connsiteX117" fmla="*/ 16918 w 2226810"/>
              <a:gd name="connsiteY117" fmla="*/ 955139 h 971685"/>
              <a:gd name="connsiteX118" fmla="*/ 2631 w 2226810"/>
              <a:gd name="connsiteY118" fmla="*/ 964664 h 971685"/>
              <a:gd name="connsiteX119" fmla="*/ 74068 w 2226810"/>
              <a:gd name="connsiteY119" fmla="*/ 840839 h 971685"/>
              <a:gd name="connsiteX120" fmla="*/ 88355 w 2226810"/>
              <a:gd name="connsiteY12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40868 w 2226810"/>
              <a:gd name="connsiteY14" fmla="*/ 593189 h 971685"/>
              <a:gd name="connsiteX15" fmla="*/ 1178968 w 2226810"/>
              <a:gd name="connsiteY15" fmla="*/ 588427 h 971685"/>
              <a:gd name="connsiteX16" fmla="*/ 1198018 w 2226810"/>
              <a:gd name="connsiteY16" fmla="*/ 583664 h 971685"/>
              <a:gd name="connsiteX17" fmla="*/ 1212306 w 2226810"/>
              <a:gd name="connsiteY17" fmla="*/ 578902 h 971685"/>
              <a:gd name="connsiteX18" fmla="*/ 1264693 w 2226810"/>
              <a:gd name="connsiteY18" fmla="*/ 569377 h 971685"/>
              <a:gd name="connsiteX19" fmla="*/ 1283743 w 2226810"/>
              <a:gd name="connsiteY19" fmla="*/ 564614 h 971685"/>
              <a:gd name="connsiteX20" fmla="*/ 1331368 w 2226810"/>
              <a:gd name="connsiteY20" fmla="*/ 559852 h 971685"/>
              <a:gd name="connsiteX21" fmla="*/ 1345656 w 2226810"/>
              <a:gd name="connsiteY21" fmla="*/ 550327 h 971685"/>
              <a:gd name="connsiteX22" fmla="*/ 1407568 w 2226810"/>
              <a:gd name="connsiteY22" fmla="*/ 540802 h 971685"/>
              <a:gd name="connsiteX23" fmla="*/ 1440906 w 2226810"/>
              <a:gd name="connsiteY23" fmla="*/ 526514 h 971685"/>
              <a:gd name="connsiteX24" fmla="*/ 1474243 w 2226810"/>
              <a:gd name="connsiteY24" fmla="*/ 516989 h 971685"/>
              <a:gd name="connsiteX25" fmla="*/ 1488531 w 2226810"/>
              <a:gd name="connsiteY25" fmla="*/ 507464 h 971685"/>
              <a:gd name="connsiteX26" fmla="*/ 1526631 w 2226810"/>
              <a:gd name="connsiteY26" fmla="*/ 497939 h 971685"/>
              <a:gd name="connsiteX27" fmla="*/ 1569493 w 2226810"/>
              <a:gd name="connsiteY27" fmla="*/ 469364 h 971685"/>
              <a:gd name="connsiteX28" fmla="*/ 1583781 w 2226810"/>
              <a:gd name="connsiteY28" fmla="*/ 459839 h 971685"/>
              <a:gd name="connsiteX29" fmla="*/ 1607593 w 2226810"/>
              <a:gd name="connsiteY29" fmla="*/ 450314 h 971685"/>
              <a:gd name="connsiteX30" fmla="*/ 1640931 w 2226810"/>
              <a:gd name="connsiteY30" fmla="*/ 426502 h 971685"/>
              <a:gd name="connsiteX31" fmla="*/ 1655218 w 2226810"/>
              <a:gd name="connsiteY31" fmla="*/ 421739 h 971685"/>
              <a:gd name="connsiteX32" fmla="*/ 1688556 w 2226810"/>
              <a:gd name="connsiteY32" fmla="*/ 402689 h 971685"/>
              <a:gd name="connsiteX33" fmla="*/ 1721893 w 2226810"/>
              <a:gd name="connsiteY33" fmla="*/ 378877 h 971685"/>
              <a:gd name="connsiteX34" fmla="*/ 1736181 w 2226810"/>
              <a:gd name="connsiteY34" fmla="*/ 374114 h 971685"/>
              <a:gd name="connsiteX35" fmla="*/ 1764756 w 2226810"/>
              <a:gd name="connsiteY35" fmla="*/ 350302 h 971685"/>
              <a:gd name="connsiteX36" fmla="*/ 1779043 w 2226810"/>
              <a:gd name="connsiteY36" fmla="*/ 345539 h 971685"/>
              <a:gd name="connsiteX37" fmla="*/ 1798093 w 2226810"/>
              <a:gd name="connsiteY37" fmla="*/ 331252 h 971685"/>
              <a:gd name="connsiteX38" fmla="*/ 1812381 w 2226810"/>
              <a:gd name="connsiteY38" fmla="*/ 326489 h 971685"/>
              <a:gd name="connsiteX39" fmla="*/ 1826668 w 2226810"/>
              <a:gd name="connsiteY39" fmla="*/ 312202 h 971685"/>
              <a:gd name="connsiteX40" fmla="*/ 1845718 w 2226810"/>
              <a:gd name="connsiteY40" fmla="*/ 297914 h 971685"/>
              <a:gd name="connsiteX41" fmla="*/ 1860006 w 2226810"/>
              <a:gd name="connsiteY41" fmla="*/ 288389 h 971685"/>
              <a:gd name="connsiteX42" fmla="*/ 1888581 w 2226810"/>
              <a:gd name="connsiteY42" fmla="*/ 264577 h 971685"/>
              <a:gd name="connsiteX43" fmla="*/ 1898106 w 2226810"/>
              <a:gd name="connsiteY43" fmla="*/ 250289 h 971685"/>
              <a:gd name="connsiteX44" fmla="*/ 1917156 w 2226810"/>
              <a:gd name="connsiteY44" fmla="*/ 245527 h 971685"/>
              <a:gd name="connsiteX45" fmla="*/ 1931443 w 2226810"/>
              <a:gd name="connsiteY45" fmla="*/ 240764 h 971685"/>
              <a:gd name="connsiteX46" fmla="*/ 1960018 w 2226810"/>
              <a:gd name="connsiteY46" fmla="*/ 216952 h 971685"/>
              <a:gd name="connsiteX47" fmla="*/ 1979068 w 2226810"/>
              <a:gd name="connsiteY47" fmla="*/ 207427 h 971685"/>
              <a:gd name="connsiteX48" fmla="*/ 2007643 w 2226810"/>
              <a:gd name="connsiteY48" fmla="*/ 188377 h 971685"/>
              <a:gd name="connsiteX49" fmla="*/ 2036218 w 2226810"/>
              <a:gd name="connsiteY49" fmla="*/ 174089 h 971685"/>
              <a:gd name="connsiteX50" fmla="*/ 2064793 w 2226810"/>
              <a:gd name="connsiteY50" fmla="*/ 150277 h 971685"/>
              <a:gd name="connsiteX51" fmla="*/ 2083843 w 2226810"/>
              <a:gd name="connsiteY51" fmla="*/ 140752 h 971685"/>
              <a:gd name="connsiteX52" fmla="*/ 2093368 w 2226810"/>
              <a:gd name="connsiteY52" fmla="*/ 126464 h 971685"/>
              <a:gd name="connsiteX53" fmla="*/ 2112418 w 2226810"/>
              <a:gd name="connsiteY53" fmla="*/ 121702 h 971685"/>
              <a:gd name="connsiteX54" fmla="*/ 2126706 w 2226810"/>
              <a:gd name="connsiteY54" fmla="*/ 112177 h 971685"/>
              <a:gd name="connsiteX55" fmla="*/ 2150518 w 2226810"/>
              <a:gd name="connsiteY55" fmla="*/ 93127 h 971685"/>
              <a:gd name="connsiteX56" fmla="*/ 2174331 w 2226810"/>
              <a:gd name="connsiteY56" fmla="*/ 74077 h 971685"/>
              <a:gd name="connsiteX57" fmla="*/ 2183856 w 2226810"/>
              <a:gd name="connsiteY57" fmla="*/ 59789 h 971685"/>
              <a:gd name="connsiteX58" fmla="*/ 2198143 w 2226810"/>
              <a:gd name="connsiteY58" fmla="*/ 55027 h 971685"/>
              <a:gd name="connsiteX59" fmla="*/ 2221956 w 2226810"/>
              <a:gd name="connsiteY59" fmla="*/ 16927 h 971685"/>
              <a:gd name="connsiteX60" fmla="*/ 2212431 w 2226810"/>
              <a:gd name="connsiteY60" fmla="*/ 12164 h 971685"/>
              <a:gd name="connsiteX61" fmla="*/ 2188618 w 2226810"/>
              <a:gd name="connsiteY61" fmla="*/ 55027 h 971685"/>
              <a:gd name="connsiteX62" fmla="*/ 2179093 w 2226810"/>
              <a:gd name="connsiteY62" fmla="*/ 69314 h 971685"/>
              <a:gd name="connsiteX63" fmla="*/ 2155281 w 2226810"/>
              <a:gd name="connsiteY63" fmla="*/ 107414 h 971685"/>
              <a:gd name="connsiteX64" fmla="*/ 2131468 w 2226810"/>
              <a:gd name="connsiteY64" fmla="*/ 145514 h 971685"/>
              <a:gd name="connsiteX65" fmla="*/ 2117181 w 2226810"/>
              <a:gd name="connsiteY65" fmla="*/ 174089 h 971685"/>
              <a:gd name="connsiteX66" fmla="*/ 2112418 w 2226810"/>
              <a:gd name="connsiteY66" fmla="*/ 188377 h 971685"/>
              <a:gd name="connsiteX67" fmla="*/ 2083843 w 2226810"/>
              <a:gd name="connsiteY67" fmla="*/ 207427 h 971685"/>
              <a:gd name="connsiteX68" fmla="*/ 2060031 w 2226810"/>
              <a:gd name="connsiteY68" fmla="*/ 236002 h 971685"/>
              <a:gd name="connsiteX69" fmla="*/ 2036218 w 2226810"/>
              <a:gd name="connsiteY69" fmla="*/ 259814 h 971685"/>
              <a:gd name="connsiteX70" fmla="*/ 2017168 w 2226810"/>
              <a:gd name="connsiteY70" fmla="*/ 293152 h 971685"/>
              <a:gd name="connsiteX71" fmla="*/ 2002881 w 2226810"/>
              <a:gd name="connsiteY71" fmla="*/ 302677 h 971685"/>
              <a:gd name="connsiteX72" fmla="*/ 1993356 w 2226810"/>
              <a:gd name="connsiteY72" fmla="*/ 316964 h 971685"/>
              <a:gd name="connsiteX73" fmla="*/ 1979068 w 2226810"/>
              <a:gd name="connsiteY73" fmla="*/ 321727 h 971685"/>
              <a:gd name="connsiteX74" fmla="*/ 1974306 w 2226810"/>
              <a:gd name="connsiteY74" fmla="*/ 336014 h 971685"/>
              <a:gd name="connsiteX75" fmla="*/ 1945731 w 2226810"/>
              <a:gd name="connsiteY75" fmla="*/ 355064 h 971685"/>
              <a:gd name="connsiteX76" fmla="*/ 1936206 w 2226810"/>
              <a:gd name="connsiteY76" fmla="*/ 369352 h 971685"/>
              <a:gd name="connsiteX77" fmla="*/ 1921918 w 2226810"/>
              <a:gd name="connsiteY77" fmla="*/ 374114 h 971685"/>
              <a:gd name="connsiteX78" fmla="*/ 1907631 w 2226810"/>
              <a:gd name="connsiteY78" fmla="*/ 383639 h 971685"/>
              <a:gd name="connsiteX79" fmla="*/ 1883818 w 2226810"/>
              <a:gd name="connsiteY79" fmla="*/ 412214 h 971685"/>
              <a:gd name="connsiteX80" fmla="*/ 1869531 w 2226810"/>
              <a:gd name="connsiteY80" fmla="*/ 416977 h 971685"/>
              <a:gd name="connsiteX81" fmla="*/ 1864768 w 2226810"/>
              <a:gd name="connsiteY81" fmla="*/ 431264 h 971685"/>
              <a:gd name="connsiteX82" fmla="*/ 1850481 w 2226810"/>
              <a:gd name="connsiteY82" fmla="*/ 436027 h 971685"/>
              <a:gd name="connsiteX83" fmla="*/ 1836193 w 2226810"/>
              <a:gd name="connsiteY83" fmla="*/ 445552 h 971685"/>
              <a:gd name="connsiteX84" fmla="*/ 1807618 w 2226810"/>
              <a:gd name="connsiteY84" fmla="*/ 455077 h 971685"/>
              <a:gd name="connsiteX85" fmla="*/ 1793331 w 2226810"/>
              <a:gd name="connsiteY85" fmla="*/ 464602 h 971685"/>
              <a:gd name="connsiteX86" fmla="*/ 1779043 w 2226810"/>
              <a:gd name="connsiteY86" fmla="*/ 478889 h 971685"/>
              <a:gd name="connsiteX87" fmla="*/ 1764756 w 2226810"/>
              <a:gd name="connsiteY87" fmla="*/ 483652 h 971685"/>
              <a:gd name="connsiteX88" fmla="*/ 1736181 w 2226810"/>
              <a:gd name="connsiteY88" fmla="*/ 502702 h 971685"/>
              <a:gd name="connsiteX89" fmla="*/ 1693318 w 2226810"/>
              <a:gd name="connsiteY89" fmla="*/ 536039 h 971685"/>
              <a:gd name="connsiteX90" fmla="*/ 1636168 w 2226810"/>
              <a:gd name="connsiteY90" fmla="*/ 574139 h 971685"/>
              <a:gd name="connsiteX91" fmla="*/ 1621881 w 2226810"/>
              <a:gd name="connsiteY91" fmla="*/ 583664 h 971685"/>
              <a:gd name="connsiteX92" fmla="*/ 1607593 w 2226810"/>
              <a:gd name="connsiteY92" fmla="*/ 588427 h 971685"/>
              <a:gd name="connsiteX93" fmla="*/ 1579018 w 2226810"/>
              <a:gd name="connsiteY93" fmla="*/ 602714 h 971685"/>
              <a:gd name="connsiteX94" fmla="*/ 1536156 w 2226810"/>
              <a:gd name="connsiteY94" fmla="*/ 621764 h 971685"/>
              <a:gd name="connsiteX95" fmla="*/ 1488531 w 2226810"/>
              <a:gd name="connsiteY95" fmla="*/ 640814 h 971685"/>
              <a:gd name="connsiteX96" fmla="*/ 1474243 w 2226810"/>
              <a:gd name="connsiteY96" fmla="*/ 645577 h 971685"/>
              <a:gd name="connsiteX97" fmla="*/ 1445668 w 2226810"/>
              <a:gd name="connsiteY97" fmla="*/ 650339 h 971685"/>
              <a:gd name="connsiteX98" fmla="*/ 1402806 w 2226810"/>
              <a:gd name="connsiteY98" fmla="*/ 664627 h 971685"/>
              <a:gd name="connsiteX99" fmla="*/ 1388518 w 2226810"/>
              <a:gd name="connsiteY99" fmla="*/ 669389 h 971685"/>
              <a:gd name="connsiteX100" fmla="*/ 1374231 w 2226810"/>
              <a:gd name="connsiteY100" fmla="*/ 674152 h 971685"/>
              <a:gd name="connsiteX101" fmla="*/ 1350418 w 2226810"/>
              <a:gd name="connsiteY101" fmla="*/ 678914 h 971685"/>
              <a:gd name="connsiteX102" fmla="*/ 1321843 w 2226810"/>
              <a:gd name="connsiteY102" fmla="*/ 688439 h 971685"/>
              <a:gd name="connsiteX103" fmla="*/ 1307556 w 2226810"/>
              <a:gd name="connsiteY103" fmla="*/ 693202 h 971685"/>
              <a:gd name="connsiteX104" fmla="*/ 1169443 w 2226810"/>
              <a:gd name="connsiteY104" fmla="*/ 726539 h 971685"/>
              <a:gd name="connsiteX105" fmla="*/ 1012281 w 2226810"/>
              <a:gd name="connsiteY105" fmla="*/ 750352 h 971685"/>
              <a:gd name="connsiteX106" fmla="*/ 888456 w 2226810"/>
              <a:gd name="connsiteY106" fmla="*/ 769402 h 971685"/>
              <a:gd name="connsiteX107" fmla="*/ 797968 w 2226810"/>
              <a:gd name="connsiteY107" fmla="*/ 783690 h 971685"/>
              <a:gd name="connsiteX108" fmla="*/ 645568 w 2226810"/>
              <a:gd name="connsiteY108" fmla="*/ 812264 h 971685"/>
              <a:gd name="connsiteX109" fmla="*/ 569368 w 2226810"/>
              <a:gd name="connsiteY109" fmla="*/ 826552 h 971685"/>
              <a:gd name="connsiteX110" fmla="*/ 483643 w 2226810"/>
              <a:gd name="connsiteY110" fmla="*/ 840839 h 971685"/>
              <a:gd name="connsiteX111" fmla="*/ 416968 w 2226810"/>
              <a:gd name="connsiteY111" fmla="*/ 855127 h 971685"/>
              <a:gd name="connsiteX112" fmla="*/ 316956 w 2226810"/>
              <a:gd name="connsiteY112" fmla="*/ 883702 h 971685"/>
              <a:gd name="connsiteX113" fmla="*/ 245518 w 2226810"/>
              <a:gd name="connsiteY113" fmla="*/ 897989 h 971685"/>
              <a:gd name="connsiteX114" fmla="*/ 116931 w 2226810"/>
              <a:gd name="connsiteY114" fmla="*/ 921802 h 971685"/>
              <a:gd name="connsiteX115" fmla="*/ 45493 w 2226810"/>
              <a:gd name="connsiteY115" fmla="*/ 945614 h 971685"/>
              <a:gd name="connsiteX116" fmla="*/ 16918 w 2226810"/>
              <a:gd name="connsiteY116" fmla="*/ 955139 h 971685"/>
              <a:gd name="connsiteX117" fmla="*/ 2631 w 2226810"/>
              <a:gd name="connsiteY117" fmla="*/ 964664 h 971685"/>
              <a:gd name="connsiteX118" fmla="*/ 74068 w 2226810"/>
              <a:gd name="connsiteY118" fmla="*/ 840839 h 971685"/>
              <a:gd name="connsiteX119" fmla="*/ 88355 w 2226810"/>
              <a:gd name="connsiteY11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40868 w 2226810"/>
              <a:gd name="connsiteY14" fmla="*/ 593189 h 971685"/>
              <a:gd name="connsiteX15" fmla="*/ 1198018 w 2226810"/>
              <a:gd name="connsiteY15" fmla="*/ 583664 h 971685"/>
              <a:gd name="connsiteX16" fmla="*/ 1212306 w 2226810"/>
              <a:gd name="connsiteY16" fmla="*/ 578902 h 971685"/>
              <a:gd name="connsiteX17" fmla="*/ 1264693 w 2226810"/>
              <a:gd name="connsiteY17" fmla="*/ 569377 h 971685"/>
              <a:gd name="connsiteX18" fmla="*/ 1283743 w 2226810"/>
              <a:gd name="connsiteY18" fmla="*/ 564614 h 971685"/>
              <a:gd name="connsiteX19" fmla="*/ 1331368 w 2226810"/>
              <a:gd name="connsiteY19" fmla="*/ 559852 h 971685"/>
              <a:gd name="connsiteX20" fmla="*/ 1345656 w 2226810"/>
              <a:gd name="connsiteY20" fmla="*/ 550327 h 971685"/>
              <a:gd name="connsiteX21" fmla="*/ 1407568 w 2226810"/>
              <a:gd name="connsiteY21" fmla="*/ 540802 h 971685"/>
              <a:gd name="connsiteX22" fmla="*/ 1440906 w 2226810"/>
              <a:gd name="connsiteY22" fmla="*/ 526514 h 971685"/>
              <a:gd name="connsiteX23" fmla="*/ 1474243 w 2226810"/>
              <a:gd name="connsiteY23" fmla="*/ 516989 h 971685"/>
              <a:gd name="connsiteX24" fmla="*/ 1488531 w 2226810"/>
              <a:gd name="connsiteY24" fmla="*/ 507464 h 971685"/>
              <a:gd name="connsiteX25" fmla="*/ 1526631 w 2226810"/>
              <a:gd name="connsiteY25" fmla="*/ 497939 h 971685"/>
              <a:gd name="connsiteX26" fmla="*/ 1569493 w 2226810"/>
              <a:gd name="connsiteY26" fmla="*/ 469364 h 971685"/>
              <a:gd name="connsiteX27" fmla="*/ 1583781 w 2226810"/>
              <a:gd name="connsiteY27" fmla="*/ 459839 h 971685"/>
              <a:gd name="connsiteX28" fmla="*/ 1607593 w 2226810"/>
              <a:gd name="connsiteY28" fmla="*/ 450314 h 971685"/>
              <a:gd name="connsiteX29" fmla="*/ 1640931 w 2226810"/>
              <a:gd name="connsiteY29" fmla="*/ 426502 h 971685"/>
              <a:gd name="connsiteX30" fmla="*/ 1655218 w 2226810"/>
              <a:gd name="connsiteY30" fmla="*/ 421739 h 971685"/>
              <a:gd name="connsiteX31" fmla="*/ 1688556 w 2226810"/>
              <a:gd name="connsiteY31" fmla="*/ 402689 h 971685"/>
              <a:gd name="connsiteX32" fmla="*/ 1721893 w 2226810"/>
              <a:gd name="connsiteY32" fmla="*/ 378877 h 971685"/>
              <a:gd name="connsiteX33" fmla="*/ 1736181 w 2226810"/>
              <a:gd name="connsiteY33" fmla="*/ 374114 h 971685"/>
              <a:gd name="connsiteX34" fmla="*/ 1764756 w 2226810"/>
              <a:gd name="connsiteY34" fmla="*/ 350302 h 971685"/>
              <a:gd name="connsiteX35" fmla="*/ 1779043 w 2226810"/>
              <a:gd name="connsiteY35" fmla="*/ 345539 h 971685"/>
              <a:gd name="connsiteX36" fmla="*/ 1798093 w 2226810"/>
              <a:gd name="connsiteY36" fmla="*/ 331252 h 971685"/>
              <a:gd name="connsiteX37" fmla="*/ 1812381 w 2226810"/>
              <a:gd name="connsiteY37" fmla="*/ 326489 h 971685"/>
              <a:gd name="connsiteX38" fmla="*/ 1826668 w 2226810"/>
              <a:gd name="connsiteY38" fmla="*/ 312202 h 971685"/>
              <a:gd name="connsiteX39" fmla="*/ 1845718 w 2226810"/>
              <a:gd name="connsiteY39" fmla="*/ 297914 h 971685"/>
              <a:gd name="connsiteX40" fmla="*/ 1860006 w 2226810"/>
              <a:gd name="connsiteY40" fmla="*/ 288389 h 971685"/>
              <a:gd name="connsiteX41" fmla="*/ 1888581 w 2226810"/>
              <a:gd name="connsiteY41" fmla="*/ 264577 h 971685"/>
              <a:gd name="connsiteX42" fmla="*/ 1898106 w 2226810"/>
              <a:gd name="connsiteY42" fmla="*/ 250289 h 971685"/>
              <a:gd name="connsiteX43" fmla="*/ 1917156 w 2226810"/>
              <a:gd name="connsiteY43" fmla="*/ 245527 h 971685"/>
              <a:gd name="connsiteX44" fmla="*/ 1931443 w 2226810"/>
              <a:gd name="connsiteY44" fmla="*/ 240764 h 971685"/>
              <a:gd name="connsiteX45" fmla="*/ 1960018 w 2226810"/>
              <a:gd name="connsiteY45" fmla="*/ 216952 h 971685"/>
              <a:gd name="connsiteX46" fmla="*/ 1979068 w 2226810"/>
              <a:gd name="connsiteY46" fmla="*/ 207427 h 971685"/>
              <a:gd name="connsiteX47" fmla="*/ 2007643 w 2226810"/>
              <a:gd name="connsiteY47" fmla="*/ 188377 h 971685"/>
              <a:gd name="connsiteX48" fmla="*/ 2036218 w 2226810"/>
              <a:gd name="connsiteY48" fmla="*/ 174089 h 971685"/>
              <a:gd name="connsiteX49" fmla="*/ 2064793 w 2226810"/>
              <a:gd name="connsiteY49" fmla="*/ 150277 h 971685"/>
              <a:gd name="connsiteX50" fmla="*/ 2083843 w 2226810"/>
              <a:gd name="connsiteY50" fmla="*/ 140752 h 971685"/>
              <a:gd name="connsiteX51" fmla="*/ 2093368 w 2226810"/>
              <a:gd name="connsiteY51" fmla="*/ 126464 h 971685"/>
              <a:gd name="connsiteX52" fmla="*/ 2112418 w 2226810"/>
              <a:gd name="connsiteY52" fmla="*/ 121702 h 971685"/>
              <a:gd name="connsiteX53" fmla="*/ 2126706 w 2226810"/>
              <a:gd name="connsiteY53" fmla="*/ 112177 h 971685"/>
              <a:gd name="connsiteX54" fmla="*/ 2150518 w 2226810"/>
              <a:gd name="connsiteY54" fmla="*/ 93127 h 971685"/>
              <a:gd name="connsiteX55" fmla="*/ 2174331 w 2226810"/>
              <a:gd name="connsiteY55" fmla="*/ 74077 h 971685"/>
              <a:gd name="connsiteX56" fmla="*/ 2183856 w 2226810"/>
              <a:gd name="connsiteY56" fmla="*/ 59789 h 971685"/>
              <a:gd name="connsiteX57" fmla="*/ 2198143 w 2226810"/>
              <a:gd name="connsiteY57" fmla="*/ 55027 h 971685"/>
              <a:gd name="connsiteX58" fmla="*/ 2221956 w 2226810"/>
              <a:gd name="connsiteY58" fmla="*/ 16927 h 971685"/>
              <a:gd name="connsiteX59" fmla="*/ 2212431 w 2226810"/>
              <a:gd name="connsiteY59" fmla="*/ 12164 h 971685"/>
              <a:gd name="connsiteX60" fmla="*/ 2188618 w 2226810"/>
              <a:gd name="connsiteY60" fmla="*/ 55027 h 971685"/>
              <a:gd name="connsiteX61" fmla="*/ 2179093 w 2226810"/>
              <a:gd name="connsiteY61" fmla="*/ 69314 h 971685"/>
              <a:gd name="connsiteX62" fmla="*/ 2155281 w 2226810"/>
              <a:gd name="connsiteY62" fmla="*/ 107414 h 971685"/>
              <a:gd name="connsiteX63" fmla="*/ 2131468 w 2226810"/>
              <a:gd name="connsiteY63" fmla="*/ 145514 h 971685"/>
              <a:gd name="connsiteX64" fmla="*/ 2117181 w 2226810"/>
              <a:gd name="connsiteY64" fmla="*/ 174089 h 971685"/>
              <a:gd name="connsiteX65" fmla="*/ 2112418 w 2226810"/>
              <a:gd name="connsiteY65" fmla="*/ 188377 h 971685"/>
              <a:gd name="connsiteX66" fmla="*/ 2083843 w 2226810"/>
              <a:gd name="connsiteY66" fmla="*/ 207427 h 971685"/>
              <a:gd name="connsiteX67" fmla="*/ 2060031 w 2226810"/>
              <a:gd name="connsiteY67" fmla="*/ 236002 h 971685"/>
              <a:gd name="connsiteX68" fmla="*/ 2036218 w 2226810"/>
              <a:gd name="connsiteY68" fmla="*/ 259814 h 971685"/>
              <a:gd name="connsiteX69" fmla="*/ 2017168 w 2226810"/>
              <a:gd name="connsiteY69" fmla="*/ 293152 h 971685"/>
              <a:gd name="connsiteX70" fmla="*/ 2002881 w 2226810"/>
              <a:gd name="connsiteY70" fmla="*/ 302677 h 971685"/>
              <a:gd name="connsiteX71" fmla="*/ 1993356 w 2226810"/>
              <a:gd name="connsiteY71" fmla="*/ 316964 h 971685"/>
              <a:gd name="connsiteX72" fmla="*/ 1979068 w 2226810"/>
              <a:gd name="connsiteY72" fmla="*/ 321727 h 971685"/>
              <a:gd name="connsiteX73" fmla="*/ 1974306 w 2226810"/>
              <a:gd name="connsiteY73" fmla="*/ 336014 h 971685"/>
              <a:gd name="connsiteX74" fmla="*/ 1945731 w 2226810"/>
              <a:gd name="connsiteY74" fmla="*/ 355064 h 971685"/>
              <a:gd name="connsiteX75" fmla="*/ 1936206 w 2226810"/>
              <a:gd name="connsiteY75" fmla="*/ 369352 h 971685"/>
              <a:gd name="connsiteX76" fmla="*/ 1921918 w 2226810"/>
              <a:gd name="connsiteY76" fmla="*/ 374114 h 971685"/>
              <a:gd name="connsiteX77" fmla="*/ 1907631 w 2226810"/>
              <a:gd name="connsiteY77" fmla="*/ 383639 h 971685"/>
              <a:gd name="connsiteX78" fmla="*/ 1883818 w 2226810"/>
              <a:gd name="connsiteY78" fmla="*/ 412214 h 971685"/>
              <a:gd name="connsiteX79" fmla="*/ 1869531 w 2226810"/>
              <a:gd name="connsiteY79" fmla="*/ 416977 h 971685"/>
              <a:gd name="connsiteX80" fmla="*/ 1864768 w 2226810"/>
              <a:gd name="connsiteY80" fmla="*/ 431264 h 971685"/>
              <a:gd name="connsiteX81" fmla="*/ 1850481 w 2226810"/>
              <a:gd name="connsiteY81" fmla="*/ 436027 h 971685"/>
              <a:gd name="connsiteX82" fmla="*/ 1836193 w 2226810"/>
              <a:gd name="connsiteY82" fmla="*/ 445552 h 971685"/>
              <a:gd name="connsiteX83" fmla="*/ 1807618 w 2226810"/>
              <a:gd name="connsiteY83" fmla="*/ 455077 h 971685"/>
              <a:gd name="connsiteX84" fmla="*/ 1793331 w 2226810"/>
              <a:gd name="connsiteY84" fmla="*/ 464602 h 971685"/>
              <a:gd name="connsiteX85" fmla="*/ 1779043 w 2226810"/>
              <a:gd name="connsiteY85" fmla="*/ 478889 h 971685"/>
              <a:gd name="connsiteX86" fmla="*/ 1764756 w 2226810"/>
              <a:gd name="connsiteY86" fmla="*/ 483652 h 971685"/>
              <a:gd name="connsiteX87" fmla="*/ 1736181 w 2226810"/>
              <a:gd name="connsiteY87" fmla="*/ 502702 h 971685"/>
              <a:gd name="connsiteX88" fmla="*/ 1693318 w 2226810"/>
              <a:gd name="connsiteY88" fmla="*/ 536039 h 971685"/>
              <a:gd name="connsiteX89" fmla="*/ 1636168 w 2226810"/>
              <a:gd name="connsiteY89" fmla="*/ 574139 h 971685"/>
              <a:gd name="connsiteX90" fmla="*/ 1621881 w 2226810"/>
              <a:gd name="connsiteY90" fmla="*/ 583664 h 971685"/>
              <a:gd name="connsiteX91" fmla="*/ 1607593 w 2226810"/>
              <a:gd name="connsiteY91" fmla="*/ 588427 h 971685"/>
              <a:gd name="connsiteX92" fmla="*/ 1579018 w 2226810"/>
              <a:gd name="connsiteY92" fmla="*/ 602714 h 971685"/>
              <a:gd name="connsiteX93" fmla="*/ 1536156 w 2226810"/>
              <a:gd name="connsiteY93" fmla="*/ 621764 h 971685"/>
              <a:gd name="connsiteX94" fmla="*/ 1488531 w 2226810"/>
              <a:gd name="connsiteY94" fmla="*/ 640814 h 971685"/>
              <a:gd name="connsiteX95" fmla="*/ 1474243 w 2226810"/>
              <a:gd name="connsiteY95" fmla="*/ 645577 h 971685"/>
              <a:gd name="connsiteX96" fmla="*/ 1445668 w 2226810"/>
              <a:gd name="connsiteY96" fmla="*/ 650339 h 971685"/>
              <a:gd name="connsiteX97" fmla="*/ 1402806 w 2226810"/>
              <a:gd name="connsiteY97" fmla="*/ 664627 h 971685"/>
              <a:gd name="connsiteX98" fmla="*/ 1388518 w 2226810"/>
              <a:gd name="connsiteY98" fmla="*/ 669389 h 971685"/>
              <a:gd name="connsiteX99" fmla="*/ 1374231 w 2226810"/>
              <a:gd name="connsiteY99" fmla="*/ 674152 h 971685"/>
              <a:gd name="connsiteX100" fmla="*/ 1350418 w 2226810"/>
              <a:gd name="connsiteY100" fmla="*/ 678914 h 971685"/>
              <a:gd name="connsiteX101" fmla="*/ 1321843 w 2226810"/>
              <a:gd name="connsiteY101" fmla="*/ 688439 h 971685"/>
              <a:gd name="connsiteX102" fmla="*/ 1307556 w 2226810"/>
              <a:gd name="connsiteY102" fmla="*/ 693202 h 971685"/>
              <a:gd name="connsiteX103" fmla="*/ 1169443 w 2226810"/>
              <a:gd name="connsiteY103" fmla="*/ 726539 h 971685"/>
              <a:gd name="connsiteX104" fmla="*/ 1012281 w 2226810"/>
              <a:gd name="connsiteY104" fmla="*/ 750352 h 971685"/>
              <a:gd name="connsiteX105" fmla="*/ 888456 w 2226810"/>
              <a:gd name="connsiteY105" fmla="*/ 769402 h 971685"/>
              <a:gd name="connsiteX106" fmla="*/ 797968 w 2226810"/>
              <a:gd name="connsiteY106" fmla="*/ 783690 h 971685"/>
              <a:gd name="connsiteX107" fmla="*/ 645568 w 2226810"/>
              <a:gd name="connsiteY107" fmla="*/ 812264 h 971685"/>
              <a:gd name="connsiteX108" fmla="*/ 569368 w 2226810"/>
              <a:gd name="connsiteY108" fmla="*/ 826552 h 971685"/>
              <a:gd name="connsiteX109" fmla="*/ 483643 w 2226810"/>
              <a:gd name="connsiteY109" fmla="*/ 840839 h 971685"/>
              <a:gd name="connsiteX110" fmla="*/ 416968 w 2226810"/>
              <a:gd name="connsiteY110" fmla="*/ 855127 h 971685"/>
              <a:gd name="connsiteX111" fmla="*/ 316956 w 2226810"/>
              <a:gd name="connsiteY111" fmla="*/ 883702 h 971685"/>
              <a:gd name="connsiteX112" fmla="*/ 245518 w 2226810"/>
              <a:gd name="connsiteY112" fmla="*/ 897989 h 971685"/>
              <a:gd name="connsiteX113" fmla="*/ 116931 w 2226810"/>
              <a:gd name="connsiteY113" fmla="*/ 921802 h 971685"/>
              <a:gd name="connsiteX114" fmla="*/ 45493 w 2226810"/>
              <a:gd name="connsiteY114" fmla="*/ 945614 h 971685"/>
              <a:gd name="connsiteX115" fmla="*/ 16918 w 2226810"/>
              <a:gd name="connsiteY115" fmla="*/ 955139 h 971685"/>
              <a:gd name="connsiteX116" fmla="*/ 2631 w 2226810"/>
              <a:gd name="connsiteY116" fmla="*/ 964664 h 971685"/>
              <a:gd name="connsiteX117" fmla="*/ 74068 w 2226810"/>
              <a:gd name="connsiteY117" fmla="*/ 840839 h 971685"/>
              <a:gd name="connsiteX118" fmla="*/ 88355 w 2226810"/>
              <a:gd name="connsiteY11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40868 w 2226810"/>
              <a:gd name="connsiteY14" fmla="*/ 593189 h 971685"/>
              <a:gd name="connsiteX15" fmla="*/ 1198018 w 2226810"/>
              <a:gd name="connsiteY15" fmla="*/ 583664 h 971685"/>
              <a:gd name="connsiteX16" fmla="*/ 1212306 w 2226810"/>
              <a:gd name="connsiteY16" fmla="*/ 578902 h 971685"/>
              <a:gd name="connsiteX17" fmla="*/ 1264693 w 2226810"/>
              <a:gd name="connsiteY17" fmla="*/ 569377 h 971685"/>
              <a:gd name="connsiteX18" fmla="*/ 1283743 w 2226810"/>
              <a:gd name="connsiteY18" fmla="*/ 564614 h 971685"/>
              <a:gd name="connsiteX19" fmla="*/ 1345656 w 2226810"/>
              <a:gd name="connsiteY19" fmla="*/ 550327 h 971685"/>
              <a:gd name="connsiteX20" fmla="*/ 1407568 w 2226810"/>
              <a:gd name="connsiteY20" fmla="*/ 540802 h 971685"/>
              <a:gd name="connsiteX21" fmla="*/ 1440906 w 2226810"/>
              <a:gd name="connsiteY21" fmla="*/ 526514 h 971685"/>
              <a:gd name="connsiteX22" fmla="*/ 1474243 w 2226810"/>
              <a:gd name="connsiteY22" fmla="*/ 516989 h 971685"/>
              <a:gd name="connsiteX23" fmla="*/ 1488531 w 2226810"/>
              <a:gd name="connsiteY23" fmla="*/ 507464 h 971685"/>
              <a:gd name="connsiteX24" fmla="*/ 1526631 w 2226810"/>
              <a:gd name="connsiteY24" fmla="*/ 497939 h 971685"/>
              <a:gd name="connsiteX25" fmla="*/ 1569493 w 2226810"/>
              <a:gd name="connsiteY25" fmla="*/ 469364 h 971685"/>
              <a:gd name="connsiteX26" fmla="*/ 1583781 w 2226810"/>
              <a:gd name="connsiteY26" fmla="*/ 459839 h 971685"/>
              <a:gd name="connsiteX27" fmla="*/ 1607593 w 2226810"/>
              <a:gd name="connsiteY27" fmla="*/ 450314 h 971685"/>
              <a:gd name="connsiteX28" fmla="*/ 1640931 w 2226810"/>
              <a:gd name="connsiteY28" fmla="*/ 426502 h 971685"/>
              <a:gd name="connsiteX29" fmla="*/ 1655218 w 2226810"/>
              <a:gd name="connsiteY29" fmla="*/ 421739 h 971685"/>
              <a:gd name="connsiteX30" fmla="*/ 1688556 w 2226810"/>
              <a:gd name="connsiteY30" fmla="*/ 402689 h 971685"/>
              <a:gd name="connsiteX31" fmla="*/ 1721893 w 2226810"/>
              <a:gd name="connsiteY31" fmla="*/ 378877 h 971685"/>
              <a:gd name="connsiteX32" fmla="*/ 1736181 w 2226810"/>
              <a:gd name="connsiteY32" fmla="*/ 374114 h 971685"/>
              <a:gd name="connsiteX33" fmla="*/ 1764756 w 2226810"/>
              <a:gd name="connsiteY33" fmla="*/ 350302 h 971685"/>
              <a:gd name="connsiteX34" fmla="*/ 1779043 w 2226810"/>
              <a:gd name="connsiteY34" fmla="*/ 345539 h 971685"/>
              <a:gd name="connsiteX35" fmla="*/ 1798093 w 2226810"/>
              <a:gd name="connsiteY35" fmla="*/ 331252 h 971685"/>
              <a:gd name="connsiteX36" fmla="*/ 1812381 w 2226810"/>
              <a:gd name="connsiteY36" fmla="*/ 326489 h 971685"/>
              <a:gd name="connsiteX37" fmla="*/ 1826668 w 2226810"/>
              <a:gd name="connsiteY37" fmla="*/ 312202 h 971685"/>
              <a:gd name="connsiteX38" fmla="*/ 1845718 w 2226810"/>
              <a:gd name="connsiteY38" fmla="*/ 297914 h 971685"/>
              <a:gd name="connsiteX39" fmla="*/ 1860006 w 2226810"/>
              <a:gd name="connsiteY39" fmla="*/ 288389 h 971685"/>
              <a:gd name="connsiteX40" fmla="*/ 1888581 w 2226810"/>
              <a:gd name="connsiteY40" fmla="*/ 264577 h 971685"/>
              <a:gd name="connsiteX41" fmla="*/ 1898106 w 2226810"/>
              <a:gd name="connsiteY41" fmla="*/ 250289 h 971685"/>
              <a:gd name="connsiteX42" fmla="*/ 1917156 w 2226810"/>
              <a:gd name="connsiteY42" fmla="*/ 245527 h 971685"/>
              <a:gd name="connsiteX43" fmla="*/ 1931443 w 2226810"/>
              <a:gd name="connsiteY43" fmla="*/ 240764 h 971685"/>
              <a:gd name="connsiteX44" fmla="*/ 1960018 w 2226810"/>
              <a:gd name="connsiteY44" fmla="*/ 216952 h 971685"/>
              <a:gd name="connsiteX45" fmla="*/ 1979068 w 2226810"/>
              <a:gd name="connsiteY45" fmla="*/ 207427 h 971685"/>
              <a:gd name="connsiteX46" fmla="*/ 2007643 w 2226810"/>
              <a:gd name="connsiteY46" fmla="*/ 188377 h 971685"/>
              <a:gd name="connsiteX47" fmla="*/ 2036218 w 2226810"/>
              <a:gd name="connsiteY47" fmla="*/ 174089 h 971685"/>
              <a:gd name="connsiteX48" fmla="*/ 2064793 w 2226810"/>
              <a:gd name="connsiteY48" fmla="*/ 150277 h 971685"/>
              <a:gd name="connsiteX49" fmla="*/ 2083843 w 2226810"/>
              <a:gd name="connsiteY49" fmla="*/ 140752 h 971685"/>
              <a:gd name="connsiteX50" fmla="*/ 2093368 w 2226810"/>
              <a:gd name="connsiteY50" fmla="*/ 126464 h 971685"/>
              <a:gd name="connsiteX51" fmla="*/ 2112418 w 2226810"/>
              <a:gd name="connsiteY51" fmla="*/ 121702 h 971685"/>
              <a:gd name="connsiteX52" fmla="*/ 2126706 w 2226810"/>
              <a:gd name="connsiteY52" fmla="*/ 112177 h 971685"/>
              <a:gd name="connsiteX53" fmla="*/ 2150518 w 2226810"/>
              <a:gd name="connsiteY53" fmla="*/ 93127 h 971685"/>
              <a:gd name="connsiteX54" fmla="*/ 2174331 w 2226810"/>
              <a:gd name="connsiteY54" fmla="*/ 74077 h 971685"/>
              <a:gd name="connsiteX55" fmla="*/ 2183856 w 2226810"/>
              <a:gd name="connsiteY55" fmla="*/ 59789 h 971685"/>
              <a:gd name="connsiteX56" fmla="*/ 2198143 w 2226810"/>
              <a:gd name="connsiteY56" fmla="*/ 55027 h 971685"/>
              <a:gd name="connsiteX57" fmla="*/ 2221956 w 2226810"/>
              <a:gd name="connsiteY57" fmla="*/ 16927 h 971685"/>
              <a:gd name="connsiteX58" fmla="*/ 2212431 w 2226810"/>
              <a:gd name="connsiteY58" fmla="*/ 12164 h 971685"/>
              <a:gd name="connsiteX59" fmla="*/ 2188618 w 2226810"/>
              <a:gd name="connsiteY59" fmla="*/ 55027 h 971685"/>
              <a:gd name="connsiteX60" fmla="*/ 2179093 w 2226810"/>
              <a:gd name="connsiteY60" fmla="*/ 69314 h 971685"/>
              <a:gd name="connsiteX61" fmla="*/ 2155281 w 2226810"/>
              <a:gd name="connsiteY61" fmla="*/ 107414 h 971685"/>
              <a:gd name="connsiteX62" fmla="*/ 2131468 w 2226810"/>
              <a:gd name="connsiteY62" fmla="*/ 145514 h 971685"/>
              <a:gd name="connsiteX63" fmla="*/ 2117181 w 2226810"/>
              <a:gd name="connsiteY63" fmla="*/ 174089 h 971685"/>
              <a:gd name="connsiteX64" fmla="*/ 2112418 w 2226810"/>
              <a:gd name="connsiteY64" fmla="*/ 188377 h 971685"/>
              <a:gd name="connsiteX65" fmla="*/ 2083843 w 2226810"/>
              <a:gd name="connsiteY65" fmla="*/ 207427 h 971685"/>
              <a:gd name="connsiteX66" fmla="*/ 2060031 w 2226810"/>
              <a:gd name="connsiteY66" fmla="*/ 236002 h 971685"/>
              <a:gd name="connsiteX67" fmla="*/ 2036218 w 2226810"/>
              <a:gd name="connsiteY67" fmla="*/ 259814 h 971685"/>
              <a:gd name="connsiteX68" fmla="*/ 2017168 w 2226810"/>
              <a:gd name="connsiteY68" fmla="*/ 293152 h 971685"/>
              <a:gd name="connsiteX69" fmla="*/ 2002881 w 2226810"/>
              <a:gd name="connsiteY69" fmla="*/ 302677 h 971685"/>
              <a:gd name="connsiteX70" fmla="*/ 1993356 w 2226810"/>
              <a:gd name="connsiteY70" fmla="*/ 316964 h 971685"/>
              <a:gd name="connsiteX71" fmla="*/ 1979068 w 2226810"/>
              <a:gd name="connsiteY71" fmla="*/ 321727 h 971685"/>
              <a:gd name="connsiteX72" fmla="*/ 1974306 w 2226810"/>
              <a:gd name="connsiteY72" fmla="*/ 336014 h 971685"/>
              <a:gd name="connsiteX73" fmla="*/ 1945731 w 2226810"/>
              <a:gd name="connsiteY73" fmla="*/ 355064 h 971685"/>
              <a:gd name="connsiteX74" fmla="*/ 1936206 w 2226810"/>
              <a:gd name="connsiteY74" fmla="*/ 369352 h 971685"/>
              <a:gd name="connsiteX75" fmla="*/ 1921918 w 2226810"/>
              <a:gd name="connsiteY75" fmla="*/ 374114 h 971685"/>
              <a:gd name="connsiteX76" fmla="*/ 1907631 w 2226810"/>
              <a:gd name="connsiteY76" fmla="*/ 383639 h 971685"/>
              <a:gd name="connsiteX77" fmla="*/ 1883818 w 2226810"/>
              <a:gd name="connsiteY77" fmla="*/ 412214 h 971685"/>
              <a:gd name="connsiteX78" fmla="*/ 1869531 w 2226810"/>
              <a:gd name="connsiteY78" fmla="*/ 416977 h 971685"/>
              <a:gd name="connsiteX79" fmla="*/ 1864768 w 2226810"/>
              <a:gd name="connsiteY79" fmla="*/ 431264 h 971685"/>
              <a:gd name="connsiteX80" fmla="*/ 1850481 w 2226810"/>
              <a:gd name="connsiteY80" fmla="*/ 436027 h 971685"/>
              <a:gd name="connsiteX81" fmla="*/ 1836193 w 2226810"/>
              <a:gd name="connsiteY81" fmla="*/ 445552 h 971685"/>
              <a:gd name="connsiteX82" fmla="*/ 1807618 w 2226810"/>
              <a:gd name="connsiteY82" fmla="*/ 455077 h 971685"/>
              <a:gd name="connsiteX83" fmla="*/ 1793331 w 2226810"/>
              <a:gd name="connsiteY83" fmla="*/ 464602 h 971685"/>
              <a:gd name="connsiteX84" fmla="*/ 1779043 w 2226810"/>
              <a:gd name="connsiteY84" fmla="*/ 478889 h 971685"/>
              <a:gd name="connsiteX85" fmla="*/ 1764756 w 2226810"/>
              <a:gd name="connsiteY85" fmla="*/ 483652 h 971685"/>
              <a:gd name="connsiteX86" fmla="*/ 1736181 w 2226810"/>
              <a:gd name="connsiteY86" fmla="*/ 502702 h 971685"/>
              <a:gd name="connsiteX87" fmla="*/ 1693318 w 2226810"/>
              <a:gd name="connsiteY87" fmla="*/ 536039 h 971685"/>
              <a:gd name="connsiteX88" fmla="*/ 1636168 w 2226810"/>
              <a:gd name="connsiteY88" fmla="*/ 574139 h 971685"/>
              <a:gd name="connsiteX89" fmla="*/ 1621881 w 2226810"/>
              <a:gd name="connsiteY89" fmla="*/ 583664 h 971685"/>
              <a:gd name="connsiteX90" fmla="*/ 1607593 w 2226810"/>
              <a:gd name="connsiteY90" fmla="*/ 588427 h 971685"/>
              <a:gd name="connsiteX91" fmla="*/ 1579018 w 2226810"/>
              <a:gd name="connsiteY91" fmla="*/ 602714 h 971685"/>
              <a:gd name="connsiteX92" fmla="*/ 1536156 w 2226810"/>
              <a:gd name="connsiteY92" fmla="*/ 621764 h 971685"/>
              <a:gd name="connsiteX93" fmla="*/ 1488531 w 2226810"/>
              <a:gd name="connsiteY93" fmla="*/ 640814 h 971685"/>
              <a:gd name="connsiteX94" fmla="*/ 1474243 w 2226810"/>
              <a:gd name="connsiteY94" fmla="*/ 645577 h 971685"/>
              <a:gd name="connsiteX95" fmla="*/ 1445668 w 2226810"/>
              <a:gd name="connsiteY95" fmla="*/ 650339 h 971685"/>
              <a:gd name="connsiteX96" fmla="*/ 1402806 w 2226810"/>
              <a:gd name="connsiteY96" fmla="*/ 664627 h 971685"/>
              <a:gd name="connsiteX97" fmla="*/ 1388518 w 2226810"/>
              <a:gd name="connsiteY97" fmla="*/ 669389 h 971685"/>
              <a:gd name="connsiteX98" fmla="*/ 1374231 w 2226810"/>
              <a:gd name="connsiteY98" fmla="*/ 674152 h 971685"/>
              <a:gd name="connsiteX99" fmla="*/ 1350418 w 2226810"/>
              <a:gd name="connsiteY99" fmla="*/ 678914 h 971685"/>
              <a:gd name="connsiteX100" fmla="*/ 1321843 w 2226810"/>
              <a:gd name="connsiteY100" fmla="*/ 688439 h 971685"/>
              <a:gd name="connsiteX101" fmla="*/ 1307556 w 2226810"/>
              <a:gd name="connsiteY101" fmla="*/ 693202 h 971685"/>
              <a:gd name="connsiteX102" fmla="*/ 1169443 w 2226810"/>
              <a:gd name="connsiteY102" fmla="*/ 726539 h 971685"/>
              <a:gd name="connsiteX103" fmla="*/ 1012281 w 2226810"/>
              <a:gd name="connsiteY103" fmla="*/ 750352 h 971685"/>
              <a:gd name="connsiteX104" fmla="*/ 888456 w 2226810"/>
              <a:gd name="connsiteY104" fmla="*/ 769402 h 971685"/>
              <a:gd name="connsiteX105" fmla="*/ 797968 w 2226810"/>
              <a:gd name="connsiteY105" fmla="*/ 783690 h 971685"/>
              <a:gd name="connsiteX106" fmla="*/ 645568 w 2226810"/>
              <a:gd name="connsiteY106" fmla="*/ 812264 h 971685"/>
              <a:gd name="connsiteX107" fmla="*/ 569368 w 2226810"/>
              <a:gd name="connsiteY107" fmla="*/ 826552 h 971685"/>
              <a:gd name="connsiteX108" fmla="*/ 483643 w 2226810"/>
              <a:gd name="connsiteY108" fmla="*/ 840839 h 971685"/>
              <a:gd name="connsiteX109" fmla="*/ 416968 w 2226810"/>
              <a:gd name="connsiteY109" fmla="*/ 855127 h 971685"/>
              <a:gd name="connsiteX110" fmla="*/ 316956 w 2226810"/>
              <a:gd name="connsiteY110" fmla="*/ 883702 h 971685"/>
              <a:gd name="connsiteX111" fmla="*/ 245518 w 2226810"/>
              <a:gd name="connsiteY111" fmla="*/ 897989 h 971685"/>
              <a:gd name="connsiteX112" fmla="*/ 116931 w 2226810"/>
              <a:gd name="connsiteY112" fmla="*/ 921802 h 971685"/>
              <a:gd name="connsiteX113" fmla="*/ 45493 w 2226810"/>
              <a:gd name="connsiteY113" fmla="*/ 945614 h 971685"/>
              <a:gd name="connsiteX114" fmla="*/ 16918 w 2226810"/>
              <a:gd name="connsiteY114" fmla="*/ 955139 h 971685"/>
              <a:gd name="connsiteX115" fmla="*/ 2631 w 2226810"/>
              <a:gd name="connsiteY115" fmla="*/ 964664 h 971685"/>
              <a:gd name="connsiteX116" fmla="*/ 74068 w 2226810"/>
              <a:gd name="connsiteY116" fmla="*/ 840839 h 971685"/>
              <a:gd name="connsiteX117" fmla="*/ 88355 w 2226810"/>
              <a:gd name="connsiteY11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40868 w 2226810"/>
              <a:gd name="connsiteY14" fmla="*/ 593189 h 971685"/>
              <a:gd name="connsiteX15" fmla="*/ 1198018 w 2226810"/>
              <a:gd name="connsiteY15" fmla="*/ 583664 h 971685"/>
              <a:gd name="connsiteX16" fmla="*/ 1264693 w 2226810"/>
              <a:gd name="connsiteY16" fmla="*/ 569377 h 971685"/>
              <a:gd name="connsiteX17" fmla="*/ 1283743 w 2226810"/>
              <a:gd name="connsiteY17" fmla="*/ 564614 h 971685"/>
              <a:gd name="connsiteX18" fmla="*/ 1345656 w 2226810"/>
              <a:gd name="connsiteY18" fmla="*/ 550327 h 971685"/>
              <a:gd name="connsiteX19" fmla="*/ 1407568 w 2226810"/>
              <a:gd name="connsiteY19" fmla="*/ 540802 h 971685"/>
              <a:gd name="connsiteX20" fmla="*/ 1440906 w 2226810"/>
              <a:gd name="connsiteY20" fmla="*/ 526514 h 971685"/>
              <a:gd name="connsiteX21" fmla="*/ 1474243 w 2226810"/>
              <a:gd name="connsiteY21" fmla="*/ 516989 h 971685"/>
              <a:gd name="connsiteX22" fmla="*/ 1488531 w 2226810"/>
              <a:gd name="connsiteY22" fmla="*/ 507464 h 971685"/>
              <a:gd name="connsiteX23" fmla="*/ 1526631 w 2226810"/>
              <a:gd name="connsiteY23" fmla="*/ 497939 h 971685"/>
              <a:gd name="connsiteX24" fmla="*/ 1569493 w 2226810"/>
              <a:gd name="connsiteY24" fmla="*/ 469364 h 971685"/>
              <a:gd name="connsiteX25" fmla="*/ 1583781 w 2226810"/>
              <a:gd name="connsiteY25" fmla="*/ 459839 h 971685"/>
              <a:gd name="connsiteX26" fmla="*/ 1607593 w 2226810"/>
              <a:gd name="connsiteY26" fmla="*/ 450314 h 971685"/>
              <a:gd name="connsiteX27" fmla="*/ 1640931 w 2226810"/>
              <a:gd name="connsiteY27" fmla="*/ 426502 h 971685"/>
              <a:gd name="connsiteX28" fmla="*/ 1655218 w 2226810"/>
              <a:gd name="connsiteY28" fmla="*/ 421739 h 971685"/>
              <a:gd name="connsiteX29" fmla="*/ 1688556 w 2226810"/>
              <a:gd name="connsiteY29" fmla="*/ 402689 h 971685"/>
              <a:gd name="connsiteX30" fmla="*/ 1721893 w 2226810"/>
              <a:gd name="connsiteY30" fmla="*/ 378877 h 971685"/>
              <a:gd name="connsiteX31" fmla="*/ 1736181 w 2226810"/>
              <a:gd name="connsiteY31" fmla="*/ 374114 h 971685"/>
              <a:gd name="connsiteX32" fmla="*/ 1764756 w 2226810"/>
              <a:gd name="connsiteY32" fmla="*/ 350302 h 971685"/>
              <a:gd name="connsiteX33" fmla="*/ 1779043 w 2226810"/>
              <a:gd name="connsiteY33" fmla="*/ 345539 h 971685"/>
              <a:gd name="connsiteX34" fmla="*/ 1798093 w 2226810"/>
              <a:gd name="connsiteY34" fmla="*/ 331252 h 971685"/>
              <a:gd name="connsiteX35" fmla="*/ 1812381 w 2226810"/>
              <a:gd name="connsiteY35" fmla="*/ 326489 h 971685"/>
              <a:gd name="connsiteX36" fmla="*/ 1826668 w 2226810"/>
              <a:gd name="connsiteY36" fmla="*/ 312202 h 971685"/>
              <a:gd name="connsiteX37" fmla="*/ 1845718 w 2226810"/>
              <a:gd name="connsiteY37" fmla="*/ 297914 h 971685"/>
              <a:gd name="connsiteX38" fmla="*/ 1860006 w 2226810"/>
              <a:gd name="connsiteY38" fmla="*/ 288389 h 971685"/>
              <a:gd name="connsiteX39" fmla="*/ 1888581 w 2226810"/>
              <a:gd name="connsiteY39" fmla="*/ 264577 h 971685"/>
              <a:gd name="connsiteX40" fmla="*/ 1898106 w 2226810"/>
              <a:gd name="connsiteY40" fmla="*/ 250289 h 971685"/>
              <a:gd name="connsiteX41" fmla="*/ 1917156 w 2226810"/>
              <a:gd name="connsiteY41" fmla="*/ 245527 h 971685"/>
              <a:gd name="connsiteX42" fmla="*/ 1931443 w 2226810"/>
              <a:gd name="connsiteY42" fmla="*/ 240764 h 971685"/>
              <a:gd name="connsiteX43" fmla="*/ 1960018 w 2226810"/>
              <a:gd name="connsiteY43" fmla="*/ 216952 h 971685"/>
              <a:gd name="connsiteX44" fmla="*/ 1979068 w 2226810"/>
              <a:gd name="connsiteY44" fmla="*/ 207427 h 971685"/>
              <a:gd name="connsiteX45" fmla="*/ 2007643 w 2226810"/>
              <a:gd name="connsiteY45" fmla="*/ 188377 h 971685"/>
              <a:gd name="connsiteX46" fmla="*/ 2036218 w 2226810"/>
              <a:gd name="connsiteY46" fmla="*/ 174089 h 971685"/>
              <a:gd name="connsiteX47" fmla="*/ 2064793 w 2226810"/>
              <a:gd name="connsiteY47" fmla="*/ 150277 h 971685"/>
              <a:gd name="connsiteX48" fmla="*/ 2083843 w 2226810"/>
              <a:gd name="connsiteY48" fmla="*/ 140752 h 971685"/>
              <a:gd name="connsiteX49" fmla="*/ 2093368 w 2226810"/>
              <a:gd name="connsiteY49" fmla="*/ 126464 h 971685"/>
              <a:gd name="connsiteX50" fmla="*/ 2112418 w 2226810"/>
              <a:gd name="connsiteY50" fmla="*/ 121702 h 971685"/>
              <a:gd name="connsiteX51" fmla="*/ 2126706 w 2226810"/>
              <a:gd name="connsiteY51" fmla="*/ 112177 h 971685"/>
              <a:gd name="connsiteX52" fmla="*/ 2150518 w 2226810"/>
              <a:gd name="connsiteY52" fmla="*/ 93127 h 971685"/>
              <a:gd name="connsiteX53" fmla="*/ 2174331 w 2226810"/>
              <a:gd name="connsiteY53" fmla="*/ 74077 h 971685"/>
              <a:gd name="connsiteX54" fmla="*/ 2183856 w 2226810"/>
              <a:gd name="connsiteY54" fmla="*/ 59789 h 971685"/>
              <a:gd name="connsiteX55" fmla="*/ 2198143 w 2226810"/>
              <a:gd name="connsiteY55" fmla="*/ 55027 h 971685"/>
              <a:gd name="connsiteX56" fmla="*/ 2221956 w 2226810"/>
              <a:gd name="connsiteY56" fmla="*/ 16927 h 971685"/>
              <a:gd name="connsiteX57" fmla="*/ 2212431 w 2226810"/>
              <a:gd name="connsiteY57" fmla="*/ 12164 h 971685"/>
              <a:gd name="connsiteX58" fmla="*/ 2188618 w 2226810"/>
              <a:gd name="connsiteY58" fmla="*/ 55027 h 971685"/>
              <a:gd name="connsiteX59" fmla="*/ 2179093 w 2226810"/>
              <a:gd name="connsiteY59" fmla="*/ 69314 h 971685"/>
              <a:gd name="connsiteX60" fmla="*/ 2155281 w 2226810"/>
              <a:gd name="connsiteY60" fmla="*/ 107414 h 971685"/>
              <a:gd name="connsiteX61" fmla="*/ 2131468 w 2226810"/>
              <a:gd name="connsiteY61" fmla="*/ 145514 h 971685"/>
              <a:gd name="connsiteX62" fmla="*/ 2117181 w 2226810"/>
              <a:gd name="connsiteY62" fmla="*/ 174089 h 971685"/>
              <a:gd name="connsiteX63" fmla="*/ 2112418 w 2226810"/>
              <a:gd name="connsiteY63" fmla="*/ 188377 h 971685"/>
              <a:gd name="connsiteX64" fmla="*/ 2083843 w 2226810"/>
              <a:gd name="connsiteY64" fmla="*/ 207427 h 971685"/>
              <a:gd name="connsiteX65" fmla="*/ 2060031 w 2226810"/>
              <a:gd name="connsiteY65" fmla="*/ 236002 h 971685"/>
              <a:gd name="connsiteX66" fmla="*/ 2036218 w 2226810"/>
              <a:gd name="connsiteY66" fmla="*/ 259814 h 971685"/>
              <a:gd name="connsiteX67" fmla="*/ 2017168 w 2226810"/>
              <a:gd name="connsiteY67" fmla="*/ 293152 h 971685"/>
              <a:gd name="connsiteX68" fmla="*/ 2002881 w 2226810"/>
              <a:gd name="connsiteY68" fmla="*/ 302677 h 971685"/>
              <a:gd name="connsiteX69" fmla="*/ 1993356 w 2226810"/>
              <a:gd name="connsiteY69" fmla="*/ 316964 h 971685"/>
              <a:gd name="connsiteX70" fmla="*/ 1979068 w 2226810"/>
              <a:gd name="connsiteY70" fmla="*/ 321727 h 971685"/>
              <a:gd name="connsiteX71" fmla="*/ 1974306 w 2226810"/>
              <a:gd name="connsiteY71" fmla="*/ 336014 h 971685"/>
              <a:gd name="connsiteX72" fmla="*/ 1945731 w 2226810"/>
              <a:gd name="connsiteY72" fmla="*/ 355064 h 971685"/>
              <a:gd name="connsiteX73" fmla="*/ 1936206 w 2226810"/>
              <a:gd name="connsiteY73" fmla="*/ 369352 h 971685"/>
              <a:gd name="connsiteX74" fmla="*/ 1921918 w 2226810"/>
              <a:gd name="connsiteY74" fmla="*/ 374114 h 971685"/>
              <a:gd name="connsiteX75" fmla="*/ 1907631 w 2226810"/>
              <a:gd name="connsiteY75" fmla="*/ 383639 h 971685"/>
              <a:gd name="connsiteX76" fmla="*/ 1883818 w 2226810"/>
              <a:gd name="connsiteY76" fmla="*/ 412214 h 971685"/>
              <a:gd name="connsiteX77" fmla="*/ 1869531 w 2226810"/>
              <a:gd name="connsiteY77" fmla="*/ 416977 h 971685"/>
              <a:gd name="connsiteX78" fmla="*/ 1864768 w 2226810"/>
              <a:gd name="connsiteY78" fmla="*/ 431264 h 971685"/>
              <a:gd name="connsiteX79" fmla="*/ 1850481 w 2226810"/>
              <a:gd name="connsiteY79" fmla="*/ 436027 h 971685"/>
              <a:gd name="connsiteX80" fmla="*/ 1836193 w 2226810"/>
              <a:gd name="connsiteY80" fmla="*/ 445552 h 971685"/>
              <a:gd name="connsiteX81" fmla="*/ 1807618 w 2226810"/>
              <a:gd name="connsiteY81" fmla="*/ 455077 h 971685"/>
              <a:gd name="connsiteX82" fmla="*/ 1793331 w 2226810"/>
              <a:gd name="connsiteY82" fmla="*/ 464602 h 971685"/>
              <a:gd name="connsiteX83" fmla="*/ 1779043 w 2226810"/>
              <a:gd name="connsiteY83" fmla="*/ 478889 h 971685"/>
              <a:gd name="connsiteX84" fmla="*/ 1764756 w 2226810"/>
              <a:gd name="connsiteY84" fmla="*/ 483652 h 971685"/>
              <a:gd name="connsiteX85" fmla="*/ 1736181 w 2226810"/>
              <a:gd name="connsiteY85" fmla="*/ 502702 h 971685"/>
              <a:gd name="connsiteX86" fmla="*/ 1693318 w 2226810"/>
              <a:gd name="connsiteY86" fmla="*/ 536039 h 971685"/>
              <a:gd name="connsiteX87" fmla="*/ 1636168 w 2226810"/>
              <a:gd name="connsiteY87" fmla="*/ 574139 h 971685"/>
              <a:gd name="connsiteX88" fmla="*/ 1621881 w 2226810"/>
              <a:gd name="connsiteY88" fmla="*/ 583664 h 971685"/>
              <a:gd name="connsiteX89" fmla="*/ 1607593 w 2226810"/>
              <a:gd name="connsiteY89" fmla="*/ 588427 h 971685"/>
              <a:gd name="connsiteX90" fmla="*/ 1579018 w 2226810"/>
              <a:gd name="connsiteY90" fmla="*/ 602714 h 971685"/>
              <a:gd name="connsiteX91" fmla="*/ 1536156 w 2226810"/>
              <a:gd name="connsiteY91" fmla="*/ 621764 h 971685"/>
              <a:gd name="connsiteX92" fmla="*/ 1488531 w 2226810"/>
              <a:gd name="connsiteY92" fmla="*/ 640814 h 971685"/>
              <a:gd name="connsiteX93" fmla="*/ 1474243 w 2226810"/>
              <a:gd name="connsiteY93" fmla="*/ 645577 h 971685"/>
              <a:gd name="connsiteX94" fmla="*/ 1445668 w 2226810"/>
              <a:gd name="connsiteY94" fmla="*/ 650339 h 971685"/>
              <a:gd name="connsiteX95" fmla="*/ 1402806 w 2226810"/>
              <a:gd name="connsiteY95" fmla="*/ 664627 h 971685"/>
              <a:gd name="connsiteX96" fmla="*/ 1388518 w 2226810"/>
              <a:gd name="connsiteY96" fmla="*/ 669389 h 971685"/>
              <a:gd name="connsiteX97" fmla="*/ 1374231 w 2226810"/>
              <a:gd name="connsiteY97" fmla="*/ 674152 h 971685"/>
              <a:gd name="connsiteX98" fmla="*/ 1350418 w 2226810"/>
              <a:gd name="connsiteY98" fmla="*/ 678914 h 971685"/>
              <a:gd name="connsiteX99" fmla="*/ 1321843 w 2226810"/>
              <a:gd name="connsiteY99" fmla="*/ 688439 h 971685"/>
              <a:gd name="connsiteX100" fmla="*/ 1307556 w 2226810"/>
              <a:gd name="connsiteY100" fmla="*/ 693202 h 971685"/>
              <a:gd name="connsiteX101" fmla="*/ 1169443 w 2226810"/>
              <a:gd name="connsiteY101" fmla="*/ 726539 h 971685"/>
              <a:gd name="connsiteX102" fmla="*/ 1012281 w 2226810"/>
              <a:gd name="connsiteY102" fmla="*/ 750352 h 971685"/>
              <a:gd name="connsiteX103" fmla="*/ 888456 w 2226810"/>
              <a:gd name="connsiteY103" fmla="*/ 769402 h 971685"/>
              <a:gd name="connsiteX104" fmla="*/ 797968 w 2226810"/>
              <a:gd name="connsiteY104" fmla="*/ 783690 h 971685"/>
              <a:gd name="connsiteX105" fmla="*/ 645568 w 2226810"/>
              <a:gd name="connsiteY105" fmla="*/ 812264 h 971685"/>
              <a:gd name="connsiteX106" fmla="*/ 569368 w 2226810"/>
              <a:gd name="connsiteY106" fmla="*/ 826552 h 971685"/>
              <a:gd name="connsiteX107" fmla="*/ 483643 w 2226810"/>
              <a:gd name="connsiteY107" fmla="*/ 840839 h 971685"/>
              <a:gd name="connsiteX108" fmla="*/ 416968 w 2226810"/>
              <a:gd name="connsiteY108" fmla="*/ 855127 h 971685"/>
              <a:gd name="connsiteX109" fmla="*/ 316956 w 2226810"/>
              <a:gd name="connsiteY109" fmla="*/ 883702 h 971685"/>
              <a:gd name="connsiteX110" fmla="*/ 245518 w 2226810"/>
              <a:gd name="connsiteY110" fmla="*/ 897989 h 971685"/>
              <a:gd name="connsiteX111" fmla="*/ 116931 w 2226810"/>
              <a:gd name="connsiteY111" fmla="*/ 921802 h 971685"/>
              <a:gd name="connsiteX112" fmla="*/ 45493 w 2226810"/>
              <a:gd name="connsiteY112" fmla="*/ 945614 h 971685"/>
              <a:gd name="connsiteX113" fmla="*/ 16918 w 2226810"/>
              <a:gd name="connsiteY113" fmla="*/ 955139 h 971685"/>
              <a:gd name="connsiteX114" fmla="*/ 2631 w 2226810"/>
              <a:gd name="connsiteY114" fmla="*/ 964664 h 971685"/>
              <a:gd name="connsiteX115" fmla="*/ 74068 w 2226810"/>
              <a:gd name="connsiteY115" fmla="*/ 840839 h 971685"/>
              <a:gd name="connsiteX116" fmla="*/ 88355 w 2226810"/>
              <a:gd name="connsiteY11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26631 w 2226810"/>
              <a:gd name="connsiteY22" fmla="*/ 497939 h 971685"/>
              <a:gd name="connsiteX23" fmla="*/ 1569493 w 2226810"/>
              <a:gd name="connsiteY23" fmla="*/ 469364 h 971685"/>
              <a:gd name="connsiteX24" fmla="*/ 1583781 w 2226810"/>
              <a:gd name="connsiteY24" fmla="*/ 459839 h 971685"/>
              <a:gd name="connsiteX25" fmla="*/ 1607593 w 2226810"/>
              <a:gd name="connsiteY25" fmla="*/ 450314 h 971685"/>
              <a:gd name="connsiteX26" fmla="*/ 1640931 w 2226810"/>
              <a:gd name="connsiteY26" fmla="*/ 426502 h 971685"/>
              <a:gd name="connsiteX27" fmla="*/ 1655218 w 2226810"/>
              <a:gd name="connsiteY27" fmla="*/ 421739 h 971685"/>
              <a:gd name="connsiteX28" fmla="*/ 1688556 w 2226810"/>
              <a:gd name="connsiteY28" fmla="*/ 402689 h 971685"/>
              <a:gd name="connsiteX29" fmla="*/ 1721893 w 2226810"/>
              <a:gd name="connsiteY29" fmla="*/ 378877 h 971685"/>
              <a:gd name="connsiteX30" fmla="*/ 1736181 w 2226810"/>
              <a:gd name="connsiteY30" fmla="*/ 374114 h 971685"/>
              <a:gd name="connsiteX31" fmla="*/ 1764756 w 2226810"/>
              <a:gd name="connsiteY31" fmla="*/ 350302 h 971685"/>
              <a:gd name="connsiteX32" fmla="*/ 1779043 w 2226810"/>
              <a:gd name="connsiteY32" fmla="*/ 345539 h 971685"/>
              <a:gd name="connsiteX33" fmla="*/ 1798093 w 2226810"/>
              <a:gd name="connsiteY33" fmla="*/ 331252 h 971685"/>
              <a:gd name="connsiteX34" fmla="*/ 1812381 w 2226810"/>
              <a:gd name="connsiteY34" fmla="*/ 326489 h 971685"/>
              <a:gd name="connsiteX35" fmla="*/ 1826668 w 2226810"/>
              <a:gd name="connsiteY35" fmla="*/ 312202 h 971685"/>
              <a:gd name="connsiteX36" fmla="*/ 1845718 w 2226810"/>
              <a:gd name="connsiteY36" fmla="*/ 297914 h 971685"/>
              <a:gd name="connsiteX37" fmla="*/ 1860006 w 2226810"/>
              <a:gd name="connsiteY37" fmla="*/ 288389 h 971685"/>
              <a:gd name="connsiteX38" fmla="*/ 1888581 w 2226810"/>
              <a:gd name="connsiteY38" fmla="*/ 264577 h 971685"/>
              <a:gd name="connsiteX39" fmla="*/ 1898106 w 2226810"/>
              <a:gd name="connsiteY39" fmla="*/ 250289 h 971685"/>
              <a:gd name="connsiteX40" fmla="*/ 1917156 w 2226810"/>
              <a:gd name="connsiteY40" fmla="*/ 245527 h 971685"/>
              <a:gd name="connsiteX41" fmla="*/ 1931443 w 2226810"/>
              <a:gd name="connsiteY41" fmla="*/ 240764 h 971685"/>
              <a:gd name="connsiteX42" fmla="*/ 1960018 w 2226810"/>
              <a:gd name="connsiteY42" fmla="*/ 216952 h 971685"/>
              <a:gd name="connsiteX43" fmla="*/ 1979068 w 2226810"/>
              <a:gd name="connsiteY43" fmla="*/ 207427 h 971685"/>
              <a:gd name="connsiteX44" fmla="*/ 2007643 w 2226810"/>
              <a:gd name="connsiteY44" fmla="*/ 188377 h 971685"/>
              <a:gd name="connsiteX45" fmla="*/ 2036218 w 2226810"/>
              <a:gd name="connsiteY45" fmla="*/ 174089 h 971685"/>
              <a:gd name="connsiteX46" fmla="*/ 2064793 w 2226810"/>
              <a:gd name="connsiteY46" fmla="*/ 150277 h 971685"/>
              <a:gd name="connsiteX47" fmla="*/ 2083843 w 2226810"/>
              <a:gd name="connsiteY47" fmla="*/ 140752 h 971685"/>
              <a:gd name="connsiteX48" fmla="*/ 2093368 w 2226810"/>
              <a:gd name="connsiteY48" fmla="*/ 126464 h 971685"/>
              <a:gd name="connsiteX49" fmla="*/ 2112418 w 2226810"/>
              <a:gd name="connsiteY49" fmla="*/ 121702 h 971685"/>
              <a:gd name="connsiteX50" fmla="*/ 2126706 w 2226810"/>
              <a:gd name="connsiteY50" fmla="*/ 112177 h 971685"/>
              <a:gd name="connsiteX51" fmla="*/ 2150518 w 2226810"/>
              <a:gd name="connsiteY51" fmla="*/ 93127 h 971685"/>
              <a:gd name="connsiteX52" fmla="*/ 2174331 w 2226810"/>
              <a:gd name="connsiteY52" fmla="*/ 74077 h 971685"/>
              <a:gd name="connsiteX53" fmla="*/ 2183856 w 2226810"/>
              <a:gd name="connsiteY53" fmla="*/ 59789 h 971685"/>
              <a:gd name="connsiteX54" fmla="*/ 2198143 w 2226810"/>
              <a:gd name="connsiteY54" fmla="*/ 55027 h 971685"/>
              <a:gd name="connsiteX55" fmla="*/ 2221956 w 2226810"/>
              <a:gd name="connsiteY55" fmla="*/ 16927 h 971685"/>
              <a:gd name="connsiteX56" fmla="*/ 2212431 w 2226810"/>
              <a:gd name="connsiteY56" fmla="*/ 12164 h 971685"/>
              <a:gd name="connsiteX57" fmla="*/ 2188618 w 2226810"/>
              <a:gd name="connsiteY57" fmla="*/ 55027 h 971685"/>
              <a:gd name="connsiteX58" fmla="*/ 2179093 w 2226810"/>
              <a:gd name="connsiteY58" fmla="*/ 69314 h 971685"/>
              <a:gd name="connsiteX59" fmla="*/ 2155281 w 2226810"/>
              <a:gd name="connsiteY59" fmla="*/ 107414 h 971685"/>
              <a:gd name="connsiteX60" fmla="*/ 2131468 w 2226810"/>
              <a:gd name="connsiteY60" fmla="*/ 145514 h 971685"/>
              <a:gd name="connsiteX61" fmla="*/ 2117181 w 2226810"/>
              <a:gd name="connsiteY61" fmla="*/ 174089 h 971685"/>
              <a:gd name="connsiteX62" fmla="*/ 2112418 w 2226810"/>
              <a:gd name="connsiteY62" fmla="*/ 188377 h 971685"/>
              <a:gd name="connsiteX63" fmla="*/ 2083843 w 2226810"/>
              <a:gd name="connsiteY63" fmla="*/ 207427 h 971685"/>
              <a:gd name="connsiteX64" fmla="*/ 2060031 w 2226810"/>
              <a:gd name="connsiteY64" fmla="*/ 236002 h 971685"/>
              <a:gd name="connsiteX65" fmla="*/ 2036218 w 2226810"/>
              <a:gd name="connsiteY65" fmla="*/ 259814 h 971685"/>
              <a:gd name="connsiteX66" fmla="*/ 2017168 w 2226810"/>
              <a:gd name="connsiteY66" fmla="*/ 293152 h 971685"/>
              <a:gd name="connsiteX67" fmla="*/ 2002881 w 2226810"/>
              <a:gd name="connsiteY67" fmla="*/ 302677 h 971685"/>
              <a:gd name="connsiteX68" fmla="*/ 1993356 w 2226810"/>
              <a:gd name="connsiteY68" fmla="*/ 316964 h 971685"/>
              <a:gd name="connsiteX69" fmla="*/ 1979068 w 2226810"/>
              <a:gd name="connsiteY69" fmla="*/ 321727 h 971685"/>
              <a:gd name="connsiteX70" fmla="*/ 1974306 w 2226810"/>
              <a:gd name="connsiteY70" fmla="*/ 336014 h 971685"/>
              <a:gd name="connsiteX71" fmla="*/ 1945731 w 2226810"/>
              <a:gd name="connsiteY71" fmla="*/ 355064 h 971685"/>
              <a:gd name="connsiteX72" fmla="*/ 1936206 w 2226810"/>
              <a:gd name="connsiteY72" fmla="*/ 369352 h 971685"/>
              <a:gd name="connsiteX73" fmla="*/ 1921918 w 2226810"/>
              <a:gd name="connsiteY73" fmla="*/ 374114 h 971685"/>
              <a:gd name="connsiteX74" fmla="*/ 1907631 w 2226810"/>
              <a:gd name="connsiteY74" fmla="*/ 383639 h 971685"/>
              <a:gd name="connsiteX75" fmla="*/ 1883818 w 2226810"/>
              <a:gd name="connsiteY75" fmla="*/ 412214 h 971685"/>
              <a:gd name="connsiteX76" fmla="*/ 1869531 w 2226810"/>
              <a:gd name="connsiteY76" fmla="*/ 416977 h 971685"/>
              <a:gd name="connsiteX77" fmla="*/ 1864768 w 2226810"/>
              <a:gd name="connsiteY77" fmla="*/ 431264 h 971685"/>
              <a:gd name="connsiteX78" fmla="*/ 1850481 w 2226810"/>
              <a:gd name="connsiteY78" fmla="*/ 436027 h 971685"/>
              <a:gd name="connsiteX79" fmla="*/ 1836193 w 2226810"/>
              <a:gd name="connsiteY79" fmla="*/ 445552 h 971685"/>
              <a:gd name="connsiteX80" fmla="*/ 1807618 w 2226810"/>
              <a:gd name="connsiteY80" fmla="*/ 455077 h 971685"/>
              <a:gd name="connsiteX81" fmla="*/ 1793331 w 2226810"/>
              <a:gd name="connsiteY81" fmla="*/ 464602 h 971685"/>
              <a:gd name="connsiteX82" fmla="*/ 1779043 w 2226810"/>
              <a:gd name="connsiteY82" fmla="*/ 478889 h 971685"/>
              <a:gd name="connsiteX83" fmla="*/ 1764756 w 2226810"/>
              <a:gd name="connsiteY83" fmla="*/ 483652 h 971685"/>
              <a:gd name="connsiteX84" fmla="*/ 1736181 w 2226810"/>
              <a:gd name="connsiteY84" fmla="*/ 502702 h 971685"/>
              <a:gd name="connsiteX85" fmla="*/ 1693318 w 2226810"/>
              <a:gd name="connsiteY85" fmla="*/ 536039 h 971685"/>
              <a:gd name="connsiteX86" fmla="*/ 1636168 w 2226810"/>
              <a:gd name="connsiteY86" fmla="*/ 574139 h 971685"/>
              <a:gd name="connsiteX87" fmla="*/ 1621881 w 2226810"/>
              <a:gd name="connsiteY87" fmla="*/ 583664 h 971685"/>
              <a:gd name="connsiteX88" fmla="*/ 1607593 w 2226810"/>
              <a:gd name="connsiteY88" fmla="*/ 588427 h 971685"/>
              <a:gd name="connsiteX89" fmla="*/ 1579018 w 2226810"/>
              <a:gd name="connsiteY89" fmla="*/ 602714 h 971685"/>
              <a:gd name="connsiteX90" fmla="*/ 1536156 w 2226810"/>
              <a:gd name="connsiteY90" fmla="*/ 621764 h 971685"/>
              <a:gd name="connsiteX91" fmla="*/ 1488531 w 2226810"/>
              <a:gd name="connsiteY91" fmla="*/ 640814 h 971685"/>
              <a:gd name="connsiteX92" fmla="*/ 1474243 w 2226810"/>
              <a:gd name="connsiteY92" fmla="*/ 645577 h 971685"/>
              <a:gd name="connsiteX93" fmla="*/ 1445668 w 2226810"/>
              <a:gd name="connsiteY93" fmla="*/ 650339 h 971685"/>
              <a:gd name="connsiteX94" fmla="*/ 1402806 w 2226810"/>
              <a:gd name="connsiteY94" fmla="*/ 664627 h 971685"/>
              <a:gd name="connsiteX95" fmla="*/ 1388518 w 2226810"/>
              <a:gd name="connsiteY95" fmla="*/ 669389 h 971685"/>
              <a:gd name="connsiteX96" fmla="*/ 1374231 w 2226810"/>
              <a:gd name="connsiteY96" fmla="*/ 674152 h 971685"/>
              <a:gd name="connsiteX97" fmla="*/ 1350418 w 2226810"/>
              <a:gd name="connsiteY97" fmla="*/ 678914 h 971685"/>
              <a:gd name="connsiteX98" fmla="*/ 1321843 w 2226810"/>
              <a:gd name="connsiteY98" fmla="*/ 688439 h 971685"/>
              <a:gd name="connsiteX99" fmla="*/ 1307556 w 2226810"/>
              <a:gd name="connsiteY99" fmla="*/ 693202 h 971685"/>
              <a:gd name="connsiteX100" fmla="*/ 1169443 w 2226810"/>
              <a:gd name="connsiteY100" fmla="*/ 726539 h 971685"/>
              <a:gd name="connsiteX101" fmla="*/ 1012281 w 2226810"/>
              <a:gd name="connsiteY101" fmla="*/ 750352 h 971685"/>
              <a:gd name="connsiteX102" fmla="*/ 888456 w 2226810"/>
              <a:gd name="connsiteY102" fmla="*/ 769402 h 971685"/>
              <a:gd name="connsiteX103" fmla="*/ 797968 w 2226810"/>
              <a:gd name="connsiteY103" fmla="*/ 783690 h 971685"/>
              <a:gd name="connsiteX104" fmla="*/ 645568 w 2226810"/>
              <a:gd name="connsiteY104" fmla="*/ 812264 h 971685"/>
              <a:gd name="connsiteX105" fmla="*/ 569368 w 2226810"/>
              <a:gd name="connsiteY105" fmla="*/ 826552 h 971685"/>
              <a:gd name="connsiteX106" fmla="*/ 483643 w 2226810"/>
              <a:gd name="connsiteY106" fmla="*/ 840839 h 971685"/>
              <a:gd name="connsiteX107" fmla="*/ 416968 w 2226810"/>
              <a:gd name="connsiteY107" fmla="*/ 855127 h 971685"/>
              <a:gd name="connsiteX108" fmla="*/ 316956 w 2226810"/>
              <a:gd name="connsiteY108" fmla="*/ 883702 h 971685"/>
              <a:gd name="connsiteX109" fmla="*/ 245518 w 2226810"/>
              <a:gd name="connsiteY109" fmla="*/ 897989 h 971685"/>
              <a:gd name="connsiteX110" fmla="*/ 116931 w 2226810"/>
              <a:gd name="connsiteY110" fmla="*/ 921802 h 971685"/>
              <a:gd name="connsiteX111" fmla="*/ 45493 w 2226810"/>
              <a:gd name="connsiteY111" fmla="*/ 945614 h 971685"/>
              <a:gd name="connsiteX112" fmla="*/ 16918 w 2226810"/>
              <a:gd name="connsiteY112" fmla="*/ 955139 h 971685"/>
              <a:gd name="connsiteX113" fmla="*/ 2631 w 2226810"/>
              <a:gd name="connsiteY113" fmla="*/ 964664 h 971685"/>
              <a:gd name="connsiteX114" fmla="*/ 74068 w 2226810"/>
              <a:gd name="connsiteY114" fmla="*/ 840839 h 971685"/>
              <a:gd name="connsiteX115" fmla="*/ 88355 w 2226810"/>
              <a:gd name="connsiteY11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40931 w 2226810"/>
              <a:gd name="connsiteY25" fmla="*/ 426502 h 971685"/>
              <a:gd name="connsiteX26" fmla="*/ 1655218 w 2226810"/>
              <a:gd name="connsiteY26" fmla="*/ 421739 h 971685"/>
              <a:gd name="connsiteX27" fmla="*/ 1688556 w 2226810"/>
              <a:gd name="connsiteY27" fmla="*/ 402689 h 971685"/>
              <a:gd name="connsiteX28" fmla="*/ 1721893 w 2226810"/>
              <a:gd name="connsiteY28" fmla="*/ 378877 h 971685"/>
              <a:gd name="connsiteX29" fmla="*/ 1736181 w 2226810"/>
              <a:gd name="connsiteY29" fmla="*/ 374114 h 971685"/>
              <a:gd name="connsiteX30" fmla="*/ 1764756 w 2226810"/>
              <a:gd name="connsiteY30" fmla="*/ 350302 h 971685"/>
              <a:gd name="connsiteX31" fmla="*/ 1779043 w 2226810"/>
              <a:gd name="connsiteY31" fmla="*/ 345539 h 971685"/>
              <a:gd name="connsiteX32" fmla="*/ 1798093 w 2226810"/>
              <a:gd name="connsiteY32" fmla="*/ 331252 h 971685"/>
              <a:gd name="connsiteX33" fmla="*/ 1812381 w 2226810"/>
              <a:gd name="connsiteY33" fmla="*/ 326489 h 971685"/>
              <a:gd name="connsiteX34" fmla="*/ 1826668 w 2226810"/>
              <a:gd name="connsiteY34" fmla="*/ 312202 h 971685"/>
              <a:gd name="connsiteX35" fmla="*/ 1845718 w 2226810"/>
              <a:gd name="connsiteY35" fmla="*/ 297914 h 971685"/>
              <a:gd name="connsiteX36" fmla="*/ 1860006 w 2226810"/>
              <a:gd name="connsiteY36" fmla="*/ 288389 h 971685"/>
              <a:gd name="connsiteX37" fmla="*/ 1888581 w 2226810"/>
              <a:gd name="connsiteY37" fmla="*/ 264577 h 971685"/>
              <a:gd name="connsiteX38" fmla="*/ 1898106 w 2226810"/>
              <a:gd name="connsiteY38" fmla="*/ 250289 h 971685"/>
              <a:gd name="connsiteX39" fmla="*/ 1917156 w 2226810"/>
              <a:gd name="connsiteY39" fmla="*/ 245527 h 971685"/>
              <a:gd name="connsiteX40" fmla="*/ 1931443 w 2226810"/>
              <a:gd name="connsiteY40" fmla="*/ 240764 h 971685"/>
              <a:gd name="connsiteX41" fmla="*/ 1960018 w 2226810"/>
              <a:gd name="connsiteY41" fmla="*/ 216952 h 971685"/>
              <a:gd name="connsiteX42" fmla="*/ 1979068 w 2226810"/>
              <a:gd name="connsiteY42" fmla="*/ 207427 h 971685"/>
              <a:gd name="connsiteX43" fmla="*/ 2007643 w 2226810"/>
              <a:gd name="connsiteY43" fmla="*/ 188377 h 971685"/>
              <a:gd name="connsiteX44" fmla="*/ 2036218 w 2226810"/>
              <a:gd name="connsiteY44" fmla="*/ 174089 h 971685"/>
              <a:gd name="connsiteX45" fmla="*/ 2064793 w 2226810"/>
              <a:gd name="connsiteY45" fmla="*/ 150277 h 971685"/>
              <a:gd name="connsiteX46" fmla="*/ 2083843 w 2226810"/>
              <a:gd name="connsiteY46" fmla="*/ 140752 h 971685"/>
              <a:gd name="connsiteX47" fmla="*/ 2093368 w 2226810"/>
              <a:gd name="connsiteY47" fmla="*/ 126464 h 971685"/>
              <a:gd name="connsiteX48" fmla="*/ 2112418 w 2226810"/>
              <a:gd name="connsiteY48" fmla="*/ 121702 h 971685"/>
              <a:gd name="connsiteX49" fmla="*/ 2126706 w 2226810"/>
              <a:gd name="connsiteY49" fmla="*/ 112177 h 971685"/>
              <a:gd name="connsiteX50" fmla="*/ 2150518 w 2226810"/>
              <a:gd name="connsiteY50" fmla="*/ 93127 h 971685"/>
              <a:gd name="connsiteX51" fmla="*/ 2174331 w 2226810"/>
              <a:gd name="connsiteY51" fmla="*/ 74077 h 971685"/>
              <a:gd name="connsiteX52" fmla="*/ 2183856 w 2226810"/>
              <a:gd name="connsiteY52" fmla="*/ 59789 h 971685"/>
              <a:gd name="connsiteX53" fmla="*/ 2198143 w 2226810"/>
              <a:gd name="connsiteY53" fmla="*/ 55027 h 971685"/>
              <a:gd name="connsiteX54" fmla="*/ 2221956 w 2226810"/>
              <a:gd name="connsiteY54" fmla="*/ 16927 h 971685"/>
              <a:gd name="connsiteX55" fmla="*/ 2212431 w 2226810"/>
              <a:gd name="connsiteY55" fmla="*/ 12164 h 971685"/>
              <a:gd name="connsiteX56" fmla="*/ 2188618 w 2226810"/>
              <a:gd name="connsiteY56" fmla="*/ 55027 h 971685"/>
              <a:gd name="connsiteX57" fmla="*/ 2179093 w 2226810"/>
              <a:gd name="connsiteY57" fmla="*/ 69314 h 971685"/>
              <a:gd name="connsiteX58" fmla="*/ 2155281 w 2226810"/>
              <a:gd name="connsiteY58" fmla="*/ 107414 h 971685"/>
              <a:gd name="connsiteX59" fmla="*/ 2131468 w 2226810"/>
              <a:gd name="connsiteY59" fmla="*/ 145514 h 971685"/>
              <a:gd name="connsiteX60" fmla="*/ 2117181 w 2226810"/>
              <a:gd name="connsiteY60" fmla="*/ 174089 h 971685"/>
              <a:gd name="connsiteX61" fmla="*/ 2112418 w 2226810"/>
              <a:gd name="connsiteY61" fmla="*/ 188377 h 971685"/>
              <a:gd name="connsiteX62" fmla="*/ 2083843 w 2226810"/>
              <a:gd name="connsiteY62" fmla="*/ 207427 h 971685"/>
              <a:gd name="connsiteX63" fmla="*/ 2060031 w 2226810"/>
              <a:gd name="connsiteY63" fmla="*/ 236002 h 971685"/>
              <a:gd name="connsiteX64" fmla="*/ 2036218 w 2226810"/>
              <a:gd name="connsiteY64" fmla="*/ 259814 h 971685"/>
              <a:gd name="connsiteX65" fmla="*/ 2017168 w 2226810"/>
              <a:gd name="connsiteY65" fmla="*/ 293152 h 971685"/>
              <a:gd name="connsiteX66" fmla="*/ 2002881 w 2226810"/>
              <a:gd name="connsiteY66" fmla="*/ 302677 h 971685"/>
              <a:gd name="connsiteX67" fmla="*/ 1993356 w 2226810"/>
              <a:gd name="connsiteY67" fmla="*/ 316964 h 971685"/>
              <a:gd name="connsiteX68" fmla="*/ 1979068 w 2226810"/>
              <a:gd name="connsiteY68" fmla="*/ 321727 h 971685"/>
              <a:gd name="connsiteX69" fmla="*/ 1974306 w 2226810"/>
              <a:gd name="connsiteY69" fmla="*/ 336014 h 971685"/>
              <a:gd name="connsiteX70" fmla="*/ 1945731 w 2226810"/>
              <a:gd name="connsiteY70" fmla="*/ 355064 h 971685"/>
              <a:gd name="connsiteX71" fmla="*/ 1936206 w 2226810"/>
              <a:gd name="connsiteY71" fmla="*/ 369352 h 971685"/>
              <a:gd name="connsiteX72" fmla="*/ 1921918 w 2226810"/>
              <a:gd name="connsiteY72" fmla="*/ 374114 h 971685"/>
              <a:gd name="connsiteX73" fmla="*/ 1907631 w 2226810"/>
              <a:gd name="connsiteY73" fmla="*/ 383639 h 971685"/>
              <a:gd name="connsiteX74" fmla="*/ 1883818 w 2226810"/>
              <a:gd name="connsiteY74" fmla="*/ 412214 h 971685"/>
              <a:gd name="connsiteX75" fmla="*/ 1869531 w 2226810"/>
              <a:gd name="connsiteY75" fmla="*/ 416977 h 971685"/>
              <a:gd name="connsiteX76" fmla="*/ 1864768 w 2226810"/>
              <a:gd name="connsiteY76" fmla="*/ 431264 h 971685"/>
              <a:gd name="connsiteX77" fmla="*/ 1850481 w 2226810"/>
              <a:gd name="connsiteY77" fmla="*/ 436027 h 971685"/>
              <a:gd name="connsiteX78" fmla="*/ 1836193 w 2226810"/>
              <a:gd name="connsiteY78" fmla="*/ 445552 h 971685"/>
              <a:gd name="connsiteX79" fmla="*/ 1807618 w 2226810"/>
              <a:gd name="connsiteY79" fmla="*/ 455077 h 971685"/>
              <a:gd name="connsiteX80" fmla="*/ 1793331 w 2226810"/>
              <a:gd name="connsiteY80" fmla="*/ 464602 h 971685"/>
              <a:gd name="connsiteX81" fmla="*/ 1779043 w 2226810"/>
              <a:gd name="connsiteY81" fmla="*/ 478889 h 971685"/>
              <a:gd name="connsiteX82" fmla="*/ 1764756 w 2226810"/>
              <a:gd name="connsiteY82" fmla="*/ 483652 h 971685"/>
              <a:gd name="connsiteX83" fmla="*/ 1736181 w 2226810"/>
              <a:gd name="connsiteY83" fmla="*/ 502702 h 971685"/>
              <a:gd name="connsiteX84" fmla="*/ 1693318 w 2226810"/>
              <a:gd name="connsiteY84" fmla="*/ 536039 h 971685"/>
              <a:gd name="connsiteX85" fmla="*/ 1636168 w 2226810"/>
              <a:gd name="connsiteY85" fmla="*/ 574139 h 971685"/>
              <a:gd name="connsiteX86" fmla="*/ 1621881 w 2226810"/>
              <a:gd name="connsiteY86" fmla="*/ 583664 h 971685"/>
              <a:gd name="connsiteX87" fmla="*/ 1607593 w 2226810"/>
              <a:gd name="connsiteY87" fmla="*/ 588427 h 971685"/>
              <a:gd name="connsiteX88" fmla="*/ 1579018 w 2226810"/>
              <a:gd name="connsiteY88" fmla="*/ 602714 h 971685"/>
              <a:gd name="connsiteX89" fmla="*/ 1536156 w 2226810"/>
              <a:gd name="connsiteY89" fmla="*/ 621764 h 971685"/>
              <a:gd name="connsiteX90" fmla="*/ 1488531 w 2226810"/>
              <a:gd name="connsiteY90" fmla="*/ 640814 h 971685"/>
              <a:gd name="connsiteX91" fmla="*/ 1474243 w 2226810"/>
              <a:gd name="connsiteY91" fmla="*/ 645577 h 971685"/>
              <a:gd name="connsiteX92" fmla="*/ 1445668 w 2226810"/>
              <a:gd name="connsiteY92" fmla="*/ 650339 h 971685"/>
              <a:gd name="connsiteX93" fmla="*/ 1402806 w 2226810"/>
              <a:gd name="connsiteY93" fmla="*/ 664627 h 971685"/>
              <a:gd name="connsiteX94" fmla="*/ 1388518 w 2226810"/>
              <a:gd name="connsiteY94" fmla="*/ 669389 h 971685"/>
              <a:gd name="connsiteX95" fmla="*/ 1374231 w 2226810"/>
              <a:gd name="connsiteY95" fmla="*/ 674152 h 971685"/>
              <a:gd name="connsiteX96" fmla="*/ 1350418 w 2226810"/>
              <a:gd name="connsiteY96" fmla="*/ 678914 h 971685"/>
              <a:gd name="connsiteX97" fmla="*/ 1321843 w 2226810"/>
              <a:gd name="connsiteY97" fmla="*/ 688439 h 971685"/>
              <a:gd name="connsiteX98" fmla="*/ 1307556 w 2226810"/>
              <a:gd name="connsiteY98" fmla="*/ 693202 h 971685"/>
              <a:gd name="connsiteX99" fmla="*/ 1169443 w 2226810"/>
              <a:gd name="connsiteY99" fmla="*/ 726539 h 971685"/>
              <a:gd name="connsiteX100" fmla="*/ 1012281 w 2226810"/>
              <a:gd name="connsiteY100" fmla="*/ 750352 h 971685"/>
              <a:gd name="connsiteX101" fmla="*/ 888456 w 2226810"/>
              <a:gd name="connsiteY101" fmla="*/ 769402 h 971685"/>
              <a:gd name="connsiteX102" fmla="*/ 797968 w 2226810"/>
              <a:gd name="connsiteY102" fmla="*/ 783690 h 971685"/>
              <a:gd name="connsiteX103" fmla="*/ 645568 w 2226810"/>
              <a:gd name="connsiteY103" fmla="*/ 812264 h 971685"/>
              <a:gd name="connsiteX104" fmla="*/ 569368 w 2226810"/>
              <a:gd name="connsiteY104" fmla="*/ 826552 h 971685"/>
              <a:gd name="connsiteX105" fmla="*/ 483643 w 2226810"/>
              <a:gd name="connsiteY105" fmla="*/ 840839 h 971685"/>
              <a:gd name="connsiteX106" fmla="*/ 416968 w 2226810"/>
              <a:gd name="connsiteY106" fmla="*/ 855127 h 971685"/>
              <a:gd name="connsiteX107" fmla="*/ 316956 w 2226810"/>
              <a:gd name="connsiteY107" fmla="*/ 883702 h 971685"/>
              <a:gd name="connsiteX108" fmla="*/ 245518 w 2226810"/>
              <a:gd name="connsiteY108" fmla="*/ 897989 h 971685"/>
              <a:gd name="connsiteX109" fmla="*/ 116931 w 2226810"/>
              <a:gd name="connsiteY109" fmla="*/ 921802 h 971685"/>
              <a:gd name="connsiteX110" fmla="*/ 45493 w 2226810"/>
              <a:gd name="connsiteY110" fmla="*/ 945614 h 971685"/>
              <a:gd name="connsiteX111" fmla="*/ 16918 w 2226810"/>
              <a:gd name="connsiteY111" fmla="*/ 955139 h 971685"/>
              <a:gd name="connsiteX112" fmla="*/ 2631 w 2226810"/>
              <a:gd name="connsiteY112" fmla="*/ 964664 h 971685"/>
              <a:gd name="connsiteX113" fmla="*/ 74068 w 2226810"/>
              <a:gd name="connsiteY113" fmla="*/ 840839 h 971685"/>
              <a:gd name="connsiteX114" fmla="*/ 88355 w 2226810"/>
              <a:gd name="connsiteY11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36181 w 2226810"/>
              <a:gd name="connsiteY28" fmla="*/ 374114 h 971685"/>
              <a:gd name="connsiteX29" fmla="*/ 1764756 w 2226810"/>
              <a:gd name="connsiteY29" fmla="*/ 350302 h 971685"/>
              <a:gd name="connsiteX30" fmla="*/ 1779043 w 2226810"/>
              <a:gd name="connsiteY30" fmla="*/ 345539 h 971685"/>
              <a:gd name="connsiteX31" fmla="*/ 1798093 w 2226810"/>
              <a:gd name="connsiteY31" fmla="*/ 331252 h 971685"/>
              <a:gd name="connsiteX32" fmla="*/ 1812381 w 2226810"/>
              <a:gd name="connsiteY32" fmla="*/ 326489 h 971685"/>
              <a:gd name="connsiteX33" fmla="*/ 1826668 w 2226810"/>
              <a:gd name="connsiteY33" fmla="*/ 312202 h 971685"/>
              <a:gd name="connsiteX34" fmla="*/ 1845718 w 2226810"/>
              <a:gd name="connsiteY34" fmla="*/ 297914 h 971685"/>
              <a:gd name="connsiteX35" fmla="*/ 1860006 w 2226810"/>
              <a:gd name="connsiteY35" fmla="*/ 288389 h 971685"/>
              <a:gd name="connsiteX36" fmla="*/ 1888581 w 2226810"/>
              <a:gd name="connsiteY36" fmla="*/ 264577 h 971685"/>
              <a:gd name="connsiteX37" fmla="*/ 1898106 w 2226810"/>
              <a:gd name="connsiteY37" fmla="*/ 250289 h 971685"/>
              <a:gd name="connsiteX38" fmla="*/ 1917156 w 2226810"/>
              <a:gd name="connsiteY38" fmla="*/ 245527 h 971685"/>
              <a:gd name="connsiteX39" fmla="*/ 1931443 w 2226810"/>
              <a:gd name="connsiteY39" fmla="*/ 240764 h 971685"/>
              <a:gd name="connsiteX40" fmla="*/ 1960018 w 2226810"/>
              <a:gd name="connsiteY40" fmla="*/ 216952 h 971685"/>
              <a:gd name="connsiteX41" fmla="*/ 1979068 w 2226810"/>
              <a:gd name="connsiteY41" fmla="*/ 207427 h 971685"/>
              <a:gd name="connsiteX42" fmla="*/ 2007643 w 2226810"/>
              <a:gd name="connsiteY42" fmla="*/ 188377 h 971685"/>
              <a:gd name="connsiteX43" fmla="*/ 2036218 w 2226810"/>
              <a:gd name="connsiteY43" fmla="*/ 174089 h 971685"/>
              <a:gd name="connsiteX44" fmla="*/ 2064793 w 2226810"/>
              <a:gd name="connsiteY44" fmla="*/ 150277 h 971685"/>
              <a:gd name="connsiteX45" fmla="*/ 2083843 w 2226810"/>
              <a:gd name="connsiteY45" fmla="*/ 140752 h 971685"/>
              <a:gd name="connsiteX46" fmla="*/ 2093368 w 2226810"/>
              <a:gd name="connsiteY46" fmla="*/ 126464 h 971685"/>
              <a:gd name="connsiteX47" fmla="*/ 2112418 w 2226810"/>
              <a:gd name="connsiteY47" fmla="*/ 121702 h 971685"/>
              <a:gd name="connsiteX48" fmla="*/ 2126706 w 2226810"/>
              <a:gd name="connsiteY48" fmla="*/ 112177 h 971685"/>
              <a:gd name="connsiteX49" fmla="*/ 2150518 w 2226810"/>
              <a:gd name="connsiteY49" fmla="*/ 93127 h 971685"/>
              <a:gd name="connsiteX50" fmla="*/ 2174331 w 2226810"/>
              <a:gd name="connsiteY50" fmla="*/ 74077 h 971685"/>
              <a:gd name="connsiteX51" fmla="*/ 2183856 w 2226810"/>
              <a:gd name="connsiteY51" fmla="*/ 59789 h 971685"/>
              <a:gd name="connsiteX52" fmla="*/ 2198143 w 2226810"/>
              <a:gd name="connsiteY52" fmla="*/ 55027 h 971685"/>
              <a:gd name="connsiteX53" fmla="*/ 2221956 w 2226810"/>
              <a:gd name="connsiteY53" fmla="*/ 16927 h 971685"/>
              <a:gd name="connsiteX54" fmla="*/ 2212431 w 2226810"/>
              <a:gd name="connsiteY54" fmla="*/ 12164 h 971685"/>
              <a:gd name="connsiteX55" fmla="*/ 2188618 w 2226810"/>
              <a:gd name="connsiteY55" fmla="*/ 55027 h 971685"/>
              <a:gd name="connsiteX56" fmla="*/ 2179093 w 2226810"/>
              <a:gd name="connsiteY56" fmla="*/ 69314 h 971685"/>
              <a:gd name="connsiteX57" fmla="*/ 2155281 w 2226810"/>
              <a:gd name="connsiteY57" fmla="*/ 107414 h 971685"/>
              <a:gd name="connsiteX58" fmla="*/ 2131468 w 2226810"/>
              <a:gd name="connsiteY58" fmla="*/ 145514 h 971685"/>
              <a:gd name="connsiteX59" fmla="*/ 2117181 w 2226810"/>
              <a:gd name="connsiteY59" fmla="*/ 174089 h 971685"/>
              <a:gd name="connsiteX60" fmla="*/ 2112418 w 2226810"/>
              <a:gd name="connsiteY60" fmla="*/ 188377 h 971685"/>
              <a:gd name="connsiteX61" fmla="*/ 2083843 w 2226810"/>
              <a:gd name="connsiteY61" fmla="*/ 207427 h 971685"/>
              <a:gd name="connsiteX62" fmla="*/ 2060031 w 2226810"/>
              <a:gd name="connsiteY62" fmla="*/ 236002 h 971685"/>
              <a:gd name="connsiteX63" fmla="*/ 2036218 w 2226810"/>
              <a:gd name="connsiteY63" fmla="*/ 259814 h 971685"/>
              <a:gd name="connsiteX64" fmla="*/ 2017168 w 2226810"/>
              <a:gd name="connsiteY64" fmla="*/ 293152 h 971685"/>
              <a:gd name="connsiteX65" fmla="*/ 2002881 w 2226810"/>
              <a:gd name="connsiteY65" fmla="*/ 302677 h 971685"/>
              <a:gd name="connsiteX66" fmla="*/ 1993356 w 2226810"/>
              <a:gd name="connsiteY66" fmla="*/ 316964 h 971685"/>
              <a:gd name="connsiteX67" fmla="*/ 1979068 w 2226810"/>
              <a:gd name="connsiteY67" fmla="*/ 321727 h 971685"/>
              <a:gd name="connsiteX68" fmla="*/ 1974306 w 2226810"/>
              <a:gd name="connsiteY68" fmla="*/ 336014 h 971685"/>
              <a:gd name="connsiteX69" fmla="*/ 1945731 w 2226810"/>
              <a:gd name="connsiteY69" fmla="*/ 355064 h 971685"/>
              <a:gd name="connsiteX70" fmla="*/ 1936206 w 2226810"/>
              <a:gd name="connsiteY70" fmla="*/ 369352 h 971685"/>
              <a:gd name="connsiteX71" fmla="*/ 1921918 w 2226810"/>
              <a:gd name="connsiteY71" fmla="*/ 374114 h 971685"/>
              <a:gd name="connsiteX72" fmla="*/ 1907631 w 2226810"/>
              <a:gd name="connsiteY72" fmla="*/ 383639 h 971685"/>
              <a:gd name="connsiteX73" fmla="*/ 1883818 w 2226810"/>
              <a:gd name="connsiteY73" fmla="*/ 412214 h 971685"/>
              <a:gd name="connsiteX74" fmla="*/ 1869531 w 2226810"/>
              <a:gd name="connsiteY74" fmla="*/ 416977 h 971685"/>
              <a:gd name="connsiteX75" fmla="*/ 1864768 w 2226810"/>
              <a:gd name="connsiteY75" fmla="*/ 431264 h 971685"/>
              <a:gd name="connsiteX76" fmla="*/ 1850481 w 2226810"/>
              <a:gd name="connsiteY76" fmla="*/ 436027 h 971685"/>
              <a:gd name="connsiteX77" fmla="*/ 1836193 w 2226810"/>
              <a:gd name="connsiteY77" fmla="*/ 445552 h 971685"/>
              <a:gd name="connsiteX78" fmla="*/ 1807618 w 2226810"/>
              <a:gd name="connsiteY78" fmla="*/ 455077 h 971685"/>
              <a:gd name="connsiteX79" fmla="*/ 1793331 w 2226810"/>
              <a:gd name="connsiteY79" fmla="*/ 464602 h 971685"/>
              <a:gd name="connsiteX80" fmla="*/ 1779043 w 2226810"/>
              <a:gd name="connsiteY80" fmla="*/ 478889 h 971685"/>
              <a:gd name="connsiteX81" fmla="*/ 1764756 w 2226810"/>
              <a:gd name="connsiteY81" fmla="*/ 483652 h 971685"/>
              <a:gd name="connsiteX82" fmla="*/ 1736181 w 2226810"/>
              <a:gd name="connsiteY82" fmla="*/ 502702 h 971685"/>
              <a:gd name="connsiteX83" fmla="*/ 1693318 w 2226810"/>
              <a:gd name="connsiteY83" fmla="*/ 536039 h 971685"/>
              <a:gd name="connsiteX84" fmla="*/ 1636168 w 2226810"/>
              <a:gd name="connsiteY84" fmla="*/ 574139 h 971685"/>
              <a:gd name="connsiteX85" fmla="*/ 1621881 w 2226810"/>
              <a:gd name="connsiteY85" fmla="*/ 583664 h 971685"/>
              <a:gd name="connsiteX86" fmla="*/ 1607593 w 2226810"/>
              <a:gd name="connsiteY86" fmla="*/ 588427 h 971685"/>
              <a:gd name="connsiteX87" fmla="*/ 1579018 w 2226810"/>
              <a:gd name="connsiteY87" fmla="*/ 602714 h 971685"/>
              <a:gd name="connsiteX88" fmla="*/ 1536156 w 2226810"/>
              <a:gd name="connsiteY88" fmla="*/ 621764 h 971685"/>
              <a:gd name="connsiteX89" fmla="*/ 1488531 w 2226810"/>
              <a:gd name="connsiteY89" fmla="*/ 640814 h 971685"/>
              <a:gd name="connsiteX90" fmla="*/ 1474243 w 2226810"/>
              <a:gd name="connsiteY90" fmla="*/ 645577 h 971685"/>
              <a:gd name="connsiteX91" fmla="*/ 1445668 w 2226810"/>
              <a:gd name="connsiteY91" fmla="*/ 650339 h 971685"/>
              <a:gd name="connsiteX92" fmla="*/ 1402806 w 2226810"/>
              <a:gd name="connsiteY92" fmla="*/ 664627 h 971685"/>
              <a:gd name="connsiteX93" fmla="*/ 1388518 w 2226810"/>
              <a:gd name="connsiteY93" fmla="*/ 669389 h 971685"/>
              <a:gd name="connsiteX94" fmla="*/ 1374231 w 2226810"/>
              <a:gd name="connsiteY94" fmla="*/ 674152 h 971685"/>
              <a:gd name="connsiteX95" fmla="*/ 1350418 w 2226810"/>
              <a:gd name="connsiteY95" fmla="*/ 678914 h 971685"/>
              <a:gd name="connsiteX96" fmla="*/ 1321843 w 2226810"/>
              <a:gd name="connsiteY96" fmla="*/ 688439 h 971685"/>
              <a:gd name="connsiteX97" fmla="*/ 1307556 w 2226810"/>
              <a:gd name="connsiteY97" fmla="*/ 693202 h 971685"/>
              <a:gd name="connsiteX98" fmla="*/ 1169443 w 2226810"/>
              <a:gd name="connsiteY98" fmla="*/ 726539 h 971685"/>
              <a:gd name="connsiteX99" fmla="*/ 1012281 w 2226810"/>
              <a:gd name="connsiteY99" fmla="*/ 750352 h 971685"/>
              <a:gd name="connsiteX100" fmla="*/ 888456 w 2226810"/>
              <a:gd name="connsiteY100" fmla="*/ 769402 h 971685"/>
              <a:gd name="connsiteX101" fmla="*/ 797968 w 2226810"/>
              <a:gd name="connsiteY101" fmla="*/ 783690 h 971685"/>
              <a:gd name="connsiteX102" fmla="*/ 645568 w 2226810"/>
              <a:gd name="connsiteY102" fmla="*/ 812264 h 971685"/>
              <a:gd name="connsiteX103" fmla="*/ 569368 w 2226810"/>
              <a:gd name="connsiteY103" fmla="*/ 826552 h 971685"/>
              <a:gd name="connsiteX104" fmla="*/ 483643 w 2226810"/>
              <a:gd name="connsiteY104" fmla="*/ 840839 h 971685"/>
              <a:gd name="connsiteX105" fmla="*/ 416968 w 2226810"/>
              <a:gd name="connsiteY105" fmla="*/ 855127 h 971685"/>
              <a:gd name="connsiteX106" fmla="*/ 316956 w 2226810"/>
              <a:gd name="connsiteY106" fmla="*/ 883702 h 971685"/>
              <a:gd name="connsiteX107" fmla="*/ 245518 w 2226810"/>
              <a:gd name="connsiteY107" fmla="*/ 897989 h 971685"/>
              <a:gd name="connsiteX108" fmla="*/ 116931 w 2226810"/>
              <a:gd name="connsiteY108" fmla="*/ 921802 h 971685"/>
              <a:gd name="connsiteX109" fmla="*/ 45493 w 2226810"/>
              <a:gd name="connsiteY109" fmla="*/ 945614 h 971685"/>
              <a:gd name="connsiteX110" fmla="*/ 16918 w 2226810"/>
              <a:gd name="connsiteY110" fmla="*/ 955139 h 971685"/>
              <a:gd name="connsiteX111" fmla="*/ 2631 w 2226810"/>
              <a:gd name="connsiteY111" fmla="*/ 964664 h 971685"/>
              <a:gd name="connsiteX112" fmla="*/ 74068 w 2226810"/>
              <a:gd name="connsiteY112" fmla="*/ 840839 h 971685"/>
              <a:gd name="connsiteX113" fmla="*/ 88355 w 2226810"/>
              <a:gd name="connsiteY11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798093 w 2226810"/>
              <a:gd name="connsiteY30" fmla="*/ 331252 h 971685"/>
              <a:gd name="connsiteX31" fmla="*/ 1812381 w 2226810"/>
              <a:gd name="connsiteY31" fmla="*/ 326489 h 971685"/>
              <a:gd name="connsiteX32" fmla="*/ 1826668 w 2226810"/>
              <a:gd name="connsiteY32" fmla="*/ 312202 h 971685"/>
              <a:gd name="connsiteX33" fmla="*/ 1845718 w 2226810"/>
              <a:gd name="connsiteY33" fmla="*/ 297914 h 971685"/>
              <a:gd name="connsiteX34" fmla="*/ 1860006 w 2226810"/>
              <a:gd name="connsiteY34" fmla="*/ 288389 h 971685"/>
              <a:gd name="connsiteX35" fmla="*/ 1888581 w 2226810"/>
              <a:gd name="connsiteY35" fmla="*/ 264577 h 971685"/>
              <a:gd name="connsiteX36" fmla="*/ 1898106 w 2226810"/>
              <a:gd name="connsiteY36" fmla="*/ 250289 h 971685"/>
              <a:gd name="connsiteX37" fmla="*/ 1917156 w 2226810"/>
              <a:gd name="connsiteY37" fmla="*/ 245527 h 971685"/>
              <a:gd name="connsiteX38" fmla="*/ 1931443 w 2226810"/>
              <a:gd name="connsiteY38" fmla="*/ 240764 h 971685"/>
              <a:gd name="connsiteX39" fmla="*/ 1960018 w 2226810"/>
              <a:gd name="connsiteY39" fmla="*/ 216952 h 971685"/>
              <a:gd name="connsiteX40" fmla="*/ 1979068 w 2226810"/>
              <a:gd name="connsiteY40" fmla="*/ 207427 h 971685"/>
              <a:gd name="connsiteX41" fmla="*/ 2007643 w 2226810"/>
              <a:gd name="connsiteY41" fmla="*/ 188377 h 971685"/>
              <a:gd name="connsiteX42" fmla="*/ 2036218 w 2226810"/>
              <a:gd name="connsiteY42" fmla="*/ 174089 h 971685"/>
              <a:gd name="connsiteX43" fmla="*/ 2064793 w 2226810"/>
              <a:gd name="connsiteY43" fmla="*/ 150277 h 971685"/>
              <a:gd name="connsiteX44" fmla="*/ 2083843 w 2226810"/>
              <a:gd name="connsiteY44" fmla="*/ 140752 h 971685"/>
              <a:gd name="connsiteX45" fmla="*/ 2093368 w 2226810"/>
              <a:gd name="connsiteY45" fmla="*/ 126464 h 971685"/>
              <a:gd name="connsiteX46" fmla="*/ 2112418 w 2226810"/>
              <a:gd name="connsiteY46" fmla="*/ 121702 h 971685"/>
              <a:gd name="connsiteX47" fmla="*/ 2126706 w 2226810"/>
              <a:gd name="connsiteY47" fmla="*/ 112177 h 971685"/>
              <a:gd name="connsiteX48" fmla="*/ 2150518 w 2226810"/>
              <a:gd name="connsiteY48" fmla="*/ 93127 h 971685"/>
              <a:gd name="connsiteX49" fmla="*/ 2174331 w 2226810"/>
              <a:gd name="connsiteY49" fmla="*/ 74077 h 971685"/>
              <a:gd name="connsiteX50" fmla="*/ 2183856 w 2226810"/>
              <a:gd name="connsiteY50" fmla="*/ 59789 h 971685"/>
              <a:gd name="connsiteX51" fmla="*/ 2198143 w 2226810"/>
              <a:gd name="connsiteY51" fmla="*/ 55027 h 971685"/>
              <a:gd name="connsiteX52" fmla="*/ 2221956 w 2226810"/>
              <a:gd name="connsiteY52" fmla="*/ 16927 h 971685"/>
              <a:gd name="connsiteX53" fmla="*/ 2212431 w 2226810"/>
              <a:gd name="connsiteY53" fmla="*/ 12164 h 971685"/>
              <a:gd name="connsiteX54" fmla="*/ 2188618 w 2226810"/>
              <a:gd name="connsiteY54" fmla="*/ 55027 h 971685"/>
              <a:gd name="connsiteX55" fmla="*/ 2179093 w 2226810"/>
              <a:gd name="connsiteY55" fmla="*/ 69314 h 971685"/>
              <a:gd name="connsiteX56" fmla="*/ 2155281 w 2226810"/>
              <a:gd name="connsiteY56" fmla="*/ 107414 h 971685"/>
              <a:gd name="connsiteX57" fmla="*/ 2131468 w 2226810"/>
              <a:gd name="connsiteY57" fmla="*/ 145514 h 971685"/>
              <a:gd name="connsiteX58" fmla="*/ 2117181 w 2226810"/>
              <a:gd name="connsiteY58" fmla="*/ 174089 h 971685"/>
              <a:gd name="connsiteX59" fmla="*/ 2112418 w 2226810"/>
              <a:gd name="connsiteY59" fmla="*/ 188377 h 971685"/>
              <a:gd name="connsiteX60" fmla="*/ 2083843 w 2226810"/>
              <a:gd name="connsiteY60" fmla="*/ 207427 h 971685"/>
              <a:gd name="connsiteX61" fmla="*/ 2060031 w 2226810"/>
              <a:gd name="connsiteY61" fmla="*/ 236002 h 971685"/>
              <a:gd name="connsiteX62" fmla="*/ 2036218 w 2226810"/>
              <a:gd name="connsiteY62" fmla="*/ 259814 h 971685"/>
              <a:gd name="connsiteX63" fmla="*/ 2017168 w 2226810"/>
              <a:gd name="connsiteY63" fmla="*/ 293152 h 971685"/>
              <a:gd name="connsiteX64" fmla="*/ 2002881 w 2226810"/>
              <a:gd name="connsiteY64" fmla="*/ 302677 h 971685"/>
              <a:gd name="connsiteX65" fmla="*/ 1993356 w 2226810"/>
              <a:gd name="connsiteY65" fmla="*/ 316964 h 971685"/>
              <a:gd name="connsiteX66" fmla="*/ 1979068 w 2226810"/>
              <a:gd name="connsiteY66" fmla="*/ 321727 h 971685"/>
              <a:gd name="connsiteX67" fmla="*/ 1974306 w 2226810"/>
              <a:gd name="connsiteY67" fmla="*/ 336014 h 971685"/>
              <a:gd name="connsiteX68" fmla="*/ 1945731 w 2226810"/>
              <a:gd name="connsiteY68" fmla="*/ 355064 h 971685"/>
              <a:gd name="connsiteX69" fmla="*/ 1936206 w 2226810"/>
              <a:gd name="connsiteY69" fmla="*/ 369352 h 971685"/>
              <a:gd name="connsiteX70" fmla="*/ 1921918 w 2226810"/>
              <a:gd name="connsiteY70" fmla="*/ 374114 h 971685"/>
              <a:gd name="connsiteX71" fmla="*/ 1907631 w 2226810"/>
              <a:gd name="connsiteY71" fmla="*/ 383639 h 971685"/>
              <a:gd name="connsiteX72" fmla="*/ 1883818 w 2226810"/>
              <a:gd name="connsiteY72" fmla="*/ 412214 h 971685"/>
              <a:gd name="connsiteX73" fmla="*/ 1869531 w 2226810"/>
              <a:gd name="connsiteY73" fmla="*/ 416977 h 971685"/>
              <a:gd name="connsiteX74" fmla="*/ 1864768 w 2226810"/>
              <a:gd name="connsiteY74" fmla="*/ 431264 h 971685"/>
              <a:gd name="connsiteX75" fmla="*/ 1850481 w 2226810"/>
              <a:gd name="connsiteY75" fmla="*/ 436027 h 971685"/>
              <a:gd name="connsiteX76" fmla="*/ 1836193 w 2226810"/>
              <a:gd name="connsiteY76" fmla="*/ 445552 h 971685"/>
              <a:gd name="connsiteX77" fmla="*/ 1807618 w 2226810"/>
              <a:gd name="connsiteY77" fmla="*/ 455077 h 971685"/>
              <a:gd name="connsiteX78" fmla="*/ 1793331 w 2226810"/>
              <a:gd name="connsiteY78" fmla="*/ 464602 h 971685"/>
              <a:gd name="connsiteX79" fmla="*/ 1779043 w 2226810"/>
              <a:gd name="connsiteY79" fmla="*/ 478889 h 971685"/>
              <a:gd name="connsiteX80" fmla="*/ 1764756 w 2226810"/>
              <a:gd name="connsiteY80" fmla="*/ 483652 h 971685"/>
              <a:gd name="connsiteX81" fmla="*/ 1736181 w 2226810"/>
              <a:gd name="connsiteY81" fmla="*/ 502702 h 971685"/>
              <a:gd name="connsiteX82" fmla="*/ 1693318 w 2226810"/>
              <a:gd name="connsiteY82" fmla="*/ 536039 h 971685"/>
              <a:gd name="connsiteX83" fmla="*/ 1636168 w 2226810"/>
              <a:gd name="connsiteY83" fmla="*/ 574139 h 971685"/>
              <a:gd name="connsiteX84" fmla="*/ 1621881 w 2226810"/>
              <a:gd name="connsiteY84" fmla="*/ 583664 h 971685"/>
              <a:gd name="connsiteX85" fmla="*/ 1607593 w 2226810"/>
              <a:gd name="connsiteY85" fmla="*/ 588427 h 971685"/>
              <a:gd name="connsiteX86" fmla="*/ 1579018 w 2226810"/>
              <a:gd name="connsiteY86" fmla="*/ 602714 h 971685"/>
              <a:gd name="connsiteX87" fmla="*/ 1536156 w 2226810"/>
              <a:gd name="connsiteY87" fmla="*/ 621764 h 971685"/>
              <a:gd name="connsiteX88" fmla="*/ 1488531 w 2226810"/>
              <a:gd name="connsiteY88" fmla="*/ 640814 h 971685"/>
              <a:gd name="connsiteX89" fmla="*/ 1474243 w 2226810"/>
              <a:gd name="connsiteY89" fmla="*/ 645577 h 971685"/>
              <a:gd name="connsiteX90" fmla="*/ 1445668 w 2226810"/>
              <a:gd name="connsiteY90" fmla="*/ 650339 h 971685"/>
              <a:gd name="connsiteX91" fmla="*/ 1402806 w 2226810"/>
              <a:gd name="connsiteY91" fmla="*/ 664627 h 971685"/>
              <a:gd name="connsiteX92" fmla="*/ 1388518 w 2226810"/>
              <a:gd name="connsiteY92" fmla="*/ 669389 h 971685"/>
              <a:gd name="connsiteX93" fmla="*/ 1374231 w 2226810"/>
              <a:gd name="connsiteY93" fmla="*/ 674152 h 971685"/>
              <a:gd name="connsiteX94" fmla="*/ 1350418 w 2226810"/>
              <a:gd name="connsiteY94" fmla="*/ 678914 h 971685"/>
              <a:gd name="connsiteX95" fmla="*/ 1321843 w 2226810"/>
              <a:gd name="connsiteY95" fmla="*/ 688439 h 971685"/>
              <a:gd name="connsiteX96" fmla="*/ 1307556 w 2226810"/>
              <a:gd name="connsiteY96" fmla="*/ 693202 h 971685"/>
              <a:gd name="connsiteX97" fmla="*/ 1169443 w 2226810"/>
              <a:gd name="connsiteY97" fmla="*/ 726539 h 971685"/>
              <a:gd name="connsiteX98" fmla="*/ 1012281 w 2226810"/>
              <a:gd name="connsiteY98" fmla="*/ 750352 h 971685"/>
              <a:gd name="connsiteX99" fmla="*/ 888456 w 2226810"/>
              <a:gd name="connsiteY99" fmla="*/ 769402 h 971685"/>
              <a:gd name="connsiteX100" fmla="*/ 797968 w 2226810"/>
              <a:gd name="connsiteY100" fmla="*/ 783690 h 971685"/>
              <a:gd name="connsiteX101" fmla="*/ 645568 w 2226810"/>
              <a:gd name="connsiteY101" fmla="*/ 812264 h 971685"/>
              <a:gd name="connsiteX102" fmla="*/ 569368 w 2226810"/>
              <a:gd name="connsiteY102" fmla="*/ 826552 h 971685"/>
              <a:gd name="connsiteX103" fmla="*/ 483643 w 2226810"/>
              <a:gd name="connsiteY103" fmla="*/ 840839 h 971685"/>
              <a:gd name="connsiteX104" fmla="*/ 416968 w 2226810"/>
              <a:gd name="connsiteY104" fmla="*/ 855127 h 971685"/>
              <a:gd name="connsiteX105" fmla="*/ 316956 w 2226810"/>
              <a:gd name="connsiteY105" fmla="*/ 883702 h 971685"/>
              <a:gd name="connsiteX106" fmla="*/ 245518 w 2226810"/>
              <a:gd name="connsiteY106" fmla="*/ 897989 h 971685"/>
              <a:gd name="connsiteX107" fmla="*/ 116931 w 2226810"/>
              <a:gd name="connsiteY107" fmla="*/ 921802 h 971685"/>
              <a:gd name="connsiteX108" fmla="*/ 45493 w 2226810"/>
              <a:gd name="connsiteY108" fmla="*/ 945614 h 971685"/>
              <a:gd name="connsiteX109" fmla="*/ 16918 w 2226810"/>
              <a:gd name="connsiteY109" fmla="*/ 955139 h 971685"/>
              <a:gd name="connsiteX110" fmla="*/ 2631 w 2226810"/>
              <a:gd name="connsiteY110" fmla="*/ 964664 h 971685"/>
              <a:gd name="connsiteX111" fmla="*/ 74068 w 2226810"/>
              <a:gd name="connsiteY111" fmla="*/ 840839 h 971685"/>
              <a:gd name="connsiteX112" fmla="*/ 88355 w 2226810"/>
              <a:gd name="connsiteY11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798093 w 2226810"/>
              <a:gd name="connsiteY30" fmla="*/ 331252 h 971685"/>
              <a:gd name="connsiteX31" fmla="*/ 1826668 w 2226810"/>
              <a:gd name="connsiteY31" fmla="*/ 312202 h 971685"/>
              <a:gd name="connsiteX32" fmla="*/ 1845718 w 2226810"/>
              <a:gd name="connsiteY32" fmla="*/ 297914 h 971685"/>
              <a:gd name="connsiteX33" fmla="*/ 1860006 w 2226810"/>
              <a:gd name="connsiteY33" fmla="*/ 288389 h 971685"/>
              <a:gd name="connsiteX34" fmla="*/ 1888581 w 2226810"/>
              <a:gd name="connsiteY34" fmla="*/ 264577 h 971685"/>
              <a:gd name="connsiteX35" fmla="*/ 1898106 w 2226810"/>
              <a:gd name="connsiteY35" fmla="*/ 250289 h 971685"/>
              <a:gd name="connsiteX36" fmla="*/ 1917156 w 2226810"/>
              <a:gd name="connsiteY36" fmla="*/ 245527 h 971685"/>
              <a:gd name="connsiteX37" fmla="*/ 1931443 w 2226810"/>
              <a:gd name="connsiteY37" fmla="*/ 240764 h 971685"/>
              <a:gd name="connsiteX38" fmla="*/ 1960018 w 2226810"/>
              <a:gd name="connsiteY38" fmla="*/ 216952 h 971685"/>
              <a:gd name="connsiteX39" fmla="*/ 1979068 w 2226810"/>
              <a:gd name="connsiteY39" fmla="*/ 207427 h 971685"/>
              <a:gd name="connsiteX40" fmla="*/ 2007643 w 2226810"/>
              <a:gd name="connsiteY40" fmla="*/ 188377 h 971685"/>
              <a:gd name="connsiteX41" fmla="*/ 2036218 w 2226810"/>
              <a:gd name="connsiteY41" fmla="*/ 174089 h 971685"/>
              <a:gd name="connsiteX42" fmla="*/ 2064793 w 2226810"/>
              <a:gd name="connsiteY42" fmla="*/ 150277 h 971685"/>
              <a:gd name="connsiteX43" fmla="*/ 2083843 w 2226810"/>
              <a:gd name="connsiteY43" fmla="*/ 140752 h 971685"/>
              <a:gd name="connsiteX44" fmla="*/ 2093368 w 2226810"/>
              <a:gd name="connsiteY44" fmla="*/ 126464 h 971685"/>
              <a:gd name="connsiteX45" fmla="*/ 2112418 w 2226810"/>
              <a:gd name="connsiteY45" fmla="*/ 121702 h 971685"/>
              <a:gd name="connsiteX46" fmla="*/ 2126706 w 2226810"/>
              <a:gd name="connsiteY46" fmla="*/ 112177 h 971685"/>
              <a:gd name="connsiteX47" fmla="*/ 2150518 w 2226810"/>
              <a:gd name="connsiteY47" fmla="*/ 93127 h 971685"/>
              <a:gd name="connsiteX48" fmla="*/ 2174331 w 2226810"/>
              <a:gd name="connsiteY48" fmla="*/ 74077 h 971685"/>
              <a:gd name="connsiteX49" fmla="*/ 2183856 w 2226810"/>
              <a:gd name="connsiteY49" fmla="*/ 59789 h 971685"/>
              <a:gd name="connsiteX50" fmla="*/ 2198143 w 2226810"/>
              <a:gd name="connsiteY50" fmla="*/ 55027 h 971685"/>
              <a:gd name="connsiteX51" fmla="*/ 2221956 w 2226810"/>
              <a:gd name="connsiteY51" fmla="*/ 16927 h 971685"/>
              <a:gd name="connsiteX52" fmla="*/ 2212431 w 2226810"/>
              <a:gd name="connsiteY52" fmla="*/ 12164 h 971685"/>
              <a:gd name="connsiteX53" fmla="*/ 2188618 w 2226810"/>
              <a:gd name="connsiteY53" fmla="*/ 55027 h 971685"/>
              <a:gd name="connsiteX54" fmla="*/ 2179093 w 2226810"/>
              <a:gd name="connsiteY54" fmla="*/ 69314 h 971685"/>
              <a:gd name="connsiteX55" fmla="*/ 2155281 w 2226810"/>
              <a:gd name="connsiteY55" fmla="*/ 107414 h 971685"/>
              <a:gd name="connsiteX56" fmla="*/ 2131468 w 2226810"/>
              <a:gd name="connsiteY56" fmla="*/ 145514 h 971685"/>
              <a:gd name="connsiteX57" fmla="*/ 2117181 w 2226810"/>
              <a:gd name="connsiteY57" fmla="*/ 174089 h 971685"/>
              <a:gd name="connsiteX58" fmla="*/ 2112418 w 2226810"/>
              <a:gd name="connsiteY58" fmla="*/ 188377 h 971685"/>
              <a:gd name="connsiteX59" fmla="*/ 2083843 w 2226810"/>
              <a:gd name="connsiteY59" fmla="*/ 207427 h 971685"/>
              <a:gd name="connsiteX60" fmla="*/ 2060031 w 2226810"/>
              <a:gd name="connsiteY60" fmla="*/ 236002 h 971685"/>
              <a:gd name="connsiteX61" fmla="*/ 2036218 w 2226810"/>
              <a:gd name="connsiteY61" fmla="*/ 259814 h 971685"/>
              <a:gd name="connsiteX62" fmla="*/ 2017168 w 2226810"/>
              <a:gd name="connsiteY62" fmla="*/ 293152 h 971685"/>
              <a:gd name="connsiteX63" fmla="*/ 2002881 w 2226810"/>
              <a:gd name="connsiteY63" fmla="*/ 302677 h 971685"/>
              <a:gd name="connsiteX64" fmla="*/ 1993356 w 2226810"/>
              <a:gd name="connsiteY64" fmla="*/ 316964 h 971685"/>
              <a:gd name="connsiteX65" fmla="*/ 1979068 w 2226810"/>
              <a:gd name="connsiteY65" fmla="*/ 321727 h 971685"/>
              <a:gd name="connsiteX66" fmla="*/ 1974306 w 2226810"/>
              <a:gd name="connsiteY66" fmla="*/ 336014 h 971685"/>
              <a:gd name="connsiteX67" fmla="*/ 1945731 w 2226810"/>
              <a:gd name="connsiteY67" fmla="*/ 355064 h 971685"/>
              <a:gd name="connsiteX68" fmla="*/ 1936206 w 2226810"/>
              <a:gd name="connsiteY68" fmla="*/ 369352 h 971685"/>
              <a:gd name="connsiteX69" fmla="*/ 1921918 w 2226810"/>
              <a:gd name="connsiteY69" fmla="*/ 374114 h 971685"/>
              <a:gd name="connsiteX70" fmla="*/ 1907631 w 2226810"/>
              <a:gd name="connsiteY70" fmla="*/ 383639 h 971685"/>
              <a:gd name="connsiteX71" fmla="*/ 1883818 w 2226810"/>
              <a:gd name="connsiteY71" fmla="*/ 412214 h 971685"/>
              <a:gd name="connsiteX72" fmla="*/ 1869531 w 2226810"/>
              <a:gd name="connsiteY72" fmla="*/ 416977 h 971685"/>
              <a:gd name="connsiteX73" fmla="*/ 1864768 w 2226810"/>
              <a:gd name="connsiteY73" fmla="*/ 431264 h 971685"/>
              <a:gd name="connsiteX74" fmla="*/ 1850481 w 2226810"/>
              <a:gd name="connsiteY74" fmla="*/ 436027 h 971685"/>
              <a:gd name="connsiteX75" fmla="*/ 1836193 w 2226810"/>
              <a:gd name="connsiteY75" fmla="*/ 445552 h 971685"/>
              <a:gd name="connsiteX76" fmla="*/ 1807618 w 2226810"/>
              <a:gd name="connsiteY76" fmla="*/ 455077 h 971685"/>
              <a:gd name="connsiteX77" fmla="*/ 1793331 w 2226810"/>
              <a:gd name="connsiteY77" fmla="*/ 464602 h 971685"/>
              <a:gd name="connsiteX78" fmla="*/ 1779043 w 2226810"/>
              <a:gd name="connsiteY78" fmla="*/ 478889 h 971685"/>
              <a:gd name="connsiteX79" fmla="*/ 1764756 w 2226810"/>
              <a:gd name="connsiteY79" fmla="*/ 483652 h 971685"/>
              <a:gd name="connsiteX80" fmla="*/ 1736181 w 2226810"/>
              <a:gd name="connsiteY80" fmla="*/ 502702 h 971685"/>
              <a:gd name="connsiteX81" fmla="*/ 1693318 w 2226810"/>
              <a:gd name="connsiteY81" fmla="*/ 536039 h 971685"/>
              <a:gd name="connsiteX82" fmla="*/ 1636168 w 2226810"/>
              <a:gd name="connsiteY82" fmla="*/ 574139 h 971685"/>
              <a:gd name="connsiteX83" fmla="*/ 1621881 w 2226810"/>
              <a:gd name="connsiteY83" fmla="*/ 583664 h 971685"/>
              <a:gd name="connsiteX84" fmla="*/ 1607593 w 2226810"/>
              <a:gd name="connsiteY84" fmla="*/ 588427 h 971685"/>
              <a:gd name="connsiteX85" fmla="*/ 1579018 w 2226810"/>
              <a:gd name="connsiteY85" fmla="*/ 602714 h 971685"/>
              <a:gd name="connsiteX86" fmla="*/ 1536156 w 2226810"/>
              <a:gd name="connsiteY86" fmla="*/ 621764 h 971685"/>
              <a:gd name="connsiteX87" fmla="*/ 1488531 w 2226810"/>
              <a:gd name="connsiteY87" fmla="*/ 640814 h 971685"/>
              <a:gd name="connsiteX88" fmla="*/ 1474243 w 2226810"/>
              <a:gd name="connsiteY88" fmla="*/ 645577 h 971685"/>
              <a:gd name="connsiteX89" fmla="*/ 1445668 w 2226810"/>
              <a:gd name="connsiteY89" fmla="*/ 650339 h 971685"/>
              <a:gd name="connsiteX90" fmla="*/ 1402806 w 2226810"/>
              <a:gd name="connsiteY90" fmla="*/ 664627 h 971685"/>
              <a:gd name="connsiteX91" fmla="*/ 1388518 w 2226810"/>
              <a:gd name="connsiteY91" fmla="*/ 669389 h 971685"/>
              <a:gd name="connsiteX92" fmla="*/ 1374231 w 2226810"/>
              <a:gd name="connsiteY92" fmla="*/ 674152 h 971685"/>
              <a:gd name="connsiteX93" fmla="*/ 1350418 w 2226810"/>
              <a:gd name="connsiteY93" fmla="*/ 678914 h 971685"/>
              <a:gd name="connsiteX94" fmla="*/ 1321843 w 2226810"/>
              <a:gd name="connsiteY94" fmla="*/ 688439 h 971685"/>
              <a:gd name="connsiteX95" fmla="*/ 1307556 w 2226810"/>
              <a:gd name="connsiteY95" fmla="*/ 693202 h 971685"/>
              <a:gd name="connsiteX96" fmla="*/ 1169443 w 2226810"/>
              <a:gd name="connsiteY96" fmla="*/ 726539 h 971685"/>
              <a:gd name="connsiteX97" fmla="*/ 1012281 w 2226810"/>
              <a:gd name="connsiteY97" fmla="*/ 750352 h 971685"/>
              <a:gd name="connsiteX98" fmla="*/ 888456 w 2226810"/>
              <a:gd name="connsiteY98" fmla="*/ 769402 h 971685"/>
              <a:gd name="connsiteX99" fmla="*/ 797968 w 2226810"/>
              <a:gd name="connsiteY99" fmla="*/ 783690 h 971685"/>
              <a:gd name="connsiteX100" fmla="*/ 645568 w 2226810"/>
              <a:gd name="connsiteY100" fmla="*/ 812264 h 971685"/>
              <a:gd name="connsiteX101" fmla="*/ 569368 w 2226810"/>
              <a:gd name="connsiteY101" fmla="*/ 826552 h 971685"/>
              <a:gd name="connsiteX102" fmla="*/ 483643 w 2226810"/>
              <a:gd name="connsiteY102" fmla="*/ 840839 h 971685"/>
              <a:gd name="connsiteX103" fmla="*/ 416968 w 2226810"/>
              <a:gd name="connsiteY103" fmla="*/ 855127 h 971685"/>
              <a:gd name="connsiteX104" fmla="*/ 316956 w 2226810"/>
              <a:gd name="connsiteY104" fmla="*/ 883702 h 971685"/>
              <a:gd name="connsiteX105" fmla="*/ 245518 w 2226810"/>
              <a:gd name="connsiteY105" fmla="*/ 897989 h 971685"/>
              <a:gd name="connsiteX106" fmla="*/ 116931 w 2226810"/>
              <a:gd name="connsiteY106" fmla="*/ 921802 h 971685"/>
              <a:gd name="connsiteX107" fmla="*/ 45493 w 2226810"/>
              <a:gd name="connsiteY107" fmla="*/ 945614 h 971685"/>
              <a:gd name="connsiteX108" fmla="*/ 16918 w 2226810"/>
              <a:gd name="connsiteY108" fmla="*/ 955139 h 971685"/>
              <a:gd name="connsiteX109" fmla="*/ 2631 w 2226810"/>
              <a:gd name="connsiteY109" fmla="*/ 964664 h 971685"/>
              <a:gd name="connsiteX110" fmla="*/ 74068 w 2226810"/>
              <a:gd name="connsiteY110" fmla="*/ 840839 h 971685"/>
              <a:gd name="connsiteX111" fmla="*/ 88355 w 2226810"/>
              <a:gd name="connsiteY11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826668 w 2226810"/>
              <a:gd name="connsiteY30" fmla="*/ 312202 h 971685"/>
              <a:gd name="connsiteX31" fmla="*/ 1845718 w 2226810"/>
              <a:gd name="connsiteY31" fmla="*/ 297914 h 971685"/>
              <a:gd name="connsiteX32" fmla="*/ 1860006 w 2226810"/>
              <a:gd name="connsiteY32" fmla="*/ 288389 h 971685"/>
              <a:gd name="connsiteX33" fmla="*/ 1888581 w 2226810"/>
              <a:gd name="connsiteY33" fmla="*/ 264577 h 971685"/>
              <a:gd name="connsiteX34" fmla="*/ 1898106 w 2226810"/>
              <a:gd name="connsiteY34" fmla="*/ 250289 h 971685"/>
              <a:gd name="connsiteX35" fmla="*/ 1917156 w 2226810"/>
              <a:gd name="connsiteY35" fmla="*/ 245527 h 971685"/>
              <a:gd name="connsiteX36" fmla="*/ 1931443 w 2226810"/>
              <a:gd name="connsiteY36" fmla="*/ 240764 h 971685"/>
              <a:gd name="connsiteX37" fmla="*/ 1960018 w 2226810"/>
              <a:gd name="connsiteY37" fmla="*/ 216952 h 971685"/>
              <a:gd name="connsiteX38" fmla="*/ 1979068 w 2226810"/>
              <a:gd name="connsiteY38" fmla="*/ 207427 h 971685"/>
              <a:gd name="connsiteX39" fmla="*/ 2007643 w 2226810"/>
              <a:gd name="connsiteY39" fmla="*/ 188377 h 971685"/>
              <a:gd name="connsiteX40" fmla="*/ 2036218 w 2226810"/>
              <a:gd name="connsiteY40" fmla="*/ 174089 h 971685"/>
              <a:gd name="connsiteX41" fmla="*/ 2064793 w 2226810"/>
              <a:gd name="connsiteY41" fmla="*/ 150277 h 971685"/>
              <a:gd name="connsiteX42" fmla="*/ 2083843 w 2226810"/>
              <a:gd name="connsiteY42" fmla="*/ 140752 h 971685"/>
              <a:gd name="connsiteX43" fmla="*/ 2093368 w 2226810"/>
              <a:gd name="connsiteY43" fmla="*/ 126464 h 971685"/>
              <a:gd name="connsiteX44" fmla="*/ 2112418 w 2226810"/>
              <a:gd name="connsiteY44" fmla="*/ 121702 h 971685"/>
              <a:gd name="connsiteX45" fmla="*/ 2126706 w 2226810"/>
              <a:gd name="connsiteY45" fmla="*/ 112177 h 971685"/>
              <a:gd name="connsiteX46" fmla="*/ 2150518 w 2226810"/>
              <a:gd name="connsiteY46" fmla="*/ 93127 h 971685"/>
              <a:gd name="connsiteX47" fmla="*/ 2174331 w 2226810"/>
              <a:gd name="connsiteY47" fmla="*/ 74077 h 971685"/>
              <a:gd name="connsiteX48" fmla="*/ 2183856 w 2226810"/>
              <a:gd name="connsiteY48" fmla="*/ 59789 h 971685"/>
              <a:gd name="connsiteX49" fmla="*/ 2198143 w 2226810"/>
              <a:gd name="connsiteY49" fmla="*/ 55027 h 971685"/>
              <a:gd name="connsiteX50" fmla="*/ 2221956 w 2226810"/>
              <a:gd name="connsiteY50" fmla="*/ 16927 h 971685"/>
              <a:gd name="connsiteX51" fmla="*/ 2212431 w 2226810"/>
              <a:gd name="connsiteY51" fmla="*/ 12164 h 971685"/>
              <a:gd name="connsiteX52" fmla="*/ 2188618 w 2226810"/>
              <a:gd name="connsiteY52" fmla="*/ 55027 h 971685"/>
              <a:gd name="connsiteX53" fmla="*/ 2179093 w 2226810"/>
              <a:gd name="connsiteY53" fmla="*/ 69314 h 971685"/>
              <a:gd name="connsiteX54" fmla="*/ 2155281 w 2226810"/>
              <a:gd name="connsiteY54" fmla="*/ 107414 h 971685"/>
              <a:gd name="connsiteX55" fmla="*/ 2131468 w 2226810"/>
              <a:gd name="connsiteY55" fmla="*/ 145514 h 971685"/>
              <a:gd name="connsiteX56" fmla="*/ 2117181 w 2226810"/>
              <a:gd name="connsiteY56" fmla="*/ 174089 h 971685"/>
              <a:gd name="connsiteX57" fmla="*/ 2112418 w 2226810"/>
              <a:gd name="connsiteY57" fmla="*/ 188377 h 971685"/>
              <a:gd name="connsiteX58" fmla="*/ 2083843 w 2226810"/>
              <a:gd name="connsiteY58" fmla="*/ 207427 h 971685"/>
              <a:gd name="connsiteX59" fmla="*/ 2060031 w 2226810"/>
              <a:gd name="connsiteY59" fmla="*/ 236002 h 971685"/>
              <a:gd name="connsiteX60" fmla="*/ 2036218 w 2226810"/>
              <a:gd name="connsiteY60" fmla="*/ 259814 h 971685"/>
              <a:gd name="connsiteX61" fmla="*/ 2017168 w 2226810"/>
              <a:gd name="connsiteY61" fmla="*/ 293152 h 971685"/>
              <a:gd name="connsiteX62" fmla="*/ 2002881 w 2226810"/>
              <a:gd name="connsiteY62" fmla="*/ 302677 h 971685"/>
              <a:gd name="connsiteX63" fmla="*/ 1993356 w 2226810"/>
              <a:gd name="connsiteY63" fmla="*/ 316964 h 971685"/>
              <a:gd name="connsiteX64" fmla="*/ 1979068 w 2226810"/>
              <a:gd name="connsiteY64" fmla="*/ 321727 h 971685"/>
              <a:gd name="connsiteX65" fmla="*/ 1974306 w 2226810"/>
              <a:gd name="connsiteY65" fmla="*/ 336014 h 971685"/>
              <a:gd name="connsiteX66" fmla="*/ 1945731 w 2226810"/>
              <a:gd name="connsiteY66" fmla="*/ 355064 h 971685"/>
              <a:gd name="connsiteX67" fmla="*/ 1936206 w 2226810"/>
              <a:gd name="connsiteY67" fmla="*/ 369352 h 971685"/>
              <a:gd name="connsiteX68" fmla="*/ 1921918 w 2226810"/>
              <a:gd name="connsiteY68" fmla="*/ 374114 h 971685"/>
              <a:gd name="connsiteX69" fmla="*/ 1907631 w 2226810"/>
              <a:gd name="connsiteY69" fmla="*/ 383639 h 971685"/>
              <a:gd name="connsiteX70" fmla="*/ 1883818 w 2226810"/>
              <a:gd name="connsiteY70" fmla="*/ 412214 h 971685"/>
              <a:gd name="connsiteX71" fmla="*/ 1869531 w 2226810"/>
              <a:gd name="connsiteY71" fmla="*/ 416977 h 971685"/>
              <a:gd name="connsiteX72" fmla="*/ 1864768 w 2226810"/>
              <a:gd name="connsiteY72" fmla="*/ 431264 h 971685"/>
              <a:gd name="connsiteX73" fmla="*/ 1850481 w 2226810"/>
              <a:gd name="connsiteY73" fmla="*/ 436027 h 971685"/>
              <a:gd name="connsiteX74" fmla="*/ 1836193 w 2226810"/>
              <a:gd name="connsiteY74" fmla="*/ 445552 h 971685"/>
              <a:gd name="connsiteX75" fmla="*/ 1807618 w 2226810"/>
              <a:gd name="connsiteY75" fmla="*/ 455077 h 971685"/>
              <a:gd name="connsiteX76" fmla="*/ 1793331 w 2226810"/>
              <a:gd name="connsiteY76" fmla="*/ 464602 h 971685"/>
              <a:gd name="connsiteX77" fmla="*/ 1779043 w 2226810"/>
              <a:gd name="connsiteY77" fmla="*/ 478889 h 971685"/>
              <a:gd name="connsiteX78" fmla="*/ 1764756 w 2226810"/>
              <a:gd name="connsiteY78" fmla="*/ 483652 h 971685"/>
              <a:gd name="connsiteX79" fmla="*/ 1736181 w 2226810"/>
              <a:gd name="connsiteY79" fmla="*/ 502702 h 971685"/>
              <a:gd name="connsiteX80" fmla="*/ 1693318 w 2226810"/>
              <a:gd name="connsiteY80" fmla="*/ 536039 h 971685"/>
              <a:gd name="connsiteX81" fmla="*/ 1636168 w 2226810"/>
              <a:gd name="connsiteY81" fmla="*/ 574139 h 971685"/>
              <a:gd name="connsiteX82" fmla="*/ 1621881 w 2226810"/>
              <a:gd name="connsiteY82" fmla="*/ 583664 h 971685"/>
              <a:gd name="connsiteX83" fmla="*/ 1607593 w 2226810"/>
              <a:gd name="connsiteY83" fmla="*/ 588427 h 971685"/>
              <a:gd name="connsiteX84" fmla="*/ 1579018 w 2226810"/>
              <a:gd name="connsiteY84" fmla="*/ 602714 h 971685"/>
              <a:gd name="connsiteX85" fmla="*/ 1536156 w 2226810"/>
              <a:gd name="connsiteY85" fmla="*/ 621764 h 971685"/>
              <a:gd name="connsiteX86" fmla="*/ 1488531 w 2226810"/>
              <a:gd name="connsiteY86" fmla="*/ 640814 h 971685"/>
              <a:gd name="connsiteX87" fmla="*/ 1474243 w 2226810"/>
              <a:gd name="connsiteY87" fmla="*/ 645577 h 971685"/>
              <a:gd name="connsiteX88" fmla="*/ 1445668 w 2226810"/>
              <a:gd name="connsiteY88" fmla="*/ 650339 h 971685"/>
              <a:gd name="connsiteX89" fmla="*/ 1402806 w 2226810"/>
              <a:gd name="connsiteY89" fmla="*/ 664627 h 971685"/>
              <a:gd name="connsiteX90" fmla="*/ 1388518 w 2226810"/>
              <a:gd name="connsiteY90" fmla="*/ 669389 h 971685"/>
              <a:gd name="connsiteX91" fmla="*/ 1374231 w 2226810"/>
              <a:gd name="connsiteY91" fmla="*/ 674152 h 971685"/>
              <a:gd name="connsiteX92" fmla="*/ 1350418 w 2226810"/>
              <a:gd name="connsiteY92" fmla="*/ 678914 h 971685"/>
              <a:gd name="connsiteX93" fmla="*/ 1321843 w 2226810"/>
              <a:gd name="connsiteY93" fmla="*/ 688439 h 971685"/>
              <a:gd name="connsiteX94" fmla="*/ 1307556 w 2226810"/>
              <a:gd name="connsiteY94" fmla="*/ 693202 h 971685"/>
              <a:gd name="connsiteX95" fmla="*/ 1169443 w 2226810"/>
              <a:gd name="connsiteY95" fmla="*/ 726539 h 971685"/>
              <a:gd name="connsiteX96" fmla="*/ 1012281 w 2226810"/>
              <a:gd name="connsiteY96" fmla="*/ 750352 h 971685"/>
              <a:gd name="connsiteX97" fmla="*/ 888456 w 2226810"/>
              <a:gd name="connsiteY97" fmla="*/ 769402 h 971685"/>
              <a:gd name="connsiteX98" fmla="*/ 797968 w 2226810"/>
              <a:gd name="connsiteY98" fmla="*/ 783690 h 971685"/>
              <a:gd name="connsiteX99" fmla="*/ 645568 w 2226810"/>
              <a:gd name="connsiteY99" fmla="*/ 812264 h 971685"/>
              <a:gd name="connsiteX100" fmla="*/ 569368 w 2226810"/>
              <a:gd name="connsiteY100" fmla="*/ 826552 h 971685"/>
              <a:gd name="connsiteX101" fmla="*/ 483643 w 2226810"/>
              <a:gd name="connsiteY101" fmla="*/ 840839 h 971685"/>
              <a:gd name="connsiteX102" fmla="*/ 416968 w 2226810"/>
              <a:gd name="connsiteY102" fmla="*/ 855127 h 971685"/>
              <a:gd name="connsiteX103" fmla="*/ 316956 w 2226810"/>
              <a:gd name="connsiteY103" fmla="*/ 883702 h 971685"/>
              <a:gd name="connsiteX104" fmla="*/ 245518 w 2226810"/>
              <a:gd name="connsiteY104" fmla="*/ 897989 h 971685"/>
              <a:gd name="connsiteX105" fmla="*/ 116931 w 2226810"/>
              <a:gd name="connsiteY105" fmla="*/ 921802 h 971685"/>
              <a:gd name="connsiteX106" fmla="*/ 45493 w 2226810"/>
              <a:gd name="connsiteY106" fmla="*/ 945614 h 971685"/>
              <a:gd name="connsiteX107" fmla="*/ 16918 w 2226810"/>
              <a:gd name="connsiteY107" fmla="*/ 955139 h 971685"/>
              <a:gd name="connsiteX108" fmla="*/ 2631 w 2226810"/>
              <a:gd name="connsiteY108" fmla="*/ 964664 h 971685"/>
              <a:gd name="connsiteX109" fmla="*/ 74068 w 2226810"/>
              <a:gd name="connsiteY109" fmla="*/ 840839 h 971685"/>
              <a:gd name="connsiteX110" fmla="*/ 88355 w 2226810"/>
              <a:gd name="connsiteY11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826668 w 2226810"/>
              <a:gd name="connsiteY30" fmla="*/ 312202 h 971685"/>
              <a:gd name="connsiteX31" fmla="*/ 1845718 w 2226810"/>
              <a:gd name="connsiteY31" fmla="*/ 297914 h 971685"/>
              <a:gd name="connsiteX32" fmla="*/ 1860006 w 2226810"/>
              <a:gd name="connsiteY32" fmla="*/ 288389 h 971685"/>
              <a:gd name="connsiteX33" fmla="*/ 1888581 w 2226810"/>
              <a:gd name="connsiteY33" fmla="*/ 264577 h 971685"/>
              <a:gd name="connsiteX34" fmla="*/ 1917156 w 2226810"/>
              <a:gd name="connsiteY34" fmla="*/ 245527 h 971685"/>
              <a:gd name="connsiteX35" fmla="*/ 1931443 w 2226810"/>
              <a:gd name="connsiteY35" fmla="*/ 240764 h 971685"/>
              <a:gd name="connsiteX36" fmla="*/ 1960018 w 2226810"/>
              <a:gd name="connsiteY36" fmla="*/ 216952 h 971685"/>
              <a:gd name="connsiteX37" fmla="*/ 1979068 w 2226810"/>
              <a:gd name="connsiteY37" fmla="*/ 207427 h 971685"/>
              <a:gd name="connsiteX38" fmla="*/ 2007643 w 2226810"/>
              <a:gd name="connsiteY38" fmla="*/ 188377 h 971685"/>
              <a:gd name="connsiteX39" fmla="*/ 2036218 w 2226810"/>
              <a:gd name="connsiteY39" fmla="*/ 174089 h 971685"/>
              <a:gd name="connsiteX40" fmla="*/ 2064793 w 2226810"/>
              <a:gd name="connsiteY40" fmla="*/ 150277 h 971685"/>
              <a:gd name="connsiteX41" fmla="*/ 2083843 w 2226810"/>
              <a:gd name="connsiteY41" fmla="*/ 140752 h 971685"/>
              <a:gd name="connsiteX42" fmla="*/ 2093368 w 2226810"/>
              <a:gd name="connsiteY42" fmla="*/ 126464 h 971685"/>
              <a:gd name="connsiteX43" fmla="*/ 2112418 w 2226810"/>
              <a:gd name="connsiteY43" fmla="*/ 121702 h 971685"/>
              <a:gd name="connsiteX44" fmla="*/ 2126706 w 2226810"/>
              <a:gd name="connsiteY44" fmla="*/ 112177 h 971685"/>
              <a:gd name="connsiteX45" fmla="*/ 2150518 w 2226810"/>
              <a:gd name="connsiteY45" fmla="*/ 93127 h 971685"/>
              <a:gd name="connsiteX46" fmla="*/ 2174331 w 2226810"/>
              <a:gd name="connsiteY46" fmla="*/ 74077 h 971685"/>
              <a:gd name="connsiteX47" fmla="*/ 2183856 w 2226810"/>
              <a:gd name="connsiteY47" fmla="*/ 59789 h 971685"/>
              <a:gd name="connsiteX48" fmla="*/ 2198143 w 2226810"/>
              <a:gd name="connsiteY48" fmla="*/ 55027 h 971685"/>
              <a:gd name="connsiteX49" fmla="*/ 2221956 w 2226810"/>
              <a:gd name="connsiteY49" fmla="*/ 16927 h 971685"/>
              <a:gd name="connsiteX50" fmla="*/ 2212431 w 2226810"/>
              <a:gd name="connsiteY50" fmla="*/ 12164 h 971685"/>
              <a:gd name="connsiteX51" fmla="*/ 2188618 w 2226810"/>
              <a:gd name="connsiteY51" fmla="*/ 55027 h 971685"/>
              <a:gd name="connsiteX52" fmla="*/ 2179093 w 2226810"/>
              <a:gd name="connsiteY52" fmla="*/ 69314 h 971685"/>
              <a:gd name="connsiteX53" fmla="*/ 2155281 w 2226810"/>
              <a:gd name="connsiteY53" fmla="*/ 107414 h 971685"/>
              <a:gd name="connsiteX54" fmla="*/ 2131468 w 2226810"/>
              <a:gd name="connsiteY54" fmla="*/ 145514 h 971685"/>
              <a:gd name="connsiteX55" fmla="*/ 2117181 w 2226810"/>
              <a:gd name="connsiteY55" fmla="*/ 174089 h 971685"/>
              <a:gd name="connsiteX56" fmla="*/ 2112418 w 2226810"/>
              <a:gd name="connsiteY56" fmla="*/ 188377 h 971685"/>
              <a:gd name="connsiteX57" fmla="*/ 2083843 w 2226810"/>
              <a:gd name="connsiteY57" fmla="*/ 207427 h 971685"/>
              <a:gd name="connsiteX58" fmla="*/ 2060031 w 2226810"/>
              <a:gd name="connsiteY58" fmla="*/ 236002 h 971685"/>
              <a:gd name="connsiteX59" fmla="*/ 2036218 w 2226810"/>
              <a:gd name="connsiteY59" fmla="*/ 259814 h 971685"/>
              <a:gd name="connsiteX60" fmla="*/ 2017168 w 2226810"/>
              <a:gd name="connsiteY60" fmla="*/ 293152 h 971685"/>
              <a:gd name="connsiteX61" fmla="*/ 2002881 w 2226810"/>
              <a:gd name="connsiteY61" fmla="*/ 302677 h 971685"/>
              <a:gd name="connsiteX62" fmla="*/ 1993356 w 2226810"/>
              <a:gd name="connsiteY62" fmla="*/ 316964 h 971685"/>
              <a:gd name="connsiteX63" fmla="*/ 1979068 w 2226810"/>
              <a:gd name="connsiteY63" fmla="*/ 321727 h 971685"/>
              <a:gd name="connsiteX64" fmla="*/ 1974306 w 2226810"/>
              <a:gd name="connsiteY64" fmla="*/ 336014 h 971685"/>
              <a:gd name="connsiteX65" fmla="*/ 1945731 w 2226810"/>
              <a:gd name="connsiteY65" fmla="*/ 355064 h 971685"/>
              <a:gd name="connsiteX66" fmla="*/ 1936206 w 2226810"/>
              <a:gd name="connsiteY66" fmla="*/ 369352 h 971685"/>
              <a:gd name="connsiteX67" fmla="*/ 1921918 w 2226810"/>
              <a:gd name="connsiteY67" fmla="*/ 374114 h 971685"/>
              <a:gd name="connsiteX68" fmla="*/ 1907631 w 2226810"/>
              <a:gd name="connsiteY68" fmla="*/ 383639 h 971685"/>
              <a:gd name="connsiteX69" fmla="*/ 1883818 w 2226810"/>
              <a:gd name="connsiteY69" fmla="*/ 412214 h 971685"/>
              <a:gd name="connsiteX70" fmla="*/ 1869531 w 2226810"/>
              <a:gd name="connsiteY70" fmla="*/ 416977 h 971685"/>
              <a:gd name="connsiteX71" fmla="*/ 1864768 w 2226810"/>
              <a:gd name="connsiteY71" fmla="*/ 431264 h 971685"/>
              <a:gd name="connsiteX72" fmla="*/ 1850481 w 2226810"/>
              <a:gd name="connsiteY72" fmla="*/ 436027 h 971685"/>
              <a:gd name="connsiteX73" fmla="*/ 1836193 w 2226810"/>
              <a:gd name="connsiteY73" fmla="*/ 445552 h 971685"/>
              <a:gd name="connsiteX74" fmla="*/ 1807618 w 2226810"/>
              <a:gd name="connsiteY74" fmla="*/ 455077 h 971685"/>
              <a:gd name="connsiteX75" fmla="*/ 1793331 w 2226810"/>
              <a:gd name="connsiteY75" fmla="*/ 464602 h 971685"/>
              <a:gd name="connsiteX76" fmla="*/ 1779043 w 2226810"/>
              <a:gd name="connsiteY76" fmla="*/ 478889 h 971685"/>
              <a:gd name="connsiteX77" fmla="*/ 1764756 w 2226810"/>
              <a:gd name="connsiteY77" fmla="*/ 483652 h 971685"/>
              <a:gd name="connsiteX78" fmla="*/ 1736181 w 2226810"/>
              <a:gd name="connsiteY78" fmla="*/ 502702 h 971685"/>
              <a:gd name="connsiteX79" fmla="*/ 1693318 w 2226810"/>
              <a:gd name="connsiteY79" fmla="*/ 536039 h 971685"/>
              <a:gd name="connsiteX80" fmla="*/ 1636168 w 2226810"/>
              <a:gd name="connsiteY80" fmla="*/ 574139 h 971685"/>
              <a:gd name="connsiteX81" fmla="*/ 1621881 w 2226810"/>
              <a:gd name="connsiteY81" fmla="*/ 583664 h 971685"/>
              <a:gd name="connsiteX82" fmla="*/ 1607593 w 2226810"/>
              <a:gd name="connsiteY82" fmla="*/ 588427 h 971685"/>
              <a:gd name="connsiteX83" fmla="*/ 1579018 w 2226810"/>
              <a:gd name="connsiteY83" fmla="*/ 602714 h 971685"/>
              <a:gd name="connsiteX84" fmla="*/ 1536156 w 2226810"/>
              <a:gd name="connsiteY84" fmla="*/ 621764 h 971685"/>
              <a:gd name="connsiteX85" fmla="*/ 1488531 w 2226810"/>
              <a:gd name="connsiteY85" fmla="*/ 640814 h 971685"/>
              <a:gd name="connsiteX86" fmla="*/ 1474243 w 2226810"/>
              <a:gd name="connsiteY86" fmla="*/ 645577 h 971685"/>
              <a:gd name="connsiteX87" fmla="*/ 1445668 w 2226810"/>
              <a:gd name="connsiteY87" fmla="*/ 650339 h 971685"/>
              <a:gd name="connsiteX88" fmla="*/ 1402806 w 2226810"/>
              <a:gd name="connsiteY88" fmla="*/ 664627 h 971685"/>
              <a:gd name="connsiteX89" fmla="*/ 1388518 w 2226810"/>
              <a:gd name="connsiteY89" fmla="*/ 669389 h 971685"/>
              <a:gd name="connsiteX90" fmla="*/ 1374231 w 2226810"/>
              <a:gd name="connsiteY90" fmla="*/ 674152 h 971685"/>
              <a:gd name="connsiteX91" fmla="*/ 1350418 w 2226810"/>
              <a:gd name="connsiteY91" fmla="*/ 678914 h 971685"/>
              <a:gd name="connsiteX92" fmla="*/ 1321843 w 2226810"/>
              <a:gd name="connsiteY92" fmla="*/ 688439 h 971685"/>
              <a:gd name="connsiteX93" fmla="*/ 1307556 w 2226810"/>
              <a:gd name="connsiteY93" fmla="*/ 693202 h 971685"/>
              <a:gd name="connsiteX94" fmla="*/ 1169443 w 2226810"/>
              <a:gd name="connsiteY94" fmla="*/ 726539 h 971685"/>
              <a:gd name="connsiteX95" fmla="*/ 1012281 w 2226810"/>
              <a:gd name="connsiteY95" fmla="*/ 750352 h 971685"/>
              <a:gd name="connsiteX96" fmla="*/ 888456 w 2226810"/>
              <a:gd name="connsiteY96" fmla="*/ 769402 h 971685"/>
              <a:gd name="connsiteX97" fmla="*/ 797968 w 2226810"/>
              <a:gd name="connsiteY97" fmla="*/ 783690 h 971685"/>
              <a:gd name="connsiteX98" fmla="*/ 645568 w 2226810"/>
              <a:gd name="connsiteY98" fmla="*/ 812264 h 971685"/>
              <a:gd name="connsiteX99" fmla="*/ 569368 w 2226810"/>
              <a:gd name="connsiteY99" fmla="*/ 826552 h 971685"/>
              <a:gd name="connsiteX100" fmla="*/ 483643 w 2226810"/>
              <a:gd name="connsiteY100" fmla="*/ 840839 h 971685"/>
              <a:gd name="connsiteX101" fmla="*/ 416968 w 2226810"/>
              <a:gd name="connsiteY101" fmla="*/ 855127 h 971685"/>
              <a:gd name="connsiteX102" fmla="*/ 316956 w 2226810"/>
              <a:gd name="connsiteY102" fmla="*/ 883702 h 971685"/>
              <a:gd name="connsiteX103" fmla="*/ 245518 w 2226810"/>
              <a:gd name="connsiteY103" fmla="*/ 897989 h 971685"/>
              <a:gd name="connsiteX104" fmla="*/ 116931 w 2226810"/>
              <a:gd name="connsiteY104" fmla="*/ 921802 h 971685"/>
              <a:gd name="connsiteX105" fmla="*/ 45493 w 2226810"/>
              <a:gd name="connsiteY105" fmla="*/ 945614 h 971685"/>
              <a:gd name="connsiteX106" fmla="*/ 16918 w 2226810"/>
              <a:gd name="connsiteY106" fmla="*/ 955139 h 971685"/>
              <a:gd name="connsiteX107" fmla="*/ 2631 w 2226810"/>
              <a:gd name="connsiteY107" fmla="*/ 964664 h 971685"/>
              <a:gd name="connsiteX108" fmla="*/ 74068 w 2226810"/>
              <a:gd name="connsiteY108" fmla="*/ 840839 h 971685"/>
              <a:gd name="connsiteX109" fmla="*/ 88355 w 2226810"/>
              <a:gd name="connsiteY10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826668 w 2226810"/>
              <a:gd name="connsiteY30" fmla="*/ 312202 h 971685"/>
              <a:gd name="connsiteX31" fmla="*/ 1845718 w 2226810"/>
              <a:gd name="connsiteY31" fmla="*/ 297914 h 971685"/>
              <a:gd name="connsiteX32" fmla="*/ 1860006 w 2226810"/>
              <a:gd name="connsiteY32" fmla="*/ 288389 h 971685"/>
              <a:gd name="connsiteX33" fmla="*/ 1888581 w 2226810"/>
              <a:gd name="connsiteY33" fmla="*/ 264577 h 971685"/>
              <a:gd name="connsiteX34" fmla="*/ 1917156 w 2226810"/>
              <a:gd name="connsiteY34" fmla="*/ 245527 h 971685"/>
              <a:gd name="connsiteX35" fmla="*/ 1931443 w 2226810"/>
              <a:gd name="connsiteY35" fmla="*/ 240764 h 971685"/>
              <a:gd name="connsiteX36" fmla="*/ 1960018 w 2226810"/>
              <a:gd name="connsiteY36" fmla="*/ 216952 h 971685"/>
              <a:gd name="connsiteX37" fmla="*/ 1979068 w 2226810"/>
              <a:gd name="connsiteY37" fmla="*/ 207427 h 971685"/>
              <a:gd name="connsiteX38" fmla="*/ 2036218 w 2226810"/>
              <a:gd name="connsiteY38" fmla="*/ 174089 h 971685"/>
              <a:gd name="connsiteX39" fmla="*/ 2064793 w 2226810"/>
              <a:gd name="connsiteY39" fmla="*/ 150277 h 971685"/>
              <a:gd name="connsiteX40" fmla="*/ 2083843 w 2226810"/>
              <a:gd name="connsiteY40" fmla="*/ 140752 h 971685"/>
              <a:gd name="connsiteX41" fmla="*/ 2093368 w 2226810"/>
              <a:gd name="connsiteY41" fmla="*/ 126464 h 971685"/>
              <a:gd name="connsiteX42" fmla="*/ 2112418 w 2226810"/>
              <a:gd name="connsiteY42" fmla="*/ 121702 h 971685"/>
              <a:gd name="connsiteX43" fmla="*/ 2126706 w 2226810"/>
              <a:gd name="connsiteY43" fmla="*/ 112177 h 971685"/>
              <a:gd name="connsiteX44" fmla="*/ 2150518 w 2226810"/>
              <a:gd name="connsiteY44" fmla="*/ 93127 h 971685"/>
              <a:gd name="connsiteX45" fmla="*/ 2174331 w 2226810"/>
              <a:gd name="connsiteY45" fmla="*/ 74077 h 971685"/>
              <a:gd name="connsiteX46" fmla="*/ 2183856 w 2226810"/>
              <a:gd name="connsiteY46" fmla="*/ 59789 h 971685"/>
              <a:gd name="connsiteX47" fmla="*/ 2198143 w 2226810"/>
              <a:gd name="connsiteY47" fmla="*/ 55027 h 971685"/>
              <a:gd name="connsiteX48" fmla="*/ 2221956 w 2226810"/>
              <a:gd name="connsiteY48" fmla="*/ 16927 h 971685"/>
              <a:gd name="connsiteX49" fmla="*/ 2212431 w 2226810"/>
              <a:gd name="connsiteY49" fmla="*/ 12164 h 971685"/>
              <a:gd name="connsiteX50" fmla="*/ 2188618 w 2226810"/>
              <a:gd name="connsiteY50" fmla="*/ 55027 h 971685"/>
              <a:gd name="connsiteX51" fmla="*/ 2179093 w 2226810"/>
              <a:gd name="connsiteY51" fmla="*/ 69314 h 971685"/>
              <a:gd name="connsiteX52" fmla="*/ 2155281 w 2226810"/>
              <a:gd name="connsiteY52" fmla="*/ 107414 h 971685"/>
              <a:gd name="connsiteX53" fmla="*/ 2131468 w 2226810"/>
              <a:gd name="connsiteY53" fmla="*/ 145514 h 971685"/>
              <a:gd name="connsiteX54" fmla="*/ 2117181 w 2226810"/>
              <a:gd name="connsiteY54" fmla="*/ 174089 h 971685"/>
              <a:gd name="connsiteX55" fmla="*/ 2112418 w 2226810"/>
              <a:gd name="connsiteY55" fmla="*/ 188377 h 971685"/>
              <a:gd name="connsiteX56" fmla="*/ 2083843 w 2226810"/>
              <a:gd name="connsiteY56" fmla="*/ 207427 h 971685"/>
              <a:gd name="connsiteX57" fmla="*/ 2060031 w 2226810"/>
              <a:gd name="connsiteY57" fmla="*/ 236002 h 971685"/>
              <a:gd name="connsiteX58" fmla="*/ 2036218 w 2226810"/>
              <a:gd name="connsiteY58" fmla="*/ 259814 h 971685"/>
              <a:gd name="connsiteX59" fmla="*/ 2017168 w 2226810"/>
              <a:gd name="connsiteY59" fmla="*/ 293152 h 971685"/>
              <a:gd name="connsiteX60" fmla="*/ 2002881 w 2226810"/>
              <a:gd name="connsiteY60" fmla="*/ 302677 h 971685"/>
              <a:gd name="connsiteX61" fmla="*/ 1993356 w 2226810"/>
              <a:gd name="connsiteY61" fmla="*/ 316964 h 971685"/>
              <a:gd name="connsiteX62" fmla="*/ 1979068 w 2226810"/>
              <a:gd name="connsiteY62" fmla="*/ 321727 h 971685"/>
              <a:gd name="connsiteX63" fmla="*/ 1974306 w 2226810"/>
              <a:gd name="connsiteY63" fmla="*/ 336014 h 971685"/>
              <a:gd name="connsiteX64" fmla="*/ 1945731 w 2226810"/>
              <a:gd name="connsiteY64" fmla="*/ 355064 h 971685"/>
              <a:gd name="connsiteX65" fmla="*/ 1936206 w 2226810"/>
              <a:gd name="connsiteY65" fmla="*/ 369352 h 971685"/>
              <a:gd name="connsiteX66" fmla="*/ 1921918 w 2226810"/>
              <a:gd name="connsiteY66" fmla="*/ 374114 h 971685"/>
              <a:gd name="connsiteX67" fmla="*/ 1907631 w 2226810"/>
              <a:gd name="connsiteY67" fmla="*/ 383639 h 971685"/>
              <a:gd name="connsiteX68" fmla="*/ 1883818 w 2226810"/>
              <a:gd name="connsiteY68" fmla="*/ 412214 h 971685"/>
              <a:gd name="connsiteX69" fmla="*/ 1869531 w 2226810"/>
              <a:gd name="connsiteY69" fmla="*/ 416977 h 971685"/>
              <a:gd name="connsiteX70" fmla="*/ 1864768 w 2226810"/>
              <a:gd name="connsiteY70" fmla="*/ 431264 h 971685"/>
              <a:gd name="connsiteX71" fmla="*/ 1850481 w 2226810"/>
              <a:gd name="connsiteY71" fmla="*/ 436027 h 971685"/>
              <a:gd name="connsiteX72" fmla="*/ 1836193 w 2226810"/>
              <a:gd name="connsiteY72" fmla="*/ 445552 h 971685"/>
              <a:gd name="connsiteX73" fmla="*/ 1807618 w 2226810"/>
              <a:gd name="connsiteY73" fmla="*/ 455077 h 971685"/>
              <a:gd name="connsiteX74" fmla="*/ 1793331 w 2226810"/>
              <a:gd name="connsiteY74" fmla="*/ 464602 h 971685"/>
              <a:gd name="connsiteX75" fmla="*/ 1779043 w 2226810"/>
              <a:gd name="connsiteY75" fmla="*/ 478889 h 971685"/>
              <a:gd name="connsiteX76" fmla="*/ 1764756 w 2226810"/>
              <a:gd name="connsiteY76" fmla="*/ 483652 h 971685"/>
              <a:gd name="connsiteX77" fmla="*/ 1736181 w 2226810"/>
              <a:gd name="connsiteY77" fmla="*/ 502702 h 971685"/>
              <a:gd name="connsiteX78" fmla="*/ 1693318 w 2226810"/>
              <a:gd name="connsiteY78" fmla="*/ 536039 h 971685"/>
              <a:gd name="connsiteX79" fmla="*/ 1636168 w 2226810"/>
              <a:gd name="connsiteY79" fmla="*/ 574139 h 971685"/>
              <a:gd name="connsiteX80" fmla="*/ 1621881 w 2226810"/>
              <a:gd name="connsiteY80" fmla="*/ 583664 h 971685"/>
              <a:gd name="connsiteX81" fmla="*/ 1607593 w 2226810"/>
              <a:gd name="connsiteY81" fmla="*/ 588427 h 971685"/>
              <a:gd name="connsiteX82" fmla="*/ 1579018 w 2226810"/>
              <a:gd name="connsiteY82" fmla="*/ 602714 h 971685"/>
              <a:gd name="connsiteX83" fmla="*/ 1536156 w 2226810"/>
              <a:gd name="connsiteY83" fmla="*/ 621764 h 971685"/>
              <a:gd name="connsiteX84" fmla="*/ 1488531 w 2226810"/>
              <a:gd name="connsiteY84" fmla="*/ 640814 h 971685"/>
              <a:gd name="connsiteX85" fmla="*/ 1474243 w 2226810"/>
              <a:gd name="connsiteY85" fmla="*/ 645577 h 971685"/>
              <a:gd name="connsiteX86" fmla="*/ 1445668 w 2226810"/>
              <a:gd name="connsiteY86" fmla="*/ 650339 h 971685"/>
              <a:gd name="connsiteX87" fmla="*/ 1402806 w 2226810"/>
              <a:gd name="connsiteY87" fmla="*/ 664627 h 971685"/>
              <a:gd name="connsiteX88" fmla="*/ 1388518 w 2226810"/>
              <a:gd name="connsiteY88" fmla="*/ 669389 h 971685"/>
              <a:gd name="connsiteX89" fmla="*/ 1374231 w 2226810"/>
              <a:gd name="connsiteY89" fmla="*/ 674152 h 971685"/>
              <a:gd name="connsiteX90" fmla="*/ 1350418 w 2226810"/>
              <a:gd name="connsiteY90" fmla="*/ 678914 h 971685"/>
              <a:gd name="connsiteX91" fmla="*/ 1321843 w 2226810"/>
              <a:gd name="connsiteY91" fmla="*/ 688439 h 971685"/>
              <a:gd name="connsiteX92" fmla="*/ 1307556 w 2226810"/>
              <a:gd name="connsiteY92" fmla="*/ 693202 h 971685"/>
              <a:gd name="connsiteX93" fmla="*/ 1169443 w 2226810"/>
              <a:gd name="connsiteY93" fmla="*/ 726539 h 971685"/>
              <a:gd name="connsiteX94" fmla="*/ 1012281 w 2226810"/>
              <a:gd name="connsiteY94" fmla="*/ 750352 h 971685"/>
              <a:gd name="connsiteX95" fmla="*/ 888456 w 2226810"/>
              <a:gd name="connsiteY95" fmla="*/ 769402 h 971685"/>
              <a:gd name="connsiteX96" fmla="*/ 797968 w 2226810"/>
              <a:gd name="connsiteY96" fmla="*/ 783690 h 971685"/>
              <a:gd name="connsiteX97" fmla="*/ 645568 w 2226810"/>
              <a:gd name="connsiteY97" fmla="*/ 812264 h 971685"/>
              <a:gd name="connsiteX98" fmla="*/ 569368 w 2226810"/>
              <a:gd name="connsiteY98" fmla="*/ 826552 h 971685"/>
              <a:gd name="connsiteX99" fmla="*/ 483643 w 2226810"/>
              <a:gd name="connsiteY99" fmla="*/ 840839 h 971685"/>
              <a:gd name="connsiteX100" fmla="*/ 416968 w 2226810"/>
              <a:gd name="connsiteY100" fmla="*/ 855127 h 971685"/>
              <a:gd name="connsiteX101" fmla="*/ 316956 w 2226810"/>
              <a:gd name="connsiteY101" fmla="*/ 883702 h 971685"/>
              <a:gd name="connsiteX102" fmla="*/ 245518 w 2226810"/>
              <a:gd name="connsiteY102" fmla="*/ 897989 h 971685"/>
              <a:gd name="connsiteX103" fmla="*/ 116931 w 2226810"/>
              <a:gd name="connsiteY103" fmla="*/ 921802 h 971685"/>
              <a:gd name="connsiteX104" fmla="*/ 45493 w 2226810"/>
              <a:gd name="connsiteY104" fmla="*/ 945614 h 971685"/>
              <a:gd name="connsiteX105" fmla="*/ 16918 w 2226810"/>
              <a:gd name="connsiteY105" fmla="*/ 955139 h 971685"/>
              <a:gd name="connsiteX106" fmla="*/ 2631 w 2226810"/>
              <a:gd name="connsiteY106" fmla="*/ 964664 h 971685"/>
              <a:gd name="connsiteX107" fmla="*/ 74068 w 2226810"/>
              <a:gd name="connsiteY107" fmla="*/ 840839 h 971685"/>
              <a:gd name="connsiteX108" fmla="*/ 88355 w 2226810"/>
              <a:gd name="connsiteY10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826668 w 2226810"/>
              <a:gd name="connsiteY30" fmla="*/ 312202 h 971685"/>
              <a:gd name="connsiteX31" fmla="*/ 1845718 w 2226810"/>
              <a:gd name="connsiteY31" fmla="*/ 297914 h 971685"/>
              <a:gd name="connsiteX32" fmla="*/ 1860006 w 2226810"/>
              <a:gd name="connsiteY32" fmla="*/ 288389 h 971685"/>
              <a:gd name="connsiteX33" fmla="*/ 1888581 w 2226810"/>
              <a:gd name="connsiteY33" fmla="*/ 264577 h 971685"/>
              <a:gd name="connsiteX34" fmla="*/ 1917156 w 2226810"/>
              <a:gd name="connsiteY34" fmla="*/ 245527 h 971685"/>
              <a:gd name="connsiteX35" fmla="*/ 1931443 w 2226810"/>
              <a:gd name="connsiteY35" fmla="*/ 240764 h 971685"/>
              <a:gd name="connsiteX36" fmla="*/ 1960018 w 2226810"/>
              <a:gd name="connsiteY36" fmla="*/ 216952 h 971685"/>
              <a:gd name="connsiteX37" fmla="*/ 1979068 w 2226810"/>
              <a:gd name="connsiteY37" fmla="*/ 207427 h 971685"/>
              <a:gd name="connsiteX38" fmla="*/ 2036218 w 2226810"/>
              <a:gd name="connsiteY38" fmla="*/ 174089 h 971685"/>
              <a:gd name="connsiteX39" fmla="*/ 2064793 w 2226810"/>
              <a:gd name="connsiteY39" fmla="*/ 150277 h 971685"/>
              <a:gd name="connsiteX40" fmla="*/ 2083843 w 2226810"/>
              <a:gd name="connsiteY40" fmla="*/ 140752 h 971685"/>
              <a:gd name="connsiteX41" fmla="*/ 2093368 w 2226810"/>
              <a:gd name="connsiteY41" fmla="*/ 126464 h 971685"/>
              <a:gd name="connsiteX42" fmla="*/ 2112418 w 2226810"/>
              <a:gd name="connsiteY42" fmla="*/ 121702 h 971685"/>
              <a:gd name="connsiteX43" fmla="*/ 2150518 w 2226810"/>
              <a:gd name="connsiteY43" fmla="*/ 93127 h 971685"/>
              <a:gd name="connsiteX44" fmla="*/ 2174331 w 2226810"/>
              <a:gd name="connsiteY44" fmla="*/ 74077 h 971685"/>
              <a:gd name="connsiteX45" fmla="*/ 2183856 w 2226810"/>
              <a:gd name="connsiteY45" fmla="*/ 59789 h 971685"/>
              <a:gd name="connsiteX46" fmla="*/ 2198143 w 2226810"/>
              <a:gd name="connsiteY46" fmla="*/ 55027 h 971685"/>
              <a:gd name="connsiteX47" fmla="*/ 2221956 w 2226810"/>
              <a:gd name="connsiteY47" fmla="*/ 16927 h 971685"/>
              <a:gd name="connsiteX48" fmla="*/ 2212431 w 2226810"/>
              <a:gd name="connsiteY48" fmla="*/ 12164 h 971685"/>
              <a:gd name="connsiteX49" fmla="*/ 2188618 w 2226810"/>
              <a:gd name="connsiteY49" fmla="*/ 55027 h 971685"/>
              <a:gd name="connsiteX50" fmla="*/ 2179093 w 2226810"/>
              <a:gd name="connsiteY50" fmla="*/ 69314 h 971685"/>
              <a:gd name="connsiteX51" fmla="*/ 2155281 w 2226810"/>
              <a:gd name="connsiteY51" fmla="*/ 107414 h 971685"/>
              <a:gd name="connsiteX52" fmla="*/ 2131468 w 2226810"/>
              <a:gd name="connsiteY52" fmla="*/ 145514 h 971685"/>
              <a:gd name="connsiteX53" fmla="*/ 2117181 w 2226810"/>
              <a:gd name="connsiteY53" fmla="*/ 174089 h 971685"/>
              <a:gd name="connsiteX54" fmla="*/ 2112418 w 2226810"/>
              <a:gd name="connsiteY54" fmla="*/ 188377 h 971685"/>
              <a:gd name="connsiteX55" fmla="*/ 2083843 w 2226810"/>
              <a:gd name="connsiteY55" fmla="*/ 207427 h 971685"/>
              <a:gd name="connsiteX56" fmla="*/ 2060031 w 2226810"/>
              <a:gd name="connsiteY56" fmla="*/ 236002 h 971685"/>
              <a:gd name="connsiteX57" fmla="*/ 2036218 w 2226810"/>
              <a:gd name="connsiteY57" fmla="*/ 259814 h 971685"/>
              <a:gd name="connsiteX58" fmla="*/ 2017168 w 2226810"/>
              <a:gd name="connsiteY58" fmla="*/ 293152 h 971685"/>
              <a:gd name="connsiteX59" fmla="*/ 2002881 w 2226810"/>
              <a:gd name="connsiteY59" fmla="*/ 302677 h 971685"/>
              <a:gd name="connsiteX60" fmla="*/ 1993356 w 2226810"/>
              <a:gd name="connsiteY60" fmla="*/ 316964 h 971685"/>
              <a:gd name="connsiteX61" fmla="*/ 1979068 w 2226810"/>
              <a:gd name="connsiteY61" fmla="*/ 321727 h 971685"/>
              <a:gd name="connsiteX62" fmla="*/ 1974306 w 2226810"/>
              <a:gd name="connsiteY62" fmla="*/ 336014 h 971685"/>
              <a:gd name="connsiteX63" fmla="*/ 1945731 w 2226810"/>
              <a:gd name="connsiteY63" fmla="*/ 355064 h 971685"/>
              <a:gd name="connsiteX64" fmla="*/ 1936206 w 2226810"/>
              <a:gd name="connsiteY64" fmla="*/ 369352 h 971685"/>
              <a:gd name="connsiteX65" fmla="*/ 1921918 w 2226810"/>
              <a:gd name="connsiteY65" fmla="*/ 374114 h 971685"/>
              <a:gd name="connsiteX66" fmla="*/ 1907631 w 2226810"/>
              <a:gd name="connsiteY66" fmla="*/ 383639 h 971685"/>
              <a:gd name="connsiteX67" fmla="*/ 1883818 w 2226810"/>
              <a:gd name="connsiteY67" fmla="*/ 412214 h 971685"/>
              <a:gd name="connsiteX68" fmla="*/ 1869531 w 2226810"/>
              <a:gd name="connsiteY68" fmla="*/ 416977 h 971685"/>
              <a:gd name="connsiteX69" fmla="*/ 1864768 w 2226810"/>
              <a:gd name="connsiteY69" fmla="*/ 431264 h 971685"/>
              <a:gd name="connsiteX70" fmla="*/ 1850481 w 2226810"/>
              <a:gd name="connsiteY70" fmla="*/ 436027 h 971685"/>
              <a:gd name="connsiteX71" fmla="*/ 1836193 w 2226810"/>
              <a:gd name="connsiteY71" fmla="*/ 445552 h 971685"/>
              <a:gd name="connsiteX72" fmla="*/ 1807618 w 2226810"/>
              <a:gd name="connsiteY72" fmla="*/ 455077 h 971685"/>
              <a:gd name="connsiteX73" fmla="*/ 1793331 w 2226810"/>
              <a:gd name="connsiteY73" fmla="*/ 464602 h 971685"/>
              <a:gd name="connsiteX74" fmla="*/ 1779043 w 2226810"/>
              <a:gd name="connsiteY74" fmla="*/ 478889 h 971685"/>
              <a:gd name="connsiteX75" fmla="*/ 1764756 w 2226810"/>
              <a:gd name="connsiteY75" fmla="*/ 483652 h 971685"/>
              <a:gd name="connsiteX76" fmla="*/ 1736181 w 2226810"/>
              <a:gd name="connsiteY76" fmla="*/ 502702 h 971685"/>
              <a:gd name="connsiteX77" fmla="*/ 1693318 w 2226810"/>
              <a:gd name="connsiteY77" fmla="*/ 536039 h 971685"/>
              <a:gd name="connsiteX78" fmla="*/ 1636168 w 2226810"/>
              <a:gd name="connsiteY78" fmla="*/ 574139 h 971685"/>
              <a:gd name="connsiteX79" fmla="*/ 1621881 w 2226810"/>
              <a:gd name="connsiteY79" fmla="*/ 583664 h 971685"/>
              <a:gd name="connsiteX80" fmla="*/ 1607593 w 2226810"/>
              <a:gd name="connsiteY80" fmla="*/ 588427 h 971685"/>
              <a:gd name="connsiteX81" fmla="*/ 1579018 w 2226810"/>
              <a:gd name="connsiteY81" fmla="*/ 602714 h 971685"/>
              <a:gd name="connsiteX82" fmla="*/ 1536156 w 2226810"/>
              <a:gd name="connsiteY82" fmla="*/ 621764 h 971685"/>
              <a:gd name="connsiteX83" fmla="*/ 1488531 w 2226810"/>
              <a:gd name="connsiteY83" fmla="*/ 640814 h 971685"/>
              <a:gd name="connsiteX84" fmla="*/ 1474243 w 2226810"/>
              <a:gd name="connsiteY84" fmla="*/ 645577 h 971685"/>
              <a:gd name="connsiteX85" fmla="*/ 1445668 w 2226810"/>
              <a:gd name="connsiteY85" fmla="*/ 650339 h 971685"/>
              <a:gd name="connsiteX86" fmla="*/ 1402806 w 2226810"/>
              <a:gd name="connsiteY86" fmla="*/ 664627 h 971685"/>
              <a:gd name="connsiteX87" fmla="*/ 1388518 w 2226810"/>
              <a:gd name="connsiteY87" fmla="*/ 669389 h 971685"/>
              <a:gd name="connsiteX88" fmla="*/ 1374231 w 2226810"/>
              <a:gd name="connsiteY88" fmla="*/ 674152 h 971685"/>
              <a:gd name="connsiteX89" fmla="*/ 1350418 w 2226810"/>
              <a:gd name="connsiteY89" fmla="*/ 678914 h 971685"/>
              <a:gd name="connsiteX90" fmla="*/ 1321843 w 2226810"/>
              <a:gd name="connsiteY90" fmla="*/ 688439 h 971685"/>
              <a:gd name="connsiteX91" fmla="*/ 1307556 w 2226810"/>
              <a:gd name="connsiteY91" fmla="*/ 693202 h 971685"/>
              <a:gd name="connsiteX92" fmla="*/ 1169443 w 2226810"/>
              <a:gd name="connsiteY92" fmla="*/ 726539 h 971685"/>
              <a:gd name="connsiteX93" fmla="*/ 1012281 w 2226810"/>
              <a:gd name="connsiteY93" fmla="*/ 750352 h 971685"/>
              <a:gd name="connsiteX94" fmla="*/ 888456 w 2226810"/>
              <a:gd name="connsiteY94" fmla="*/ 769402 h 971685"/>
              <a:gd name="connsiteX95" fmla="*/ 797968 w 2226810"/>
              <a:gd name="connsiteY95" fmla="*/ 783690 h 971685"/>
              <a:gd name="connsiteX96" fmla="*/ 645568 w 2226810"/>
              <a:gd name="connsiteY96" fmla="*/ 812264 h 971685"/>
              <a:gd name="connsiteX97" fmla="*/ 569368 w 2226810"/>
              <a:gd name="connsiteY97" fmla="*/ 826552 h 971685"/>
              <a:gd name="connsiteX98" fmla="*/ 483643 w 2226810"/>
              <a:gd name="connsiteY98" fmla="*/ 840839 h 971685"/>
              <a:gd name="connsiteX99" fmla="*/ 416968 w 2226810"/>
              <a:gd name="connsiteY99" fmla="*/ 855127 h 971685"/>
              <a:gd name="connsiteX100" fmla="*/ 316956 w 2226810"/>
              <a:gd name="connsiteY100" fmla="*/ 883702 h 971685"/>
              <a:gd name="connsiteX101" fmla="*/ 245518 w 2226810"/>
              <a:gd name="connsiteY101" fmla="*/ 897989 h 971685"/>
              <a:gd name="connsiteX102" fmla="*/ 116931 w 2226810"/>
              <a:gd name="connsiteY102" fmla="*/ 921802 h 971685"/>
              <a:gd name="connsiteX103" fmla="*/ 45493 w 2226810"/>
              <a:gd name="connsiteY103" fmla="*/ 945614 h 971685"/>
              <a:gd name="connsiteX104" fmla="*/ 16918 w 2226810"/>
              <a:gd name="connsiteY104" fmla="*/ 955139 h 971685"/>
              <a:gd name="connsiteX105" fmla="*/ 2631 w 2226810"/>
              <a:gd name="connsiteY105" fmla="*/ 964664 h 971685"/>
              <a:gd name="connsiteX106" fmla="*/ 74068 w 2226810"/>
              <a:gd name="connsiteY106" fmla="*/ 840839 h 971685"/>
              <a:gd name="connsiteX107" fmla="*/ 88355 w 2226810"/>
              <a:gd name="connsiteY10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779043 w 2226810"/>
              <a:gd name="connsiteY29" fmla="*/ 345539 h 971685"/>
              <a:gd name="connsiteX30" fmla="*/ 1826668 w 2226810"/>
              <a:gd name="connsiteY30" fmla="*/ 312202 h 971685"/>
              <a:gd name="connsiteX31" fmla="*/ 1845718 w 2226810"/>
              <a:gd name="connsiteY31" fmla="*/ 297914 h 971685"/>
              <a:gd name="connsiteX32" fmla="*/ 1888581 w 2226810"/>
              <a:gd name="connsiteY32" fmla="*/ 264577 h 971685"/>
              <a:gd name="connsiteX33" fmla="*/ 1917156 w 2226810"/>
              <a:gd name="connsiteY33" fmla="*/ 245527 h 971685"/>
              <a:gd name="connsiteX34" fmla="*/ 1931443 w 2226810"/>
              <a:gd name="connsiteY34" fmla="*/ 240764 h 971685"/>
              <a:gd name="connsiteX35" fmla="*/ 1960018 w 2226810"/>
              <a:gd name="connsiteY35" fmla="*/ 216952 h 971685"/>
              <a:gd name="connsiteX36" fmla="*/ 1979068 w 2226810"/>
              <a:gd name="connsiteY36" fmla="*/ 207427 h 971685"/>
              <a:gd name="connsiteX37" fmla="*/ 2036218 w 2226810"/>
              <a:gd name="connsiteY37" fmla="*/ 174089 h 971685"/>
              <a:gd name="connsiteX38" fmla="*/ 2064793 w 2226810"/>
              <a:gd name="connsiteY38" fmla="*/ 150277 h 971685"/>
              <a:gd name="connsiteX39" fmla="*/ 2083843 w 2226810"/>
              <a:gd name="connsiteY39" fmla="*/ 140752 h 971685"/>
              <a:gd name="connsiteX40" fmla="*/ 2093368 w 2226810"/>
              <a:gd name="connsiteY40" fmla="*/ 126464 h 971685"/>
              <a:gd name="connsiteX41" fmla="*/ 2112418 w 2226810"/>
              <a:gd name="connsiteY41" fmla="*/ 121702 h 971685"/>
              <a:gd name="connsiteX42" fmla="*/ 2150518 w 2226810"/>
              <a:gd name="connsiteY42" fmla="*/ 93127 h 971685"/>
              <a:gd name="connsiteX43" fmla="*/ 2174331 w 2226810"/>
              <a:gd name="connsiteY43" fmla="*/ 74077 h 971685"/>
              <a:gd name="connsiteX44" fmla="*/ 2183856 w 2226810"/>
              <a:gd name="connsiteY44" fmla="*/ 59789 h 971685"/>
              <a:gd name="connsiteX45" fmla="*/ 2198143 w 2226810"/>
              <a:gd name="connsiteY45" fmla="*/ 55027 h 971685"/>
              <a:gd name="connsiteX46" fmla="*/ 2221956 w 2226810"/>
              <a:gd name="connsiteY46" fmla="*/ 16927 h 971685"/>
              <a:gd name="connsiteX47" fmla="*/ 2212431 w 2226810"/>
              <a:gd name="connsiteY47" fmla="*/ 12164 h 971685"/>
              <a:gd name="connsiteX48" fmla="*/ 2188618 w 2226810"/>
              <a:gd name="connsiteY48" fmla="*/ 55027 h 971685"/>
              <a:gd name="connsiteX49" fmla="*/ 2179093 w 2226810"/>
              <a:gd name="connsiteY49" fmla="*/ 69314 h 971685"/>
              <a:gd name="connsiteX50" fmla="*/ 2155281 w 2226810"/>
              <a:gd name="connsiteY50" fmla="*/ 107414 h 971685"/>
              <a:gd name="connsiteX51" fmla="*/ 2131468 w 2226810"/>
              <a:gd name="connsiteY51" fmla="*/ 145514 h 971685"/>
              <a:gd name="connsiteX52" fmla="*/ 2117181 w 2226810"/>
              <a:gd name="connsiteY52" fmla="*/ 174089 h 971685"/>
              <a:gd name="connsiteX53" fmla="*/ 2112418 w 2226810"/>
              <a:gd name="connsiteY53" fmla="*/ 188377 h 971685"/>
              <a:gd name="connsiteX54" fmla="*/ 2083843 w 2226810"/>
              <a:gd name="connsiteY54" fmla="*/ 207427 h 971685"/>
              <a:gd name="connsiteX55" fmla="*/ 2060031 w 2226810"/>
              <a:gd name="connsiteY55" fmla="*/ 236002 h 971685"/>
              <a:gd name="connsiteX56" fmla="*/ 2036218 w 2226810"/>
              <a:gd name="connsiteY56" fmla="*/ 259814 h 971685"/>
              <a:gd name="connsiteX57" fmla="*/ 2017168 w 2226810"/>
              <a:gd name="connsiteY57" fmla="*/ 293152 h 971685"/>
              <a:gd name="connsiteX58" fmla="*/ 2002881 w 2226810"/>
              <a:gd name="connsiteY58" fmla="*/ 302677 h 971685"/>
              <a:gd name="connsiteX59" fmla="*/ 1993356 w 2226810"/>
              <a:gd name="connsiteY59" fmla="*/ 316964 h 971685"/>
              <a:gd name="connsiteX60" fmla="*/ 1979068 w 2226810"/>
              <a:gd name="connsiteY60" fmla="*/ 321727 h 971685"/>
              <a:gd name="connsiteX61" fmla="*/ 1974306 w 2226810"/>
              <a:gd name="connsiteY61" fmla="*/ 336014 h 971685"/>
              <a:gd name="connsiteX62" fmla="*/ 1945731 w 2226810"/>
              <a:gd name="connsiteY62" fmla="*/ 355064 h 971685"/>
              <a:gd name="connsiteX63" fmla="*/ 1936206 w 2226810"/>
              <a:gd name="connsiteY63" fmla="*/ 369352 h 971685"/>
              <a:gd name="connsiteX64" fmla="*/ 1921918 w 2226810"/>
              <a:gd name="connsiteY64" fmla="*/ 374114 h 971685"/>
              <a:gd name="connsiteX65" fmla="*/ 1907631 w 2226810"/>
              <a:gd name="connsiteY65" fmla="*/ 383639 h 971685"/>
              <a:gd name="connsiteX66" fmla="*/ 1883818 w 2226810"/>
              <a:gd name="connsiteY66" fmla="*/ 412214 h 971685"/>
              <a:gd name="connsiteX67" fmla="*/ 1869531 w 2226810"/>
              <a:gd name="connsiteY67" fmla="*/ 416977 h 971685"/>
              <a:gd name="connsiteX68" fmla="*/ 1864768 w 2226810"/>
              <a:gd name="connsiteY68" fmla="*/ 431264 h 971685"/>
              <a:gd name="connsiteX69" fmla="*/ 1850481 w 2226810"/>
              <a:gd name="connsiteY69" fmla="*/ 436027 h 971685"/>
              <a:gd name="connsiteX70" fmla="*/ 1836193 w 2226810"/>
              <a:gd name="connsiteY70" fmla="*/ 445552 h 971685"/>
              <a:gd name="connsiteX71" fmla="*/ 1807618 w 2226810"/>
              <a:gd name="connsiteY71" fmla="*/ 455077 h 971685"/>
              <a:gd name="connsiteX72" fmla="*/ 1793331 w 2226810"/>
              <a:gd name="connsiteY72" fmla="*/ 464602 h 971685"/>
              <a:gd name="connsiteX73" fmla="*/ 1779043 w 2226810"/>
              <a:gd name="connsiteY73" fmla="*/ 478889 h 971685"/>
              <a:gd name="connsiteX74" fmla="*/ 1764756 w 2226810"/>
              <a:gd name="connsiteY74" fmla="*/ 483652 h 971685"/>
              <a:gd name="connsiteX75" fmla="*/ 1736181 w 2226810"/>
              <a:gd name="connsiteY75" fmla="*/ 502702 h 971685"/>
              <a:gd name="connsiteX76" fmla="*/ 1693318 w 2226810"/>
              <a:gd name="connsiteY76" fmla="*/ 536039 h 971685"/>
              <a:gd name="connsiteX77" fmla="*/ 1636168 w 2226810"/>
              <a:gd name="connsiteY77" fmla="*/ 574139 h 971685"/>
              <a:gd name="connsiteX78" fmla="*/ 1621881 w 2226810"/>
              <a:gd name="connsiteY78" fmla="*/ 583664 h 971685"/>
              <a:gd name="connsiteX79" fmla="*/ 1607593 w 2226810"/>
              <a:gd name="connsiteY79" fmla="*/ 588427 h 971685"/>
              <a:gd name="connsiteX80" fmla="*/ 1579018 w 2226810"/>
              <a:gd name="connsiteY80" fmla="*/ 602714 h 971685"/>
              <a:gd name="connsiteX81" fmla="*/ 1536156 w 2226810"/>
              <a:gd name="connsiteY81" fmla="*/ 621764 h 971685"/>
              <a:gd name="connsiteX82" fmla="*/ 1488531 w 2226810"/>
              <a:gd name="connsiteY82" fmla="*/ 640814 h 971685"/>
              <a:gd name="connsiteX83" fmla="*/ 1474243 w 2226810"/>
              <a:gd name="connsiteY83" fmla="*/ 645577 h 971685"/>
              <a:gd name="connsiteX84" fmla="*/ 1445668 w 2226810"/>
              <a:gd name="connsiteY84" fmla="*/ 650339 h 971685"/>
              <a:gd name="connsiteX85" fmla="*/ 1402806 w 2226810"/>
              <a:gd name="connsiteY85" fmla="*/ 664627 h 971685"/>
              <a:gd name="connsiteX86" fmla="*/ 1388518 w 2226810"/>
              <a:gd name="connsiteY86" fmla="*/ 669389 h 971685"/>
              <a:gd name="connsiteX87" fmla="*/ 1374231 w 2226810"/>
              <a:gd name="connsiteY87" fmla="*/ 674152 h 971685"/>
              <a:gd name="connsiteX88" fmla="*/ 1350418 w 2226810"/>
              <a:gd name="connsiteY88" fmla="*/ 678914 h 971685"/>
              <a:gd name="connsiteX89" fmla="*/ 1321843 w 2226810"/>
              <a:gd name="connsiteY89" fmla="*/ 688439 h 971685"/>
              <a:gd name="connsiteX90" fmla="*/ 1307556 w 2226810"/>
              <a:gd name="connsiteY90" fmla="*/ 693202 h 971685"/>
              <a:gd name="connsiteX91" fmla="*/ 1169443 w 2226810"/>
              <a:gd name="connsiteY91" fmla="*/ 726539 h 971685"/>
              <a:gd name="connsiteX92" fmla="*/ 1012281 w 2226810"/>
              <a:gd name="connsiteY92" fmla="*/ 750352 h 971685"/>
              <a:gd name="connsiteX93" fmla="*/ 888456 w 2226810"/>
              <a:gd name="connsiteY93" fmla="*/ 769402 h 971685"/>
              <a:gd name="connsiteX94" fmla="*/ 797968 w 2226810"/>
              <a:gd name="connsiteY94" fmla="*/ 783690 h 971685"/>
              <a:gd name="connsiteX95" fmla="*/ 645568 w 2226810"/>
              <a:gd name="connsiteY95" fmla="*/ 812264 h 971685"/>
              <a:gd name="connsiteX96" fmla="*/ 569368 w 2226810"/>
              <a:gd name="connsiteY96" fmla="*/ 826552 h 971685"/>
              <a:gd name="connsiteX97" fmla="*/ 483643 w 2226810"/>
              <a:gd name="connsiteY97" fmla="*/ 840839 h 971685"/>
              <a:gd name="connsiteX98" fmla="*/ 416968 w 2226810"/>
              <a:gd name="connsiteY98" fmla="*/ 855127 h 971685"/>
              <a:gd name="connsiteX99" fmla="*/ 316956 w 2226810"/>
              <a:gd name="connsiteY99" fmla="*/ 883702 h 971685"/>
              <a:gd name="connsiteX100" fmla="*/ 245518 w 2226810"/>
              <a:gd name="connsiteY100" fmla="*/ 897989 h 971685"/>
              <a:gd name="connsiteX101" fmla="*/ 116931 w 2226810"/>
              <a:gd name="connsiteY101" fmla="*/ 921802 h 971685"/>
              <a:gd name="connsiteX102" fmla="*/ 45493 w 2226810"/>
              <a:gd name="connsiteY102" fmla="*/ 945614 h 971685"/>
              <a:gd name="connsiteX103" fmla="*/ 16918 w 2226810"/>
              <a:gd name="connsiteY103" fmla="*/ 955139 h 971685"/>
              <a:gd name="connsiteX104" fmla="*/ 2631 w 2226810"/>
              <a:gd name="connsiteY104" fmla="*/ 964664 h 971685"/>
              <a:gd name="connsiteX105" fmla="*/ 74068 w 2226810"/>
              <a:gd name="connsiteY105" fmla="*/ 840839 h 971685"/>
              <a:gd name="connsiteX106" fmla="*/ 88355 w 2226810"/>
              <a:gd name="connsiteY10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583781 w 2226810"/>
              <a:gd name="connsiteY23" fmla="*/ 459839 h 971685"/>
              <a:gd name="connsiteX24" fmla="*/ 1607593 w 2226810"/>
              <a:gd name="connsiteY24" fmla="*/ 450314 h 971685"/>
              <a:gd name="connsiteX25" fmla="*/ 1655218 w 2226810"/>
              <a:gd name="connsiteY25" fmla="*/ 421739 h 971685"/>
              <a:gd name="connsiteX26" fmla="*/ 1688556 w 2226810"/>
              <a:gd name="connsiteY26" fmla="*/ 402689 h 971685"/>
              <a:gd name="connsiteX27" fmla="*/ 1721893 w 2226810"/>
              <a:gd name="connsiteY27" fmla="*/ 378877 h 971685"/>
              <a:gd name="connsiteX28" fmla="*/ 1764756 w 2226810"/>
              <a:gd name="connsiteY28" fmla="*/ 350302 h 971685"/>
              <a:gd name="connsiteX29" fmla="*/ 1826668 w 2226810"/>
              <a:gd name="connsiteY29" fmla="*/ 312202 h 971685"/>
              <a:gd name="connsiteX30" fmla="*/ 1845718 w 2226810"/>
              <a:gd name="connsiteY30" fmla="*/ 297914 h 971685"/>
              <a:gd name="connsiteX31" fmla="*/ 1888581 w 2226810"/>
              <a:gd name="connsiteY31" fmla="*/ 264577 h 971685"/>
              <a:gd name="connsiteX32" fmla="*/ 1917156 w 2226810"/>
              <a:gd name="connsiteY32" fmla="*/ 245527 h 971685"/>
              <a:gd name="connsiteX33" fmla="*/ 1931443 w 2226810"/>
              <a:gd name="connsiteY33" fmla="*/ 240764 h 971685"/>
              <a:gd name="connsiteX34" fmla="*/ 1960018 w 2226810"/>
              <a:gd name="connsiteY34" fmla="*/ 216952 h 971685"/>
              <a:gd name="connsiteX35" fmla="*/ 1979068 w 2226810"/>
              <a:gd name="connsiteY35" fmla="*/ 207427 h 971685"/>
              <a:gd name="connsiteX36" fmla="*/ 2036218 w 2226810"/>
              <a:gd name="connsiteY36" fmla="*/ 174089 h 971685"/>
              <a:gd name="connsiteX37" fmla="*/ 2064793 w 2226810"/>
              <a:gd name="connsiteY37" fmla="*/ 150277 h 971685"/>
              <a:gd name="connsiteX38" fmla="*/ 2083843 w 2226810"/>
              <a:gd name="connsiteY38" fmla="*/ 140752 h 971685"/>
              <a:gd name="connsiteX39" fmla="*/ 2093368 w 2226810"/>
              <a:gd name="connsiteY39" fmla="*/ 126464 h 971685"/>
              <a:gd name="connsiteX40" fmla="*/ 2112418 w 2226810"/>
              <a:gd name="connsiteY40" fmla="*/ 121702 h 971685"/>
              <a:gd name="connsiteX41" fmla="*/ 2150518 w 2226810"/>
              <a:gd name="connsiteY41" fmla="*/ 93127 h 971685"/>
              <a:gd name="connsiteX42" fmla="*/ 2174331 w 2226810"/>
              <a:gd name="connsiteY42" fmla="*/ 74077 h 971685"/>
              <a:gd name="connsiteX43" fmla="*/ 2183856 w 2226810"/>
              <a:gd name="connsiteY43" fmla="*/ 59789 h 971685"/>
              <a:gd name="connsiteX44" fmla="*/ 2198143 w 2226810"/>
              <a:gd name="connsiteY44" fmla="*/ 55027 h 971685"/>
              <a:gd name="connsiteX45" fmla="*/ 2221956 w 2226810"/>
              <a:gd name="connsiteY45" fmla="*/ 16927 h 971685"/>
              <a:gd name="connsiteX46" fmla="*/ 2212431 w 2226810"/>
              <a:gd name="connsiteY46" fmla="*/ 12164 h 971685"/>
              <a:gd name="connsiteX47" fmla="*/ 2188618 w 2226810"/>
              <a:gd name="connsiteY47" fmla="*/ 55027 h 971685"/>
              <a:gd name="connsiteX48" fmla="*/ 2179093 w 2226810"/>
              <a:gd name="connsiteY48" fmla="*/ 69314 h 971685"/>
              <a:gd name="connsiteX49" fmla="*/ 2155281 w 2226810"/>
              <a:gd name="connsiteY49" fmla="*/ 107414 h 971685"/>
              <a:gd name="connsiteX50" fmla="*/ 2131468 w 2226810"/>
              <a:gd name="connsiteY50" fmla="*/ 145514 h 971685"/>
              <a:gd name="connsiteX51" fmla="*/ 2117181 w 2226810"/>
              <a:gd name="connsiteY51" fmla="*/ 174089 h 971685"/>
              <a:gd name="connsiteX52" fmla="*/ 2112418 w 2226810"/>
              <a:gd name="connsiteY52" fmla="*/ 188377 h 971685"/>
              <a:gd name="connsiteX53" fmla="*/ 2083843 w 2226810"/>
              <a:gd name="connsiteY53" fmla="*/ 207427 h 971685"/>
              <a:gd name="connsiteX54" fmla="*/ 2060031 w 2226810"/>
              <a:gd name="connsiteY54" fmla="*/ 236002 h 971685"/>
              <a:gd name="connsiteX55" fmla="*/ 2036218 w 2226810"/>
              <a:gd name="connsiteY55" fmla="*/ 259814 h 971685"/>
              <a:gd name="connsiteX56" fmla="*/ 2017168 w 2226810"/>
              <a:gd name="connsiteY56" fmla="*/ 293152 h 971685"/>
              <a:gd name="connsiteX57" fmla="*/ 2002881 w 2226810"/>
              <a:gd name="connsiteY57" fmla="*/ 302677 h 971685"/>
              <a:gd name="connsiteX58" fmla="*/ 1993356 w 2226810"/>
              <a:gd name="connsiteY58" fmla="*/ 316964 h 971685"/>
              <a:gd name="connsiteX59" fmla="*/ 1979068 w 2226810"/>
              <a:gd name="connsiteY59" fmla="*/ 321727 h 971685"/>
              <a:gd name="connsiteX60" fmla="*/ 1974306 w 2226810"/>
              <a:gd name="connsiteY60" fmla="*/ 336014 h 971685"/>
              <a:gd name="connsiteX61" fmla="*/ 1945731 w 2226810"/>
              <a:gd name="connsiteY61" fmla="*/ 355064 h 971685"/>
              <a:gd name="connsiteX62" fmla="*/ 1936206 w 2226810"/>
              <a:gd name="connsiteY62" fmla="*/ 369352 h 971685"/>
              <a:gd name="connsiteX63" fmla="*/ 1921918 w 2226810"/>
              <a:gd name="connsiteY63" fmla="*/ 374114 h 971685"/>
              <a:gd name="connsiteX64" fmla="*/ 1907631 w 2226810"/>
              <a:gd name="connsiteY64" fmla="*/ 383639 h 971685"/>
              <a:gd name="connsiteX65" fmla="*/ 1883818 w 2226810"/>
              <a:gd name="connsiteY65" fmla="*/ 412214 h 971685"/>
              <a:gd name="connsiteX66" fmla="*/ 1869531 w 2226810"/>
              <a:gd name="connsiteY66" fmla="*/ 416977 h 971685"/>
              <a:gd name="connsiteX67" fmla="*/ 1864768 w 2226810"/>
              <a:gd name="connsiteY67" fmla="*/ 431264 h 971685"/>
              <a:gd name="connsiteX68" fmla="*/ 1850481 w 2226810"/>
              <a:gd name="connsiteY68" fmla="*/ 436027 h 971685"/>
              <a:gd name="connsiteX69" fmla="*/ 1836193 w 2226810"/>
              <a:gd name="connsiteY69" fmla="*/ 445552 h 971685"/>
              <a:gd name="connsiteX70" fmla="*/ 1807618 w 2226810"/>
              <a:gd name="connsiteY70" fmla="*/ 455077 h 971685"/>
              <a:gd name="connsiteX71" fmla="*/ 1793331 w 2226810"/>
              <a:gd name="connsiteY71" fmla="*/ 464602 h 971685"/>
              <a:gd name="connsiteX72" fmla="*/ 1779043 w 2226810"/>
              <a:gd name="connsiteY72" fmla="*/ 478889 h 971685"/>
              <a:gd name="connsiteX73" fmla="*/ 1764756 w 2226810"/>
              <a:gd name="connsiteY73" fmla="*/ 483652 h 971685"/>
              <a:gd name="connsiteX74" fmla="*/ 1736181 w 2226810"/>
              <a:gd name="connsiteY74" fmla="*/ 502702 h 971685"/>
              <a:gd name="connsiteX75" fmla="*/ 1693318 w 2226810"/>
              <a:gd name="connsiteY75" fmla="*/ 536039 h 971685"/>
              <a:gd name="connsiteX76" fmla="*/ 1636168 w 2226810"/>
              <a:gd name="connsiteY76" fmla="*/ 574139 h 971685"/>
              <a:gd name="connsiteX77" fmla="*/ 1621881 w 2226810"/>
              <a:gd name="connsiteY77" fmla="*/ 583664 h 971685"/>
              <a:gd name="connsiteX78" fmla="*/ 1607593 w 2226810"/>
              <a:gd name="connsiteY78" fmla="*/ 588427 h 971685"/>
              <a:gd name="connsiteX79" fmla="*/ 1579018 w 2226810"/>
              <a:gd name="connsiteY79" fmla="*/ 602714 h 971685"/>
              <a:gd name="connsiteX80" fmla="*/ 1536156 w 2226810"/>
              <a:gd name="connsiteY80" fmla="*/ 621764 h 971685"/>
              <a:gd name="connsiteX81" fmla="*/ 1488531 w 2226810"/>
              <a:gd name="connsiteY81" fmla="*/ 640814 h 971685"/>
              <a:gd name="connsiteX82" fmla="*/ 1474243 w 2226810"/>
              <a:gd name="connsiteY82" fmla="*/ 645577 h 971685"/>
              <a:gd name="connsiteX83" fmla="*/ 1445668 w 2226810"/>
              <a:gd name="connsiteY83" fmla="*/ 650339 h 971685"/>
              <a:gd name="connsiteX84" fmla="*/ 1402806 w 2226810"/>
              <a:gd name="connsiteY84" fmla="*/ 664627 h 971685"/>
              <a:gd name="connsiteX85" fmla="*/ 1388518 w 2226810"/>
              <a:gd name="connsiteY85" fmla="*/ 669389 h 971685"/>
              <a:gd name="connsiteX86" fmla="*/ 1374231 w 2226810"/>
              <a:gd name="connsiteY86" fmla="*/ 674152 h 971685"/>
              <a:gd name="connsiteX87" fmla="*/ 1350418 w 2226810"/>
              <a:gd name="connsiteY87" fmla="*/ 678914 h 971685"/>
              <a:gd name="connsiteX88" fmla="*/ 1321843 w 2226810"/>
              <a:gd name="connsiteY88" fmla="*/ 688439 h 971685"/>
              <a:gd name="connsiteX89" fmla="*/ 1307556 w 2226810"/>
              <a:gd name="connsiteY89" fmla="*/ 693202 h 971685"/>
              <a:gd name="connsiteX90" fmla="*/ 1169443 w 2226810"/>
              <a:gd name="connsiteY90" fmla="*/ 726539 h 971685"/>
              <a:gd name="connsiteX91" fmla="*/ 1012281 w 2226810"/>
              <a:gd name="connsiteY91" fmla="*/ 750352 h 971685"/>
              <a:gd name="connsiteX92" fmla="*/ 888456 w 2226810"/>
              <a:gd name="connsiteY92" fmla="*/ 769402 h 971685"/>
              <a:gd name="connsiteX93" fmla="*/ 797968 w 2226810"/>
              <a:gd name="connsiteY93" fmla="*/ 783690 h 971685"/>
              <a:gd name="connsiteX94" fmla="*/ 645568 w 2226810"/>
              <a:gd name="connsiteY94" fmla="*/ 812264 h 971685"/>
              <a:gd name="connsiteX95" fmla="*/ 569368 w 2226810"/>
              <a:gd name="connsiteY95" fmla="*/ 826552 h 971685"/>
              <a:gd name="connsiteX96" fmla="*/ 483643 w 2226810"/>
              <a:gd name="connsiteY96" fmla="*/ 840839 h 971685"/>
              <a:gd name="connsiteX97" fmla="*/ 416968 w 2226810"/>
              <a:gd name="connsiteY97" fmla="*/ 855127 h 971685"/>
              <a:gd name="connsiteX98" fmla="*/ 316956 w 2226810"/>
              <a:gd name="connsiteY98" fmla="*/ 883702 h 971685"/>
              <a:gd name="connsiteX99" fmla="*/ 245518 w 2226810"/>
              <a:gd name="connsiteY99" fmla="*/ 897989 h 971685"/>
              <a:gd name="connsiteX100" fmla="*/ 116931 w 2226810"/>
              <a:gd name="connsiteY100" fmla="*/ 921802 h 971685"/>
              <a:gd name="connsiteX101" fmla="*/ 45493 w 2226810"/>
              <a:gd name="connsiteY101" fmla="*/ 945614 h 971685"/>
              <a:gd name="connsiteX102" fmla="*/ 16918 w 2226810"/>
              <a:gd name="connsiteY102" fmla="*/ 955139 h 971685"/>
              <a:gd name="connsiteX103" fmla="*/ 2631 w 2226810"/>
              <a:gd name="connsiteY103" fmla="*/ 964664 h 971685"/>
              <a:gd name="connsiteX104" fmla="*/ 74068 w 2226810"/>
              <a:gd name="connsiteY104" fmla="*/ 840839 h 971685"/>
              <a:gd name="connsiteX105" fmla="*/ 88355 w 2226810"/>
              <a:gd name="connsiteY10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40906 w 2226810"/>
              <a:gd name="connsiteY19" fmla="*/ 526514 h 971685"/>
              <a:gd name="connsiteX20" fmla="*/ 1474243 w 2226810"/>
              <a:gd name="connsiteY20" fmla="*/ 516989 h 971685"/>
              <a:gd name="connsiteX21" fmla="*/ 1488531 w 2226810"/>
              <a:gd name="connsiteY21" fmla="*/ 507464 h 971685"/>
              <a:gd name="connsiteX22" fmla="*/ 1569493 w 2226810"/>
              <a:gd name="connsiteY22" fmla="*/ 469364 h 971685"/>
              <a:gd name="connsiteX23" fmla="*/ 1607593 w 2226810"/>
              <a:gd name="connsiteY23" fmla="*/ 450314 h 971685"/>
              <a:gd name="connsiteX24" fmla="*/ 1655218 w 2226810"/>
              <a:gd name="connsiteY24" fmla="*/ 421739 h 971685"/>
              <a:gd name="connsiteX25" fmla="*/ 1688556 w 2226810"/>
              <a:gd name="connsiteY25" fmla="*/ 402689 h 971685"/>
              <a:gd name="connsiteX26" fmla="*/ 1721893 w 2226810"/>
              <a:gd name="connsiteY26" fmla="*/ 378877 h 971685"/>
              <a:gd name="connsiteX27" fmla="*/ 1764756 w 2226810"/>
              <a:gd name="connsiteY27" fmla="*/ 350302 h 971685"/>
              <a:gd name="connsiteX28" fmla="*/ 1826668 w 2226810"/>
              <a:gd name="connsiteY28" fmla="*/ 312202 h 971685"/>
              <a:gd name="connsiteX29" fmla="*/ 1845718 w 2226810"/>
              <a:gd name="connsiteY29" fmla="*/ 297914 h 971685"/>
              <a:gd name="connsiteX30" fmla="*/ 1888581 w 2226810"/>
              <a:gd name="connsiteY30" fmla="*/ 264577 h 971685"/>
              <a:gd name="connsiteX31" fmla="*/ 1917156 w 2226810"/>
              <a:gd name="connsiteY31" fmla="*/ 245527 h 971685"/>
              <a:gd name="connsiteX32" fmla="*/ 1931443 w 2226810"/>
              <a:gd name="connsiteY32" fmla="*/ 240764 h 971685"/>
              <a:gd name="connsiteX33" fmla="*/ 1960018 w 2226810"/>
              <a:gd name="connsiteY33" fmla="*/ 216952 h 971685"/>
              <a:gd name="connsiteX34" fmla="*/ 1979068 w 2226810"/>
              <a:gd name="connsiteY34" fmla="*/ 207427 h 971685"/>
              <a:gd name="connsiteX35" fmla="*/ 2036218 w 2226810"/>
              <a:gd name="connsiteY35" fmla="*/ 174089 h 971685"/>
              <a:gd name="connsiteX36" fmla="*/ 2064793 w 2226810"/>
              <a:gd name="connsiteY36" fmla="*/ 150277 h 971685"/>
              <a:gd name="connsiteX37" fmla="*/ 2083843 w 2226810"/>
              <a:gd name="connsiteY37" fmla="*/ 140752 h 971685"/>
              <a:gd name="connsiteX38" fmla="*/ 2093368 w 2226810"/>
              <a:gd name="connsiteY38" fmla="*/ 126464 h 971685"/>
              <a:gd name="connsiteX39" fmla="*/ 2112418 w 2226810"/>
              <a:gd name="connsiteY39" fmla="*/ 121702 h 971685"/>
              <a:gd name="connsiteX40" fmla="*/ 2150518 w 2226810"/>
              <a:gd name="connsiteY40" fmla="*/ 93127 h 971685"/>
              <a:gd name="connsiteX41" fmla="*/ 2174331 w 2226810"/>
              <a:gd name="connsiteY41" fmla="*/ 74077 h 971685"/>
              <a:gd name="connsiteX42" fmla="*/ 2183856 w 2226810"/>
              <a:gd name="connsiteY42" fmla="*/ 59789 h 971685"/>
              <a:gd name="connsiteX43" fmla="*/ 2198143 w 2226810"/>
              <a:gd name="connsiteY43" fmla="*/ 55027 h 971685"/>
              <a:gd name="connsiteX44" fmla="*/ 2221956 w 2226810"/>
              <a:gd name="connsiteY44" fmla="*/ 16927 h 971685"/>
              <a:gd name="connsiteX45" fmla="*/ 2212431 w 2226810"/>
              <a:gd name="connsiteY45" fmla="*/ 12164 h 971685"/>
              <a:gd name="connsiteX46" fmla="*/ 2188618 w 2226810"/>
              <a:gd name="connsiteY46" fmla="*/ 55027 h 971685"/>
              <a:gd name="connsiteX47" fmla="*/ 2179093 w 2226810"/>
              <a:gd name="connsiteY47" fmla="*/ 69314 h 971685"/>
              <a:gd name="connsiteX48" fmla="*/ 2155281 w 2226810"/>
              <a:gd name="connsiteY48" fmla="*/ 107414 h 971685"/>
              <a:gd name="connsiteX49" fmla="*/ 2131468 w 2226810"/>
              <a:gd name="connsiteY49" fmla="*/ 145514 h 971685"/>
              <a:gd name="connsiteX50" fmla="*/ 2117181 w 2226810"/>
              <a:gd name="connsiteY50" fmla="*/ 174089 h 971685"/>
              <a:gd name="connsiteX51" fmla="*/ 2112418 w 2226810"/>
              <a:gd name="connsiteY51" fmla="*/ 188377 h 971685"/>
              <a:gd name="connsiteX52" fmla="*/ 2083843 w 2226810"/>
              <a:gd name="connsiteY52" fmla="*/ 207427 h 971685"/>
              <a:gd name="connsiteX53" fmla="*/ 2060031 w 2226810"/>
              <a:gd name="connsiteY53" fmla="*/ 236002 h 971685"/>
              <a:gd name="connsiteX54" fmla="*/ 2036218 w 2226810"/>
              <a:gd name="connsiteY54" fmla="*/ 259814 h 971685"/>
              <a:gd name="connsiteX55" fmla="*/ 2017168 w 2226810"/>
              <a:gd name="connsiteY55" fmla="*/ 293152 h 971685"/>
              <a:gd name="connsiteX56" fmla="*/ 2002881 w 2226810"/>
              <a:gd name="connsiteY56" fmla="*/ 302677 h 971685"/>
              <a:gd name="connsiteX57" fmla="*/ 1993356 w 2226810"/>
              <a:gd name="connsiteY57" fmla="*/ 316964 h 971685"/>
              <a:gd name="connsiteX58" fmla="*/ 1979068 w 2226810"/>
              <a:gd name="connsiteY58" fmla="*/ 321727 h 971685"/>
              <a:gd name="connsiteX59" fmla="*/ 1974306 w 2226810"/>
              <a:gd name="connsiteY59" fmla="*/ 336014 h 971685"/>
              <a:gd name="connsiteX60" fmla="*/ 1945731 w 2226810"/>
              <a:gd name="connsiteY60" fmla="*/ 355064 h 971685"/>
              <a:gd name="connsiteX61" fmla="*/ 1936206 w 2226810"/>
              <a:gd name="connsiteY61" fmla="*/ 369352 h 971685"/>
              <a:gd name="connsiteX62" fmla="*/ 1921918 w 2226810"/>
              <a:gd name="connsiteY62" fmla="*/ 374114 h 971685"/>
              <a:gd name="connsiteX63" fmla="*/ 1907631 w 2226810"/>
              <a:gd name="connsiteY63" fmla="*/ 383639 h 971685"/>
              <a:gd name="connsiteX64" fmla="*/ 1883818 w 2226810"/>
              <a:gd name="connsiteY64" fmla="*/ 412214 h 971685"/>
              <a:gd name="connsiteX65" fmla="*/ 1869531 w 2226810"/>
              <a:gd name="connsiteY65" fmla="*/ 416977 h 971685"/>
              <a:gd name="connsiteX66" fmla="*/ 1864768 w 2226810"/>
              <a:gd name="connsiteY66" fmla="*/ 431264 h 971685"/>
              <a:gd name="connsiteX67" fmla="*/ 1850481 w 2226810"/>
              <a:gd name="connsiteY67" fmla="*/ 436027 h 971685"/>
              <a:gd name="connsiteX68" fmla="*/ 1836193 w 2226810"/>
              <a:gd name="connsiteY68" fmla="*/ 445552 h 971685"/>
              <a:gd name="connsiteX69" fmla="*/ 1807618 w 2226810"/>
              <a:gd name="connsiteY69" fmla="*/ 455077 h 971685"/>
              <a:gd name="connsiteX70" fmla="*/ 1793331 w 2226810"/>
              <a:gd name="connsiteY70" fmla="*/ 464602 h 971685"/>
              <a:gd name="connsiteX71" fmla="*/ 1779043 w 2226810"/>
              <a:gd name="connsiteY71" fmla="*/ 478889 h 971685"/>
              <a:gd name="connsiteX72" fmla="*/ 1764756 w 2226810"/>
              <a:gd name="connsiteY72" fmla="*/ 483652 h 971685"/>
              <a:gd name="connsiteX73" fmla="*/ 1736181 w 2226810"/>
              <a:gd name="connsiteY73" fmla="*/ 502702 h 971685"/>
              <a:gd name="connsiteX74" fmla="*/ 1693318 w 2226810"/>
              <a:gd name="connsiteY74" fmla="*/ 536039 h 971685"/>
              <a:gd name="connsiteX75" fmla="*/ 1636168 w 2226810"/>
              <a:gd name="connsiteY75" fmla="*/ 574139 h 971685"/>
              <a:gd name="connsiteX76" fmla="*/ 1621881 w 2226810"/>
              <a:gd name="connsiteY76" fmla="*/ 583664 h 971685"/>
              <a:gd name="connsiteX77" fmla="*/ 1607593 w 2226810"/>
              <a:gd name="connsiteY77" fmla="*/ 588427 h 971685"/>
              <a:gd name="connsiteX78" fmla="*/ 1579018 w 2226810"/>
              <a:gd name="connsiteY78" fmla="*/ 602714 h 971685"/>
              <a:gd name="connsiteX79" fmla="*/ 1536156 w 2226810"/>
              <a:gd name="connsiteY79" fmla="*/ 621764 h 971685"/>
              <a:gd name="connsiteX80" fmla="*/ 1488531 w 2226810"/>
              <a:gd name="connsiteY80" fmla="*/ 640814 h 971685"/>
              <a:gd name="connsiteX81" fmla="*/ 1474243 w 2226810"/>
              <a:gd name="connsiteY81" fmla="*/ 645577 h 971685"/>
              <a:gd name="connsiteX82" fmla="*/ 1445668 w 2226810"/>
              <a:gd name="connsiteY82" fmla="*/ 650339 h 971685"/>
              <a:gd name="connsiteX83" fmla="*/ 1402806 w 2226810"/>
              <a:gd name="connsiteY83" fmla="*/ 664627 h 971685"/>
              <a:gd name="connsiteX84" fmla="*/ 1388518 w 2226810"/>
              <a:gd name="connsiteY84" fmla="*/ 669389 h 971685"/>
              <a:gd name="connsiteX85" fmla="*/ 1374231 w 2226810"/>
              <a:gd name="connsiteY85" fmla="*/ 674152 h 971685"/>
              <a:gd name="connsiteX86" fmla="*/ 1350418 w 2226810"/>
              <a:gd name="connsiteY86" fmla="*/ 678914 h 971685"/>
              <a:gd name="connsiteX87" fmla="*/ 1321843 w 2226810"/>
              <a:gd name="connsiteY87" fmla="*/ 688439 h 971685"/>
              <a:gd name="connsiteX88" fmla="*/ 1307556 w 2226810"/>
              <a:gd name="connsiteY88" fmla="*/ 693202 h 971685"/>
              <a:gd name="connsiteX89" fmla="*/ 1169443 w 2226810"/>
              <a:gd name="connsiteY89" fmla="*/ 726539 h 971685"/>
              <a:gd name="connsiteX90" fmla="*/ 1012281 w 2226810"/>
              <a:gd name="connsiteY90" fmla="*/ 750352 h 971685"/>
              <a:gd name="connsiteX91" fmla="*/ 888456 w 2226810"/>
              <a:gd name="connsiteY91" fmla="*/ 769402 h 971685"/>
              <a:gd name="connsiteX92" fmla="*/ 797968 w 2226810"/>
              <a:gd name="connsiteY92" fmla="*/ 783690 h 971685"/>
              <a:gd name="connsiteX93" fmla="*/ 645568 w 2226810"/>
              <a:gd name="connsiteY93" fmla="*/ 812264 h 971685"/>
              <a:gd name="connsiteX94" fmla="*/ 569368 w 2226810"/>
              <a:gd name="connsiteY94" fmla="*/ 826552 h 971685"/>
              <a:gd name="connsiteX95" fmla="*/ 483643 w 2226810"/>
              <a:gd name="connsiteY95" fmla="*/ 840839 h 971685"/>
              <a:gd name="connsiteX96" fmla="*/ 416968 w 2226810"/>
              <a:gd name="connsiteY96" fmla="*/ 855127 h 971685"/>
              <a:gd name="connsiteX97" fmla="*/ 316956 w 2226810"/>
              <a:gd name="connsiteY97" fmla="*/ 883702 h 971685"/>
              <a:gd name="connsiteX98" fmla="*/ 245518 w 2226810"/>
              <a:gd name="connsiteY98" fmla="*/ 897989 h 971685"/>
              <a:gd name="connsiteX99" fmla="*/ 116931 w 2226810"/>
              <a:gd name="connsiteY99" fmla="*/ 921802 h 971685"/>
              <a:gd name="connsiteX100" fmla="*/ 45493 w 2226810"/>
              <a:gd name="connsiteY100" fmla="*/ 945614 h 971685"/>
              <a:gd name="connsiteX101" fmla="*/ 16918 w 2226810"/>
              <a:gd name="connsiteY101" fmla="*/ 955139 h 971685"/>
              <a:gd name="connsiteX102" fmla="*/ 2631 w 2226810"/>
              <a:gd name="connsiteY102" fmla="*/ 964664 h 971685"/>
              <a:gd name="connsiteX103" fmla="*/ 74068 w 2226810"/>
              <a:gd name="connsiteY103" fmla="*/ 840839 h 971685"/>
              <a:gd name="connsiteX104" fmla="*/ 88355 w 2226810"/>
              <a:gd name="connsiteY10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736181 w 2226810"/>
              <a:gd name="connsiteY72" fmla="*/ 502702 h 971685"/>
              <a:gd name="connsiteX73" fmla="*/ 1693318 w 2226810"/>
              <a:gd name="connsiteY73" fmla="*/ 536039 h 971685"/>
              <a:gd name="connsiteX74" fmla="*/ 1636168 w 2226810"/>
              <a:gd name="connsiteY74" fmla="*/ 574139 h 971685"/>
              <a:gd name="connsiteX75" fmla="*/ 1621881 w 2226810"/>
              <a:gd name="connsiteY75" fmla="*/ 583664 h 971685"/>
              <a:gd name="connsiteX76" fmla="*/ 1607593 w 2226810"/>
              <a:gd name="connsiteY76" fmla="*/ 588427 h 971685"/>
              <a:gd name="connsiteX77" fmla="*/ 1579018 w 2226810"/>
              <a:gd name="connsiteY77" fmla="*/ 602714 h 971685"/>
              <a:gd name="connsiteX78" fmla="*/ 1536156 w 2226810"/>
              <a:gd name="connsiteY78" fmla="*/ 621764 h 971685"/>
              <a:gd name="connsiteX79" fmla="*/ 1488531 w 2226810"/>
              <a:gd name="connsiteY79" fmla="*/ 640814 h 971685"/>
              <a:gd name="connsiteX80" fmla="*/ 1474243 w 2226810"/>
              <a:gd name="connsiteY80" fmla="*/ 645577 h 971685"/>
              <a:gd name="connsiteX81" fmla="*/ 1445668 w 2226810"/>
              <a:gd name="connsiteY81" fmla="*/ 650339 h 971685"/>
              <a:gd name="connsiteX82" fmla="*/ 1402806 w 2226810"/>
              <a:gd name="connsiteY82" fmla="*/ 664627 h 971685"/>
              <a:gd name="connsiteX83" fmla="*/ 1388518 w 2226810"/>
              <a:gd name="connsiteY83" fmla="*/ 669389 h 971685"/>
              <a:gd name="connsiteX84" fmla="*/ 1374231 w 2226810"/>
              <a:gd name="connsiteY84" fmla="*/ 674152 h 971685"/>
              <a:gd name="connsiteX85" fmla="*/ 1350418 w 2226810"/>
              <a:gd name="connsiteY85" fmla="*/ 678914 h 971685"/>
              <a:gd name="connsiteX86" fmla="*/ 1321843 w 2226810"/>
              <a:gd name="connsiteY86" fmla="*/ 688439 h 971685"/>
              <a:gd name="connsiteX87" fmla="*/ 1307556 w 2226810"/>
              <a:gd name="connsiteY87" fmla="*/ 693202 h 971685"/>
              <a:gd name="connsiteX88" fmla="*/ 1169443 w 2226810"/>
              <a:gd name="connsiteY88" fmla="*/ 726539 h 971685"/>
              <a:gd name="connsiteX89" fmla="*/ 1012281 w 2226810"/>
              <a:gd name="connsiteY89" fmla="*/ 750352 h 971685"/>
              <a:gd name="connsiteX90" fmla="*/ 888456 w 2226810"/>
              <a:gd name="connsiteY90" fmla="*/ 769402 h 971685"/>
              <a:gd name="connsiteX91" fmla="*/ 797968 w 2226810"/>
              <a:gd name="connsiteY91" fmla="*/ 783690 h 971685"/>
              <a:gd name="connsiteX92" fmla="*/ 645568 w 2226810"/>
              <a:gd name="connsiteY92" fmla="*/ 812264 h 971685"/>
              <a:gd name="connsiteX93" fmla="*/ 569368 w 2226810"/>
              <a:gd name="connsiteY93" fmla="*/ 826552 h 971685"/>
              <a:gd name="connsiteX94" fmla="*/ 483643 w 2226810"/>
              <a:gd name="connsiteY94" fmla="*/ 840839 h 971685"/>
              <a:gd name="connsiteX95" fmla="*/ 416968 w 2226810"/>
              <a:gd name="connsiteY95" fmla="*/ 855127 h 971685"/>
              <a:gd name="connsiteX96" fmla="*/ 316956 w 2226810"/>
              <a:gd name="connsiteY96" fmla="*/ 883702 h 971685"/>
              <a:gd name="connsiteX97" fmla="*/ 245518 w 2226810"/>
              <a:gd name="connsiteY97" fmla="*/ 897989 h 971685"/>
              <a:gd name="connsiteX98" fmla="*/ 116931 w 2226810"/>
              <a:gd name="connsiteY98" fmla="*/ 921802 h 971685"/>
              <a:gd name="connsiteX99" fmla="*/ 45493 w 2226810"/>
              <a:gd name="connsiteY99" fmla="*/ 945614 h 971685"/>
              <a:gd name="connsiteX100" fmla="*/ 16918 w 2226810"/>
              <a:gd name="connsiteY100" fmla="*/ 955139 h 971685"/>
              <a:gd name="connsiteX101" fmla="*/ 2631 w 2226810"/>
              <a:gd name="connsiteY101" fmla="*/ 964664 h 971685"/>
              <a:gd name="connsiteX102" fmla="*/ 74068 w 2226810"/>
              <a:gd name="connsiteY102" fmla="*/ 840839 h 971685"/>
              <a:gd name="connsiteX103" fmla="*/ 88355 w 2226810"/>
              <a:gd name="connsiteY10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607593 w 2226810"/>
              <a:gd name="connsiteY75" fmla="*/ 588427 h 971685"/>
              <a:gd name="connsiteX76" fmla="*/ 1579018 w 2226810"/>
              <a:gd name="connsiteY76" fmla="*/ 602714 h 971685"/>
              <a:gd name="connsiteX77" fmla="*/ 1536156 w 2226810"/>
              <a:gd name="connsiteY77" fmla="*/ 621764 h 971685"/>
              <a:gd name="connsiteX78" fmla="*/ 1488531 w 2226810"/>
              <a:gd name="connsiteY78" fmla="*/ 640814 h 971685"/>
              <a:gd name="connsiteX79" fmla="*/ 1474243 w 2226810"/>
              <a:gd name="connsiteY79" fmla="*/ 645577 h 971685"/>
              <a:gd name="connsiteX80" fmla="*/ 1445668 w 2226810"/>
              <a:gd name="connsiteY80" fmla="*/ 650339 h 971685"/>
              <a:gd name="connsiteX81" fmla="*/ 1402806 w 2226810"/>
              <a:gd name="connsiteY81" fmla="*/ 664627 h 971685"/>
              <a:gd name="connsiteX82" fmla="*/ 1388518 w 2226810"/>
              <a:gd name="connsiteY82" fmla="*/ 669389 h 971685"/>
              <a:gd name="connsiteX83" fmla="*/ 1374231 w 2226810"/>
              <a:gd name="connsiteY83" fmla="*/ 674152 h 971685"/>
              <a:gd name="connsiteX84" fmla="*/ 1350418 w 2226810"/>
              <a:gd name="connsiteY84" fmla="*/ 678914 h 971685"/>
              <a:gd name="connsiteX85" fmla="*/ 1321843 w 2226810"/>
              <a:gd name="connsiteY85" fmla="*/ 688439 h 971685"/>
              <a:gd name="connsiteX86" fmla="*/ 1307556 w 2226810"/>
              <a:gd name="connsiteY86" fmla="*/ 693202 h 971685"/>
              <a:gd name="connsiteX87" fmla="*/ 1169443 w 2226810"/>
              <a:gd name="connsiteY87" fmla="*/ 726539 h 971685"/>
              <a:gd name="connsiteX88" fmla="*/ 1012281 w 2226810"/>
              <a:gd name="connsiteY88" fmla="*/ 750352 h 971685"/>
              <a:gd name="connsiteX89" fmla="*/ 888456 w 2226810"/>
              <a:gd name="connsiteY89" fmla="*/ 769402 h 971685"/>
              <a:gd name="connsiteX90" fmla="*/ 797968 w 2226810"/>
              <a:gd name="connsiteY90" fmla="*/ 783690 h 971685"/>
              <a:gd name="connsiteX91" fmla="*/ 645568 w 2226810"/>
              <a:gd name="connsiteY91" fmla="*/ 812264 h 971685"/>
              <a:gd name="connsiteX92" fmla="*/ 569368 w 2226810"/>
              <a:gd name="connsiteY92" fmla="*/ 826552 h 971685"/>
              <a:gd name="connsiteX93" fmla="*/ 483643 w 2226810"/>
              <a:gd name="connsiteY93" fmla="*/ 840839 h 971685"/>
              <a:gd name="connsiteX94" fmla="*/ 416968 w 2226810"/>
              <a:gd name="connsiteY94" fmla="*/ 855127 h 971685"/>
              <a:gd name="connsiteX95" fmla="*/ 316956 w 2226810"/>
              <a:gd name="connsiteY95" fmla="*/ 883702 h 971685"/>
              <a:gd name="connsiteX96" fmla="*/ 245518 w 2226810"/>
              <a:gd name="connsiteY96" fmla="*/ 897989 h 971685"/>
              <a:gd name="connsiteX97" fmla="*/ 116931 w 2226810"/>
              <a:gd name="connsiteY97" fmla="*/ 921802 h 971685"/>
              <a:gd name="connsiteX98" fmla="*/ 45493 w 2226810"/>
              <a:gd name="connsiteY98" fmla="*/ 945614 h 971685"/>
              <a:gd name="connsiteX99" fmla="*/ 16918 w 2226810"/>
              <a:gd name="connsiteY99" fmla="*/ 955139 h 971685"/>
              <a:gd name="connsiteX100" fmla="*/ 2631 w 2226810"/>
              <a:gd name="connsiteY100" fmla="*/ 964664 h 971685"/>
              <a:gd name="connsiteX101" fmla="*/ 74068 w 2226810"/>
              <a:gd name="connsiteY101" fmla="*/ 840839 h 971685"/>
              <a:gd name="connsiteX102" fmla="*/ 88355 w 2226810"/>
              <a:gd name="connsiteY10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579018 w 2226810"/>
              <a:gd name="connsiteY75" fmla="*/ 602714 h 971685"/>
              <a:gd name="connsiteX76" fmla="*/ 1536156 w 2226810"/>
              <a:gd name="connsiteY76" fmla="*/ 621764 h 971685"/>
              <a:gd name="connsiteX77" fmla="*/ 1488531 w 2226810"/>
              <a:gd name="connsiteY77" fmla="*/ 640814 h 971685"/>
              <a:gd name="connsiteX78" fmla="*/ 1474243 w 2226810"/>
              <a:gd name="connsiteY78" fmla="*/ 645577 h 971685"/>
              <a:gd name="connsiteX79" fmla="*/ 1445668 w 2226810"/>
              <a:gd name="connsiteY79" fmla="*/ 650339 h 971685"/>
              <a:gd name="connsiteX80" fmla="*/ 1402806 w 2226810"/>
              <a:gd name="connsiteY80" fmla="*/ 664627 h 971685"/>
              <a:gd name="connsiteX81" fmla="*/ 1388518 w 2226810"/>
              <a:gd name="connsiteY81" fmla="*/ 669389 h 971685"/>
              <a:gd name="connsiteX82" fmla="*/ 1374231 w 2226810"/>
              <a:gd name="connsiteY82" fmla="*/ 674152 h 971685"/>
              <a:gd name="connsiteX83" fmla="*/ 1350418 w 2226810"/>
              <a:gd name="connsiteY83" fmla="*/ 678914 h 971685"/>
              <a:gd name="connsiteX84" fmla="*/ 1321843 w 2226810"/>
              <a:gd name="connsiteY84" fmla="*/ 688439 h 971685"/>
              <a:gd name="connsiteX85" fmla="*/ 1307556 w 2226810"/>
              <a:gd name="connsiteY85" fmla="*/ 693202 h 971685"/>
              <a:gd name="connsiteX86" fmla="*/ 1169443 w 2226810"/>
              <a:gd name="connsiteY86" fmla="*/ 726539 h 971685"/>
              <a:gd name="connsiteX87" fmla="*/ 1012281 w 2226810"/>
              <a:gd name="connsiteY87" fmla="*/ 750352 h 971685"/>
              <a:gd name="connsiteX88" fmla="*/ 888456 w 2226810"/>
              <a:gd name="connsiteY88" fmla="*/ 769402 h 971685"/>
              <a:gd name="connsiteX89" fmla="*/ 797968 w 2226810"/>
              <a:gd name="connsiteY89" fmla="*/ 783690 h 971685"/>
              <a:gd name="connsiteX90" fmla="*/ 645568 w 2226810"/>
              <a:gd name="connsiteY90" fmla="*/ 812264 h 971685"/>
              <a:gd name="connsiteX91" fmla="*/ 569368 w 2226810"/>
              <a:gd name="connsiteY91" fmla="*/ 826552 h 971685"/>
              <a:gd name="connsiteX92" fmla="*/ 483643 w 2226810"/>
              <a:gd name="connsiteY92" fmla="*/ 840839 h 971685"/>
              <a:gd name="connsiteX93" fmla="*/ 416968 w 2226810"/>
              <a:gd name="connsiteY93" fmla="*/ 855127 h 971685"/>
              <a:gd name="connsiteX94" fmla="*/ 316956 w 2226810"/>
              <a:gd name="connsiteY94" fmla="*/ 883702 h 971685"/>
              <a:gd name="connsiteX95" fmla="*/ 245518 w 2226810"/>
              <a:gd name="connsiteY95" fmla="*/ 897989 h 971685"/>
              <a:gd name="connsiteX96" fmla="*/ 116931 w 2226810"/>
              <a:gd name="connsiteY96" fmla="*/ 921802 h 971685"/>
              <a:gd name="connsiteX97" fmla="*/ 45493 w 2226810"/>
              <a:gd name="connsiteY97" fmla="*/ 945614 h 971685"/>
              <a:gd name="connsiteX98" fmla="*/ 16918 w 2226810"/>
              <a:gd name="connsiteY98" fmla="*/ 955139 h 971685"/>
              <a:gd name="connsiteX99" fmla="*/ 2631 w 2226810"/>
              <a:gd name="connsiteY99" fmla="*/ 964664 h 971685"/>
              <a:gd name="connsiteX100" fmla="*/ 74068 w 2226810"/>
              <a:gd name="connsiteY100" fmla="*/ 840839 h 971685"/>
              <a:gd name="connsiteX101" fmla="*/ 88355 w 2226810"/>
              <a:gd name="connsiteY10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579018 w 2226810"/>
              <a:gd name="connsiteY75" fmla="*/ 602714 h 971685"/>
              <a:gd name="connsiteX76" fmla="*/ 1536156 w 2226810"/>
              <a:gd name="connsiteY76" fmla="*/ 621764 h 971685"/>
              <a:gd name="connsiteX77" fmla="*/ 1488531 w 2226810"/>
              <a:gd name="connsiteY77" fmla="*/ 640814 h 971685"/>
              <a:gd name="connsiteX78" fmla="*/ 1474243 w 2226810"/>
              <a:gd name="connsiteY78" fmla="*/ 645577 h 971685"/>
              <a:gd name="connsiteX79" fmla="*/ 1445668 w 2226810"/>
              <a:gd name="connsiteY79" fmla="*/ 650339 h 971685"/>
              <a:gd name="connsiteX80" fmla="*/ 1402806 w 2226810"/>
              <a:gd name="connsiteY80" fmla="*/ 664627 h 971685"/>
              <a:gd name="connsiteX81" fmla="*/ 1388518 w 2226810"/>
              <a:gd name="connsiteY81" fmla="*/ 669389 h 971685"/>
              <a:gd name="connsiteX82" fmla="*/ 1350418 w 2226810"/>
              <a:gd name="connsiteY82" fmla="*/ 678914 h 971685"/>
              <a:gd name="connsiteX83" fmla="*/ 1321843 w 2226810"/>
              <a:gd name="connsiteY83" fmla="*/ 688439 h 971685"/>
              <a:gd name="connsiteX84" fmla="*/ 1307556 w 2226810"/>
              <a:gd name="connsiteY84" fmla="*/ 693202 h 971685"/>
              <a:gd name="connsiteX85" fmla="*/ 1169443 w 2226810"/>
              <a:gd name="connsiteY85" fmla="*/ 726539 h 971685"/>
              <a:gd name="connsiteX86" fmla="*/ 1012281 w 2226810"/>
              <a:gd name="connsiteY86" fmla="*/ 750352 h 971685"/>
              <a:gd name="connsiteX87" fmla="*/ 888456 w 2226810"/>
              <a:gd name="connsiteY87" fmla="*/ 769402 h 971685"/>
              <a:gd name="connsiteX88" fmla="*/ 797968 w 2226810"/>
              <a:gd name="connsiteY88" fmla="*/ 783690 h 971685"/>
              <a:gd name="connsiteX89" fmla="*/ 645568 w 2226810"/>
              <a:gd name="connsiteY89" fmla="*/ 812264 h 971685"/>
              <a:gd name="connsiteX90" fmla="*/ 569368 w 2226810"/>
              <a:gd name="connsiteY90" fmla="*/ 826552 h 971685"/>
              <a:gd name="connsiteX91" fmla="*/ 483643 w 2226810"/>
              <a:gd name="connsiteY91" fmla="*/ 840839 h 971685"/>
              <a:gd name="connsiteX92" fmla="*/ 416968 w 2226810"/>
              <a:gd name="connsiteY92" fmla="*/ 855127 h 971685"/>
              <a:gd name="connsiteX93" fmla="*/ 316956 w 2226810"/>
              <a:gd name="connsiteY93" fmla="*/ 883702 h 971685"/>
              <a:gd name="connsiteX94" fmla="*/ 245518 w 2226810"/>
              <a:gd name="connsiteY94" fmla="*/ 897989 h 971685"/>
              <a:gd name="connsiteX95" fmla="*/ 116931 w 2226810"/>
              <a:gd name="connsiteY95" fmla="*/ 921802 h 971685"/>
              <a:gd name="connsiteX96" fmla="*/ 45493 w 2226810"/>
              <a:gd name="connsiteY96" fmla="*/ 945614 h 971685"/>
              <a:gd name="connsiteX97" fmla="*/ 16918 w 2226810"/>
              <a:gd name="connsiteY97" fmla="*/ 955139 h 971685"/>
              <a:gd name="connsiteX98" fmla="*/ 2631 w 2226810"/>
              <a:gd name="connsiteY98" fmla="*/ 964664 h 971685"/>
              <a:gd name="connsiteX99" fmla="*/ 74068 w 2226810"/>
              <a:gd name="connsiteY99" fmla="*/ 840839 h 971685"/>
              <a:gd name="connsiteX100" fmla="*/ 88355 w 2226810"/>
              <a:gd name="connsiteY10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579018 w 2226810"/>
              <a:gd name="connsiteY75" fmla="*/ 602714 h 971685"/>
              <a:gd name="connsiteX76" fmla="*/ 1536156 w 2226810"/>
              <a:gd name="connsiteY76" fmla="*/ 621764 h 971685"/>
              <a:gd name="connsiteX77" fmla="*/ 1488531 w 2226810"/>
              <a:gd name="connsiteY77" fmla="*/ 640814 h 971685"/>
              <a:gd name="connsiteX78" fmla="*/ 1474243 w 2226810"/>
              <a:gd name="connsiteY78" fmla="*/ 645577 h 971685"/>
              <a:gd name="connsiteX79" fmla="*/ 1445668 w 2226810"/>
              <a:gd name="connsiteY79" fmla="*/ 650339 h 971685"/>
              <a:gd name="connsiteX80" fmla="*/ 1402806 w 2226810"/>
              <a:gd name="connsiteY80" fmla="*/ 664627 h 971685"/>
              <a:gd name="connsiteX81" fmla="*/ 1388518 w 2226810"/>
              <a:gd name="connsiteY81" fmla="*/ 669389 h 971685"/>
              <a:gd name="connsiteX82" fmla="*/ 1350418 w 2226810"/>
              <a:gd name="connsiteY82" fmla="*/ 678914 h 971685"/>
              <a:gd name="connsiteX83" fmla="*/ 1307556 w 2226810"/>
              <a:gd name="connsiteY83" fmla="*/ 693202 h 971685"/>
              <a:gd name="connsiteX84" fmla="*/ 1169443 w 2226810"/>
              <a:gd name="connsiteY84" fmla="*/ 726539 h 971685"/>
              <a:gd name="connsiteX85" fmla="*/ 1012281 w 2226810"/>
              <a:gd name="connsiteY85" fmla="*/ 750352 h 971685"/>
              <a:gd name="connsiteX86" fmla="*/ 888456 w 2226810"/>
              <a:gd name="connsiteY86" fmla="*/ 769402 h 971685"/>
              <a:gd name="connsiteX87" fmla="*/ 797968 w 2226810"/>
              <a:gd name="connsiteY87" fmla="*/ 783690 h 971685"/>
              <a:gd name="connsiteX88" fmla="*/ 645568 w 2226810"/>
              <a:gd name="connsiteY88" fmla="*/ 812264 h 971685"/>
              <a:gd name="connsiteX89" fmla="*/ 569368 w 2226810"/>
              <a:gd name="connsiteY89" fmla="*/ 826552 h 971685"/>
              <a:gd name="connsiteX90" fmla="*/ 483643 w 2226810"/>
              <a:gd name="connsiteY90" fmla="*/ 840839 h 971685"/>
              <a:gd name="connsiteX91" fmla="*/ 416968 w 2226810"/>
              <a:gd name="connsiteY91" fmla="*/ 855127 h 971685"/>
              <a:gd name="connsiteX92" fmla="*/ 316956 w 2226810"/>
              <a:gd name="connsiteY92" fmla="*/ 883702 h 971685"/>
              <a:gd name="connsiteX93" fmla="*/ 245518 w 2226810"/>
              <a:gd name="connsiteY93" fmla="*/ 897989 h 971685"/>
              <a:gd name="connsiteX94" fmla="*/ 116931 w 2226810"/>
              <a:gd name="connsiteY94" fmla="*/ 921802 h 971685"/>
              <a:gd name="connsiteX95" fmla="*/ 45493 w 2226810"/>
              <a:gd name="connsiteY95" fmla="*/ 945614 h 971685"/>
              <a:gd name="connsiteX96" fmla="*/ 16918 w 2226810"/>
              <a:gd name="connsiteY96" fmla="*/ 955139 h 971685"/>
              <a:gd name="connsiteX97" fmla="*/ 2631 w 2226810"/>
              <a:gd name="connsiteY97" fmla="*/ 964664 h 971685"/>
              <a:gd name="connsiteX98" fmla="*/ 74068 w 2226810"/>
              <a:gd name="connsiteY98" fmla="*/ 840839 h 971685"/>
              <a:gd name="connsiteX99" fmla="*/ 88355 w 2226810"/>
              <a:gd name="connsiteY9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579018 w 2226810"/>
              <a:gd name="connsiteY75" fmla="*/ 602714 h 971685"/>
              <a:gd name="connsiteX76" fmla="*/ 1536156 w 2226810"/>
              <a:gd name="connsiteY76" fmla="*/ 621764 h 971685"/>
              <a:gd name="connsiteX77" fmla="*/ 1488531 w 2226810"/>
              <a:gd name="connsiteY77" fmla="*/ 640814 h 971685"/>
              <a:gd name="connsiteX78" fmla="*/ 1474243 w 2226810"/>
              <a:gd name="connsiteY78" fmla="*/ 645577 h 971685"/>
              <a:gd name="connsiteX79" fmla="*/ 1402806 w 2226810"/>
              <a:gd name="connsiteY79" fmla="*/ 664627 h 971685"/>
              <a:gd name="connsiteX80" fmla="*/ 1388518 w 2226810"/>
              <a:gd name="connsiteY80" fmla="*/ 669389 h 971685"/>
              <a:gd name="connsiteX81" fmla="*/ 1350418 w 2226810"/>
              <a:gd name="connsiteY81" fmla="*/ 678914 h 971685"/>
              <a:gd name="connsiteX82" fmla="*/ 1307556 w 2226810"/>
              <a:gd name="connsiteY82" fmla="*/ 693202 h 971685"/>
              <a:gd name="connsiteX83" fmla="*/ 1169443 w 2226810"/>
              <a:gd name="connsiteY83" fmla="*/ 726539 h 971685"/>
              <a:gd name="connsiteX84" fmla="*/ 1012281 w 2226810"/>
              <a:gd name="connsiteY84" fmla="*/ 750352 h 971685"/>
              <a:gd name="connsiteX85" fmla="*/ 888456 w 2226810"/>
              <a:gd name="connsiteY85" fmla="*/ 769402 h 971685"/>
              <a:gd name="connsiteX86" fmla="*/ 797968 w 2226810"/>
              <a:gd name="connsiteY86" fmla="*/ 783690 h 971685"/>
              <a:gd name="connsiteX87" fmla="*/ 645568 w 2226810"/>
              <a:gd name="connsiteY87" fmla="*/ 812264 h 971685"/>
              <a:gd name="connsiteX88" fmla="*/ 569368 w 2226810"/>
              <a:gd name="connsiteY88" fmla="*/ 826552 h 971685"/>
              <a:gd name="connsiteX89" fmla="*/ 483643 w 2226810"/>
              <a:gd name="connsiteY89" fmla="*/ 840839 h 971685"/>
              <a:gd name="connsiteX90" fmla="*/ 416968 w 2226810"/>
              <a:gd name="connsiteY90" fmla="*/ 855127 h 971685"/>
              <a:gd name="connsiteX91" fmla="*/ 316956 w 2226810"/>
              <a:gd name="connsiteY91" fmla="*/ 883702 h 971685"/>
              <a:gd name="connsiteX92" fmla="*/ 245518 w 2226810"/>
              <a:gd name="connsiteY92" fmla="*/ 897989 h 971685"/>
              <a:gd name="connsiteX93" fmla="*/ 116931 w 2226810"/>
              <a:gd name="connsiteY93" fmla="*/ 921802 h 971685"/>
              <a:gd name="connsiteX94" fmla="*/ 45493 w 2226810"/>
              <a:gd name="connsiteY94" fmla="*/ 945614 h 971685"/>
              <a:gd name="connsiteX95" fmla="*/ 16918 w 2226810"/>
              <a:gd name="connsiteY95" fmla="*/ 955139 h 971685"/>
              <a:gd name="connsiteX96" fmla="*/ 2631 w 2226810"/>
              <a:gd name="connsiteY96" fmla="*/ 964664 h 971685"/>
              <a:gd name="connsiteX97" fmla="*/ 74068 w 2226810"/>
              <a:gd name="connsiteY97" fmla="*/ 840839 h 971685"/>
              <a:gd name="connsiteX98" fmla="*/ 88355 w 2226810"/>
              <a:gd name="connsiteY9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579018 w 2226810"/>
              <a:gd name="connsiteY75" fmla="*/ 602714 h 971685"/>
              <a:gd name="connsiteX76" fmla="*/ 1536156 w 2226810"/>
              <a:gd name="connsiteY76" fmla="*/ 621764 h 971685"/>
              <a:gd name="connsiteX77" fmla="*/ 1488531 w 2226810"/>
              <a:gd name="connsiteY77" fmla="*/ 640814 h 971685"/>
              <a:gd name="connsiteX78" fmla="*/ 1474243 w 2226810"/>
              <a:gd name="connsiteY78" fmla="*/ 645577 h 971685"/>
              <a:gd name="connsiteX79" fmla="*/ 1402806 w 2226810"/>
              <a:gd name="connsiteY79" fmla="*/ 664627 h 971685"/>
              <a:gd name="connsiteX80" fmla="*/ 1350418 w 2226810"/>
              <a:gd name="connsiteY80" fmla="*/ 678914 h 971685"/>
              <a:gd name="connsiteX81" fmla="*/ 1307556 w 2226810"/>
              <a:gd name="connsiteY81" fmla="*/ 693202 h 971685"/>
              <a:gd name="connsiteX82" fmla="*/ 1169443 w 2226810"/>
              <a:gd name="connsiteY82" fmla="*/ 726539 h 971685"/>
              <a:gd name="connsiteX83" fmla="*/ 1012281 w 2226810"/>
              <a:gd name="connsiteY83" fmla="*/ 750352 h 971685"/>
              <a:gd name="connsiteX84" fmla="*/ 888456 w 2226810"/>
              <a:gd name="connsiteY84" fmla="*/ 769402 h 971685"/>
              <a:gd name="connsiteX85" fmla="*/ 797968 w 2226810"/>
              <a:gd name="connsiteY85" fmla="*/ 783690 h 971685"/>
              <a:gd name="connsiteX86" fmla="*/ 645568 w 2226810"/>
              <a:gd name="connsiteY86" fmla="*/ 812264 h 971685"/>
              <a:gd name="connsiteX87" fmla="*/ 569368 w 2226810"/>
              <a:gd name="connsiteY87" fmla="*/ 826552 h 971685"/>
              <a:gd name="connsiteX88" fmla="*/ 483643 w 2226810"/>
              <a:gd name="connsiteY88" fmla="*/ 840839 h 971685"/>
              <a:gd name="connsiteX89" fmla="*/ 416968 w 2226810"/>
              <a:gd name="connsiteY89" fmla="*/ 855127 h 971685"/>
              <a:gd name="connsiteX90" fmla="*/ 316956 w 2226810"/>
              <a:gd name="connsiteY90" fmla="*/ 883702 h 971685"/>
              <a:gd name="connsiteX91" fmla="*/ 245518 w 2226810"/>
              <a:gd name="connsiteY91" fmla="*/ 897989 h 971685"/>
              <a:gd name="connsiteX92" fmla="*/ 116931 w 2226810"/>
              <a:gd name="connsiteY92" fmla="*/ 921802 h 971685"/>
              <a:gd name="connsiteX93" fmla="*/ 45493 w 2226810"/>
              <a:gd name="connsiteY93" fmla="*/ 945614 h 971685"/>
              <a:gd name="connsiteX94" fmla="*/ 16918 w 2226810"/>
              <a:gd name="connsiteY94" fmla="*/ 955139 h 971685"/>
              <a:gd name="connsiteX95" fmla="*/ 2631 w 2226810"/>
              <a:gd name="connsiteY95" fmla="*/ 964664 h 971685"/>
              <a:gd name="connsiteX96" fmla="*/ 74068 w 2226810"/>
              <a:gd name="connsiteY96" fmla="*/ 840839 h 971685"/>
              <a:gd name="connsiteX97" fmla="*/ 88355 w 2226810"/>
              <a:gd name="connsiteY9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93331 w 2226810"/>
              <a:gd name="connsiteY69" fmla="*/ 464602 h 971685"/>
              <a:gd name="connsiteX70" fmla="*/ 1779043 w 2226810"/>
              <a:gd name="connsiteY70" fmla="*/ 478889 h 971685"/>
              <a:gd name="connsiteX71" fmla="*/ 1764756 w 2226810"/>
              <a:gd name="connsiteY71" fmla="*/ 483652 h 971685"/>
              <a:gd name="connsiteX72" fmla="*/ 1693318 w 2226810"/>
              <a:gd name="connsiteY72" fmla="*/ 536039 h 971685"/>
              <a:gd name="connsiteX73" fmla="*/ 1636168 w 2226810"/>
              <a:gd name="connsiteY73" fmla="*/ 574139 h 971685"/>
              <a:gd name="connsiteX74" fmla="*/ 1621881 w 2226810"/>
              <a:gd name="connsiteY74" fmla="*/ 583664 h 971685"/>
              <a:gd name="connsiteX75" fmla="*/ 1579018 w 2226810"/>
              <a:gd name="connsiteY75" fmla="*/ 602714 h 971685"/>
              <a:gd name="connsiteX76" fmla="*/ 1536156 w 2226810"/>
              <a:gd name="connsiteY76" fmla="*/ 621764 h 971685"/>
              <a:gd name="connsiteX77" fmla="*/ 1488531 w 2226810"/>
              <a:gd name="connsiteY77" fmla="*/ 640814 h 971685"/>
              <a:gd name="connsiteX78" fmla="*/ 1402806 w 2226810"/>
              <a:gd name="connsiteY78" fmla="*/ 664627 h 971685"/>
              <a:gd name="connsiteX79" fmla="*/ 1350418 w 2226810"/>
              <a:gd name="connsiteY79" fmla="*/ 678914 h 971685"/>
              <a:gd name="connsiteX80" fmla="*/ 1307556 w 2226810"/>
              <a:gd name="connsiteY80" fmla="*/ 693202 h 971685"/>
              <a:gd name="connsiteX81" fmla="*/ 1169443 w 2226810"/>
              <a:gd name="connsiteY81" fmla="*/ 726539 h 971685"/>
              <a:gd name="connsiteX82" fmla="*/ 1012281 w 2226810"/>
              <a:gd name="connsiteY82" fmla="*/ 750352 h 971685"/>
              <a:gd name="connsiteX83" fmla="*/ 888456 w 2226810"/>
              <a:gd name="connsiteY83" fmla="*/ 769402 h 971685"/>
              <a:gd name="connsiteX84" fmla="*/ 797968 w 2226810"/>
              <a:gd name="connsiteY84" fmla="*/ 783690 h 971685"/>
              <a:gd name="connsiteX85" fmla="*/ 645568 w 2226810"/>
              <a:gd name="connsiteY85" fmla="*/ 812264 h 971685"/>
              <a:gd name="connsiteX86" fmla="*/ 569368 w 2226810"/>
              <a:gd name="connsiteY86" fmla="*/ 826552 h 971685"/>
              <a:gd name="connsiteX87" fmla="*/ 483643 w 2226810"/>
              <a:gd name="connsiteY87" fmla="*/ 840839 h 971685"/>
              <a:gd name="connsiteX88" fmla="*/ 416968 w 2226810"/>
              <a:gd name="connsiteY88" fmla="*/ 855127 h 971685"/>
              <a:gd name="connsiteX89" fmla="*/ 316956 w 2226810"/>
              <a:gd name="connsiteY89" fmla="*/ 883702 h 971685"/>
              <a:gd name="connsiteX90" fmla="*/ 245518 w 2226810"/>
              <a:gd name="connsiteY90" fmla="*/ 897989 h 971685"/>
              <a:gd name="connsiteX91" fmla="*/ 116931 w 2226810"/>
              <a:gd name="connsiteY91" fmla="*/ 921802 h 971685"/>
              <a:gd name="connsiteX92" fmla="*/ 45493 w 2226810"/>
              <a:gd name="connsiteY92" fmla="*/ 945614 h 971685"/>
              <a:gd name="connsiteX93" fmla="*/ 16918 w 2226810"/>
              <a:gd name="connsiteY93" fmla="*/ 955139 h 971685"/>
              <a:gd name="connsiteX94" fmla="*/ 2631 w 2226810"/>
              <a:gd name="connsiteY94" fmla="*/ 964664 h 971685"/>
              <a:gd name="connsiteX95" fmla="*/ 74068 w 2226810"/>
              <a:gd name="connsiteY95" fmla="*/ 840839 h 971685"/>
              <a:gd name="connsiteX96" fmla="*/ 88355 w 2226810"/>
              <a:gd name="connsiteY9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79043 w 2226810"/>
              <a:gd name="connsiteY69" fmla="*/ 478889 h 971685"/>
              <a:gd name="connsiteX70" fmla="*/ 1764756 w 2226810"/>
              <a:gd name="connsiteY70" fmla="*/ 483652 h 971685"/>
              <a:gd name="connsiteX71" fmla="*/ 1693318 w 2226810"/>
              <a:gd name="connsiteY71" fmla="*/ 536039 h 971685"/>
              <a:gd name="connsiteX72" fmla="*/ 1636168 w 2226810"/>
              <a:gd name="connsiteY72" fmla="*/ 574139 h 971685"/>
              <a:gd name="connsiteX73" fmla="*/ 1621881 w 2226810"/>
              <a:gd name="connsiteY73" fmla="*/ 583664 h 971685"/>
              <a:gd name="connsiteX74" fmla="*/ 1579018 w 2226810"/>
              <a:gd name="connsiteY74" fmla="*/ 602714 h 971685"/>
              <a:gd name="connsiteX75" fmla="*/ 1536156 w 2226810"/>
              <a:gd name="connsiteY75" fmla="*/ 621764 h 971685"/>
              <a:gd name="connsiteX76" fmla="*/ 1488531 w 2226810"/>
              <a:gd name="connsiteY76" fmla="*/ 640814 h 971685"/>
              <a:gd name="connsiteX77" fmla="*/ 1402806 w 2226810"/>
              <a:gd name="connsiteY77" fmla="*/ 664627 h 971685"/>
              <a:gd name="connsiteX78" fmla="*/ 1350418 w 2226810"/>
              <a:gd name="connsiteY78" fmla="*/ 678914 h 971685"/>
              <a:gd name="connsiteX79" fmla="*/ 1307556 w 2226810"/>
              <a:gd name="connsiteY79" fmla="*/ 693202 h 971685"/>
              <a:gd name="connsiteX80" fmla="*/ 1169443 w 2226810"/>
              <a:gd name="connsiteY80" fmla="*/ 726539 h 971685"/>
              <a:gd name="connsiteX81" fmla="*/ 1012281 w 2226810"/>
              <a:gd name="connsiteY81" fmla="*/ 750352 h 971685"/>
              <a:gd name="connsiteX82" fmla="*/ 888456 w 2226810"/>
              <a:gd name="connsiteY82" fmla="*/ 769402 h 971685"/>
              <a:gd name="connsiteX83" fmla="*/ 797968 w 2226810"/>
              <a:gd name="connsiteY83" fmla="*/ 783690 h 971685"/>
              <a:gd name="connsiteX84" fmla="*/ 645568 w 2226810"/>
              <a:gd name="connsiteY84" fmla="*/ 812264 h 971685"/>
              <a:gd name="connsiteX85" fmla="*/ 569368 w 2226810"/>
              <a:gd name="connsiteY85" fmla="*/ 826552 h 971685"/>
              <a:gd name="connsiteX86" fmla="*/ 483643 w 2226810"/>
              <a:gd name="connsiteY86" fmla="*/ 840839 h 971685"/>
              <a:gd name="connsiteX87" fmla="*/ 416968 w 2226810"/>
              <a:gd name="connsiteY87" fmla="*/ 855127 h 971685"/>
              <a:gd name="connsiteX88" fmla="*/ 316956 w 2226810"/>
              <a:gd name="connsiteY88" fmla="*/ 883702 h 971685"/>
              <a:gd name="connsiteX89" fmla="*/ 245518 w 2226810"/>
              <a:gd name="connsiteY89" fmla="*/ 897989 h 971685"/>
              <a:gd name="connsiteX90" fmla="*/ 116931 w 2226810"/>
              <a:gd name="connsiteY90" fmla="*/ 921802 h 971685"/>
              <a:gd name="connsiteX91" fmla="*/ 45493 w 2226810"/>
              <a:gd name="connsiteY91" fmla="*/ 945614 h 971685"/>
              <a:gd name="connsiteX92" fmla="*/ 16918 w 2226810"/>
              <a:gd name="connsiteY92" fmla="*/ 955139 h 971685"/>
              <a:gd name="connsiteX93" fmla="*/ 2631 w 2226810"/>
              <a:gd name="connsiteY93" fmla="*/ 964664 h 971685"/>
              <a:gd name="connsiteX94" fmla="*/ 74068 w 2226810"/>
              <a:gd name="connsiteY94" fmla="*/ 840839 h 971685"/>
              <a:gd name="connsiteX95" fmla="*/ 88355 w 2226810"/>
              <a:gd name="connsiteY9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64768 w 2226810"/>
              <a:gd name="connsiteY65" fmla="*/ 431264 h 971685"/>
              <a:gd name="connsiteX66" fmla="*/ 1850481 w 2226810"/>
              <a:gd name="connsiteY66" fmla="*/ 436027 h 971685"/>
              <a:gd name="connsiteX67" fmla="*/ 1836193 w 2226810"/>
              <a:gd name="connsiteY67" fmla="*/ 445552 h 971685"/>
              <a:gd name="connsiteX68" fmla="*/ 1807618 w 2226810"/>
              <a:gd name="connsiteY68" fmla="*/ 455077 h 971685"/>
              <a:gd name="connsiteX69" fmla="*/ 1779043 w 2226810"/>
              <a:gd name="connsiteY69" fmla="*/ 478889 h 971685"/>
              <a:gd name="connsiteX70" fmla="*/ 1693318 w 2226810"/>
              <a:gd name="connsiteY70" fmla="*/ 536039 h 971685"/>
              <a:gd name="connsiteX71" fmla="*/ 1636168 w 2226810"/>
              <a:gd name="connsiteY71" fmla="*/ 574139 h 971685"/>
              <a:gd name="connsiteX72" fmla="*/ 1621881 w 2226810"/>
              <a:gd name="connsiteY72" fmla="*/ 583664 h 971685"/>
              <a:gd name="connsiteX73" fmla="*/ 1579018 w 2226810"/>
              <a:gd name="connsiteY73" fmla="*/ 602714 h 971685"/>
              <a:gd name="connsiteX74" fmla="*/ 1536156 w 2226810"/>
              <a:gd name="connsiteY74" fmla="*/ 621764 h 971685"/>
              <a:gd name="connsiteX75" fmla="*/ 1488531 w 2226810"/>
              <a:gd name="connsiteY75" fmla="*/ 640814 h 971685"/>
              <a:gd name="connsiteX76" fmla="*/ 1402806 w 2226810"/>
              <a:gd name="connsiteY76" fmla="*/ 664627 h 971685"/>
              <a:gd name="connsiteX77" fmla="*/ 1350418 w 2226810"/>
              <a:gd name="connsiteY77" fmla="*/ 678914 h 971685"/>
              <a:gd name="connsiteX78" fmla="*/ 1307556 w 2226810"/>
              <a:gd name="connsiteY78" fmla="*/ 693202 h 971685"/>
              <a:gd name="connsiteX79" fmla="*/ 1169443 w 2226810"/>
              <a:gd name="connsiteY79" fmla="*/ 726539 h 971685"/>
              <a:gd name="connsiteX80" fmla="*/ 1012281 w 2226810"/>
              <a:gd name="connsiteY80" fmla="*/ 750352 h 971685"/>
              <a:gd name="connsiteX81" fmla="*/ 888456 w 2226810"/>
              <a:gd name="connsiteY81" fmla="*/ 769402 h 971685"/>
              <a:gd name="connsiteX82" fmla="*/ 797968 w 2226810"/>
              <a:gd name="connsiteY82" fmla="*/ 783690 h 971685"/>
              <a:gd name="connsiteX83" fmla="*/ 645568 w 2226810"/>
              <a:gd name="connsiteY83" fmla="*/ 812264 h 971685"/>
              <a:gd name="connsiteX84" fmla="*/ 569368 w 2226810"/>
              <a:gd name="connsiteY84" fmla="*/ 826552 h 971685"/>
              <a:gd name="connsiteX85" fmla="*/ 483643 w 2226810"/>
              <a:gd name="connsiteY85" fmla="*/ 840839 h 971685"/>
              <a:gd name="connsiteX86" fmla="*/ 416968 w 2226810"/>
              <a:gd name="connsiteY86" fmla="*/ 855127 h 971685"/>
              <a:gd name="connsiteX87" fmla="*/ 316956 w 2226810"/>
              <a:gd name="connsiteY87" fmla="*/ 883702 h 971685"/>
              <a:gd name="connsiteX88" fmla="*/ 245518 w 2226810"/>
              <a:gd name="connsiteY88" fmla="*/ 897989 h 971685"/>
              <a:gd name="connsiteX89" fmla="*/ 116931 w 2226810"/>
              <a:gd name="connsiteY89" fmla="*/ 921802 h 971685"/>
              <a:gd name="connsiteX90" fmla="*/ 45493 w 2226810"/>
              <a:gd name="connsiteY90" fmla="*/ 945614 h 971685"/>
              <a:gd name="connsiteX91" fmla="*/ 16918 w 2226810"/>
              <a:gd name="connsiteY91" fmla="*/ 955139 h 971685"/>
              <a:gd name="connsiteX92" fmla="*/ 2631 w 2226810"/>
              <a:gd name="connsiteY92" fmla="*/ 964664 h 971685"/>
              <a:gd name="connsiteX93" fmla="*/ 74068 w 2226810"/>
              <a:gd name="connsiteY93" fmla="*/ 840839 h 971685"/>
              <a:gd name="connsiteX94" fmla="*/ 88355 w 2226810"/>
              <a:gd name="connsiteY9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907631 w 2226810"/>
              <a:gd name="connsiteY62" fmla="*/ 383639 h 971685"/>
              <a:gd name="connsiteX63" fmla="*/ 1883818 w 2226810"/>
              <a:gd name="connsiteY63" fmla="*/ 412214 h 971685"/>
              <a:gd name="connsiteX64" fmla="*/ 1869531 w 2226810"/>
              <a:gd name="connsiteY64" fmla="*/ 416977 h 971685"/>
              <a:gd name="connsiteX65" fmla="*/ 1850481 w 2226810"/>
              <a:gd name="connsiteY65" fmla="*/ 436027 h 971685"/>
              <a:gd name="connsiteX66" fmla="*/ 1836193 w 2226810"/>
              <a:gd name="connsiteY66" fmla="*/ 445552 h 971685"/>
              <a:gd name="connsiteX67" fmla="*/ 1807618 w 2226810"/>
              <a:gd name="connsiteY67" fmla="*/ 455077 h 971685"/>
              <a:gd name="connsiteX68" fmla="*/ 1779043 w 2226810"/>
              <a:gd name="connsiteY68" fmla="*/ 478889 h 971685"/>
              <a:gd name="connsiteX69" fmla="*/ 1693318 w 2226810"/>
              <a:gd name="connsiteY69" fmla="*/ 536039 h 971685"/>
              <a:gd name="connsiteX70" fmla="*/ 1636168 w 2226810"/>
              <a:gd name="connsiteY70" fmla="*/ 574139 h 971685"/>
              <a:gd name="connsiteX71" fmla="*/ 1621881 w 2226810"/>
              <a:gd name="connsiteY71" fmla="*/ 583664 h 971685"/>
              <a:gd name="connsiteX72" fmla="*/ 1579018 w 2226810"/>
              <a:gd name="connsiteY72" fmla="*/ 602714 h 971685"/>
              <a:gd name="connsiteX73" fmla="*/ 1536156 w 2226810"/>
              <a:gd name="connsiteY73" fmla="*/ 621764 h 971685"/>
              <a:gd name="connsiteX74" fmla="*/ 1488531 w 2226810"/>
              <a:gd name="connsiteY74" fmla="*/ 640814 h 971685"/>
              <a:gd name="connsiteX75" fmla="*/ 1402806 w 2226810"/>
              <a:gd name="connsiteY75" fmla="*/ 664627 h 971685"/>
              <a:gd name="connsiteX76" fmla="*/ 1350418 w 2226810"/>
              <a:gd name="connsiteY76" fmla="*/ 678914 h 971685"/>
              <a:gd name="connsiteX77" fmla="*/ 1307556 w 2226810"/>
              <a:gd name="connsiteY77" fmla="*/ 693202 h 971685"/>
              <a:gd name="connsiteX78" fmla="*/ 1169443 w 2226810"/>
              <a:gd name="connsiteY78" fmla="*/ 726539 h 971685"/>
              <a:gd name="connsiteX79" fmla="*/ 1012281 w 2226810"/>
              <a:gd name="connsiteY79" fmla="*/ 750352 h 971685"/>
              <a:gd name="connsiteX80" fmla="*/ 888456 w 2226810"/>
              <a:gd name="connsiteY80" fmla="*/ 769402 h 971685"/>
              <a:gd name="connsiteX81" fmla="*/ 797968 w 2226810"/>
              <a:gd name="connsiteY81" fmla="*/ 783690 h 971685"/>
              <a:gd name="connsiteX82" fmla="*/ 645568 w 2226810"/>
              <a:gd name="connsiteY82" fmla="*/ 812264 h 971685"/>
              <a:gd name="connsiteX83" fmla="*/ 569368 w 2226810"/>
              <a:gd name="connsiteY83" fmla="*/ 826552 h 971685"/>
              <a:gd name="connsiteX84" fmla="*/ 483643 w 2226810"/>
              <a:gd name="connsiteY84" fmla="*/ 840839 h 971685"/>
              <a:gd name="connsiteX85" fmla="*/ 416968 w 2226810"/>
              <a:gd name="connsiteY85" fmla="*/ 855127 h 971685"/>
              <a:gd name="connsiteX86" fmla="*/ 316956 w 2226810"/>
              <a:gd name="connsiteY86" fmla="*/ 883702 h 971685"/>
              <a:gd name="connsiteX87" fmla="*/ 245518 w 2226810"/>
              <a:gd name="connsiteY87" fmla="*/ 897989 h 971685"/>
              <a:gd name="connsiteX88" fmla="*/ 116931 w 2226810"/>
              <a:gd name="connsiteY88" fmla="*/ 921802 h 971685"/>
              <a:gd name="connsiteX89" fmla="*/ 45493 w 2226810"/>
              <a:gd name="connsiteY89" fmla="*/ 945614 h 971685"/>
              <a:gd name="connsiteX90" fmla="*/ 16918 w 2226810"/>
              <a:gd name="connsiteY90" fmla="*/ 955139 h 971685"/>
              <a:gd name="connsiteX91" fmla="*/ 2631 w 2226810"/>
              <a:gd name="connsiteY91" fmla="*/ 964664 h 971685"/>
              <a:gd name="connsiteX92" fmla="*/ 74068 w 2226810"/>
              <a:gd name="connsiteY92" fmla="*/ 840839 h 971685"/>
              <a:gd name="connsiteX93" fmla="*/ 88355 w 2226810"/>
              <a:gd name="connsiteY9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45731 w 2226810"/>
              <a:gd name="connsiteY59" fmla="*/ 355064 h 971685"/>
              <a:gd name="connsiteX60" fmla="*/ 1936206 w 2226810"/>
              <a:gd name="connsiteY60" fmla="*/ 369352 h 971685"/>
              <a:gd name="connsiteX61" fmla="*/ 1921918 w 2226810"/>
              <a:gd name="connsiteY61" fmla="*/ 374114 h 971685"/>
              <a:gd name="connsiteX62" fmla="*/ 1883818 w 2226810"/>
              <a:gd name="connsiteY62" fmla="*/ 412214 h 971685"/>
              <a:gd name="connsiteX63" fmla="*/ 1869531 w 2226810"/>
              <a:gd name="connsiteY63" fmla="*/ 416977 h 971685"/>
              <a:gd name="connsiteX64" fmla="*/ 1850481 w 2226810"/>
              <a:gd name="connsiteY64" fmla="*/ 436027 h 971685"/>
              <a:gd name="connsiteX65" fmla="*/ 1836193 w 2226810"/>
              <a:gd name="connsiteY65" fmla="*/ 445552 h 971685"/>
              <a:gd name="connsiteX66" fmla="*/ 1807618 w 2226810"/>
              <a:gd name="connsiteY66" fmla="*/ 455077 h 971685"/>
              <a:gd name="connsiteX67" fmla="*/ 1779043 w 2226810"/>
              <a:gd name="connsiteY67" fmla="*/ 478889 h 971685"/>
              <a:gd name="connsiteX68" fmla="*/ 1693318 w 2226810"/>
              <a:gd name="connsiteY68" fmla="*/ 536039 h 971685"/>
              <a:gd name="connsiteX69" fmla="*/ 1636168 w 2226810"/>
              <a:gd name="connsiteY69" fmla="*/ 574139 h 971685"/>
              <a:gd name="connsiteX70" fmla="*/ 1621881 w 2226810"/>
              <a:gd name="connsiteY70" fmla="*/ 583664 h 971685"/>
              <a:gd name="connsiteX71" fmla="*/ 1579018 w 2226810"/>
              <a:gd name="connsiteY71" fmla="*/ 602714 h 971685"/>
              <a:gd name="connsiteX72" fmla="*/ 1536156 w 2226810"/>
              <a:gd name="connsiteY72" fmla="*/ 621764 h 971685"/>
              <a:gd name="connsiteX73" fmla="*/ 1488531 w 2226810"/>
              <a:gd name="connsiteY73" fmla="*/ 640814 h 971685"/>
              <a:gd name="connsiteX74" fmla="*/ 1402806 w 2226810"/>
              <a:gd name="connsiteY74" fmla="*/ 664627 h 971685"/>
              <a:gd name="connsiteX75" fmla="*/ 1350418 w 2226810"/>
              <a:gd name="connsiteY75" fmla="*/ 678914 h 971685"/>
              <a:gd name="connsiteX76" fmla="*/ 1307556 w 2226810"/>
              <a:gd name="connsiteY76" fmla="*/ 693202 h 971685"/>
              <a:gd name="connsiteX77" fmla="*/ 1169443 w 2226810"/>
              <a:gd name="connsiteY77" fmla="*/ 726539 h 971685"/>
              <a:gd name="connsiteX78" fmla="*/ 1012281 w 2226810"/>
              <a:gd name="connsiteY78" fmla="*/ 750352 h 971685"/>
              <a:gd name="connsiteX79" fmla="*/ 888456 w 2226810"/>
              <a:gd name="connsiteY79" fmla="*/ 769402 h 971685"/>
              <a:gd name="connsiteX80" fmla="*/ 797968 w 2226810"/>
              <a:gd name="connsiteY80" fmla="*/ 783690 h 971685"/>
              <a:gd name="connsiteX81" fmla="*/ 645568 w 2226810"/>
              <a:gd name="connsiteY81" fmla="*/ 812264 h 971685"/>
              <a:gd name="connsiteX82" fmla="*/ 569368 w 2226810"/>
              <a:gd name="connsiteY82" fmla="*/ 826552 h 971685"/>
              <a:gd name="connsiteX83" fmla="*/ 483643 w 2226810"/>
              <a:gd name="connsiteY83" fmla="*/ 840839 h 971685"/>
              <a:gd name="connsiteX84" fmla="*/ 416968 w 2226810"/>
              <a:gd name="connsiteY84" fmla="*/ 855127 h 971685"/>
              <a:gd name="connsiteX85" fmla="*/ 316956 w 2226810"/>
              <a:gd name="connsiteY85" fmla="*/ 883702 h 971685"/>
              <a:gd name="connsiteX86" fmla="*/ 245518 w 2226810"/>
              <a:gd name="connsiteY86" fmla="*/ 897989 h 971685"/>
              <a:gd name="connsiteX87" fmla="*/ 116931 w 2226810"/>
              <a:gd name="connsiteY87" fmla="*/ 921802 h 971685"/>
              <a:gd name="connsiteX88" fmla="*/ 45493 w 2226810"/>
              <a:gd name="connsiteY88" fmla="*/ 945614 h 971685"/>
              <a:gd name="connsiteX89" fmla="*/ 16918 w 2226810"/>
              <a:gd name="connsiteY89" fmla="*/ 955139 h 971685"/>
              <a:gd name="connsiteX90" fmla="*/ 2631 w 2226810"/>
              <a:gd name="connsiteY90" fmla="*/ 964664 h 971685"/>
              <a:gd name="connsiteX91" fmla="*/ 74068 w 2226810"/>
              <a:gd name="connsiteY91" fmla="*/ 840839 h 971685"/>
              <a:gd name="connsiteX92" fmla="*/ 88355 w 2226810"/>
              <a:gd name="connsiteY9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7181 w 2226810"/>
              <a:gd name="connsiteY49" fmla="*/ 174089 h 971685"/>
              <a:gd name="connsiteX50" fmla="*/ 2112418 w 2226810"/>
              <a:gd name="connsiteY50" fmla="*/ 188377 h 971685"/>
              <a:gd name="connsiteX51" fmla="*/ 2083843 w 2226810"/>
              <a:gd name="connsiteY51" fmla="*/ 207427 h 971685"/>
              <a:gd name="connsiteX52" fmla="*/ 2060031 w 2226810"/>
              <a:gd name="connsiteY52" fmla="*/ 236002 h 971685"/>
              <a:gd name="connsiteX53" fmla="*/ 2036218 w 2226810"/>
              <a:gd name="connsiteY53" fmla="*/ 259814 h 971685"/>
              <a:gd name="connsiteX54" fmla="*/ 2017168 w 2226810"/>
              <a:gd name="connsiteY54" fmla="*/ 293152 h 971685"/>
              <a:gd name="connsiteX55" fmla="*/ 2002881 w 2226810"/>
              <a:gd name="connsiteY55" fmla="*/ 302677 h 971685"/>
              <a:gd name="connsiteX56" fmla="*/ 1993356 w 2226810"/>
              <a:gd name="connsiteY56" fmla="*/ 316964 h 971685"/>
              <a:gd name="connsiteX57" fmla="*/ 1979068 w 2226810"/>
              <a:gd name="connsiteY57" fmla="*/ 321727 h 971685"/>
              <a:gd name="connsiteX58" fmla="*/ 1974306 w 2226810"/>
              <a:gd name="connsiteY58" fmla="*/ 336014 h 971685"/>
              <a:gd name="connsiteX59" fmla="*/ 1936206 w 2226810"/>
              <a:gd name="connsiteY59" fmla="*/ 369352 h 971685"/>
              <a:gd name="connsiteX60" fmla="*/ 1921918 w 2226810"/>
              <a:gd name="connsiteY60" fmla="*/ 374114 h 971685"/>
              <a:gd name="connsiteX61" fmla="*/ 1883818 w 2226810"/>
              <a:gd name="connsiteY61" fmla="*/ 412214 h 971685"/>
              <a:gd name="connsiteX62" fmla="*/ 1869531 w 2226810"/>
              <a:gd name="connsiteY62" fmla="*/ 416977 h 971685"/>
              <a:gd name="connsiteX63" fmla="*/ 1850481 w 2226810"/>
              <a:gd name="connsiteY63" fmla="*/ 436027 h 971685"/>
              <a:gd name="connsiteX64" fmla="*/ 1836193 w 2226810"/>
              <a:gd name="connsiteY64" fmla="*/ 445552 h 971685"/>
              <a:gd name="connsiteX65" fmla="*/ 1807618 w 2226810"/>
              <a:gd name="connsiteY65" fmla="*/ 455077 h 971685"/>
              <a:gd name="connsiteX66" fmla="*/ 1779043 w 2226810"/>
              <a:gd name="connsiteY66" fmla="*/ 478889 h 971685"/>
              <a:gd name="connsiteX67" fmla="*/ 1693318 w 2226810"/>
              <a:gd name="connsiteY67" fmla="*/ 536039 h 971685"/>
              <a:gd name="connsiteX68" fmla="*/ 1636168 w 2226810"/>
              <a:gd name="connsiteY68" fmla="*/ 574139 h 971685"/>
              <a:gd name="connsiteX69" fmla="*/ 1621881 w 2226810"/>
              <a:gd name="connsiteY69" fmla="*/ 583664 h 971685"/>
              <a:gd name="connsiteX70" fmla="*/ 1579018 w 2226810"/>
              <a:gd name="connsiteY70" fmla="*/ 602714 h 971685"/>
              <a:gd name="connsiteX71" fmla="*/ 1536156 w 2226810"/>
              <a:gd name="connsiteY71" fmla="*/ 621764 h 971685"/>
              <a:gd name="connsiteX72" fmla="*/ 1488531 w 2226810"/>
              <a:gd name="connsiteY72" fmla="*/ 640814 h 971685"/>
              <a:gd name="connsiteX73" fmla="*/ 1402806 w 2226810"/>
              <a:gd name="connsiteY73" fmla="*/ 664627 h 971685"/>
              <a:gd name="connsiteX74" fmla="*/ 1350418 w 2226810"/>
              <a:gd name="connsiteY74" fmla="*/ 678914 h 971685"/>
              <a:gd name="connsiteX75" fmla="*/ 1307556 w 2226810"/>
              <a:gd name="connsiteY75" fmla="*/ 693202 h 971685"/>
              <a:gd name="connsiteX76" fmla="*/ 1169443 w 2226810"/>
              <a:gd name="connsiteY76" fmla="*/ 726539 h 971685"/>
              <a:gd name="connsiteX77" fmla="*/ 1012281 w 2226810"/>
              <a:gd name="connsiteY77" fmla="*/ 750352 h 971685"/>
              <a:gd name="connsiteX78" fmla="*/ 888456 w 2226810"/>
              <a:gd name="connsiteY78" fmla="*/ 769402 h 971685"/>
              <a:gd name="connsiteX79" fmla="*/ 797968 w 2226810"/>
              <a:gd name="connsiteY79" fmla="*/ 783690 h 971685"/>
              <a:gd name="connsiteX80" fmla="*/ 645568 w 2226810"/>
              <a:gd name="connsiteY80" fmla="*/ 812264 h 971685"/>
              <a:gd name="connsiteX81" fmla="*/ 569368 w 2226810"/>
              <a:gd name="connsiteY81" fmla="*/ 826552 h 971685"/>
              <a:gd name="connsiteX82" fmla="*/ 483643 w 2226810"/>
              <a:gd name="connsiteY82" fmla="*/ 840839 h 971685"/>
              <a:gd name="connsiteX83" fmla="*/ 416968 w 2226810"/>
              <a:gd name="connsiteY83" fmla="*/ 855127 h 971685"/>
              <a:gd name="connsiteX84" fmla="*/ 316956 w 2226810"/>
              <a:gd name="connsiteY84" fmla="*/ 883702 h 971685"/>
              <a:gd name="connsiteX85" fmla="*/ 245518 w 2226810"/>
              <a:gd name="connsiteY85" fmla="*/ 897989 h 971685"/>
              <a:gd name="connsiteX86" fmla="*/ 116931 w 2226810"/>
              <a:gd name="connsiteY86" fmla="*/ 921802 h 971685"/>
              <a:gd name="connsiteX87" fmla="*/ 45493 w 2226810"/>
              <a:gd name="connsiteY87" fmla="*/ 945614 h 971685"/>
              <a:gd name="connsiteX88" fmla="*/ 16918 w 2226810"/>
              <a:gd name="connsiteY88" fmla="*/ 955139 h 971685"/>
              <a:gd name="connsiteX89" fmla="*/ 2631 w 2226810"/>
              <a:gd name="connsiteY89" fmla="*/ 964664 h 971685"/>
              <a:gd name="connsiteX90" fmla="*/ 74068 w 2226810"/>
              <a:gd name="connsiteY90" fmla="*/ 840839 h 971685"/>
              <a:gd name="connsiteX91" fmla="*/ 88355 w 2226810"/>
              <a:gd name="connsiteY9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55281 w 2226810"/>
              <a:gd name="connsiteY47" fmla="*/ 107414 h 971685"/>
              <a:gd name="connsiteX48" fmla="*/ 2131468 w 2226810"/>
              <a:gd name="connsiteY48" fmla="*/ 145514 h 971685"/>
              <a:gd name="connsiteX49" fmla="*/ 2112418 w 2226810"/>
              <a:gd name="connsiteY49" fmla="*/ 188377 h 971685"/>
              <a:gd name="connsiteX50" fmla="*/ 2083843 w 2226810"/>
              <a:gd name="connsiteY50" fmla="*/ 207427 h 971685"/>
              <a:gd name="connsiteX51" fmla="*/ 2060031 w 2226810"/>
              <a:gd name="connsiteY51" fmla="*/ 236002 h 971685"/>
              <a:gd name="connsiteX52" fmla="*/ 2036218 w 2226810"/>
              <a:gd name="connsiteY52" fmla="*/ 259814 h 971685"/>
              <a:gd name="connsiteX53" fmla="*/ 2017168 w 2226810"/>
              <a:gd name="connsiteY53" fmla="*/ 293152 h 971685"/>
              <a:gd name="connsiteX54" fmla="*/ 2002881 w 2226810"/>
              <a:gd name="connsiteY54" fmla="*/ 302677 h 971685"/>
              <a:gd name="connsiteX55" fmla="*/ 1993356 w 2226810"/>
              <a:gd name="connsiteY55" fmla="*/ 316964 h 971685"/>
              <a:gd name="connsiteX56" fmla="*/ 1979068 w 2226810"/>
              <a:gd name="connsiteY56" fmla="*/ 321727 h 971685"/>
              <a:gd name="connsiteX57" fmla="*/ 1974306 w 2226810"/>
              <a:gd name="connsiteY57" fmla="*/ 336014 h 971685"/>
              <a:gd name="connsiteX58" fmla="*/ 1936206 w 2226810"/>
              <a:gd name="connsiteY58" fmla="*/ 369352 h 971685"/>
              <a:gd name="connsiteX59" fmla="*/ 1921918 w 2226810"/>
              <a:gd name="connsiteY59" fmla="*/ 374114 h 971685"/>
              <a:gd name="connsiteX60" fmla="*/ 1883818 w 2226810"/>
              <a:gd name="connsiteY60" fmla="*/ 412214 h 971685"/>
              <a:gd name="connsiteX61" fmla="*/ 1869531 w 2226810"/>
              <a:gd name="connsiteY61" fmla="*/ 416977 h 971685"/>
              <a:gd name="connsiteX62" fmla="*/ 1850481 w 2226810"/>
              <a:gd name="connsiteY62" fmla="*/ 436027 h 971685"/>
              <a:gd name="connsiteX63" fmla="*/ 1836193 w 2226810"/>
              <a:gd name="connsiteY63" fmla="*/ 445552 h 971685"/>
              <a:gd name="connsiteX64" fmla="*/ 1807618 w 2226810"/>
              <a:gd name="connsiteY64" fmla="*/ 455077 h 971685"/>
              <a:gd name="connsiteX65" fmla="*/ 1779043 w 2226810"/>
              <a:gd name="connsiteY65" fmla="*/ 478889 h 971685"/>
              <a:gd name="connsiteX66" fmla="*/ 1693318 w 2226810"/>
              <a:gd name="connsiteY66" fmla="*/ 536039 h 971685"/>
              <a:gd name="connsiteX67" fmla="*/ 1636168 w 2226810"/>
              <a:gd name="connsiteY67" fmla="*/ 574139 h 971685"/>
              <a:gd name="connsiteX68" fmla="*/ 1621881 w 2226810"/>
              <a:gd name="connsiteY68" fmla="*/ 583664 h 971685"/>
              <a:gd name="connsiteX69" fmla="*/ 1579018 w 2226810"/>
              <a:gd name="connsiteY69" fmla="*/ 602714 h 971685"/>
              <a:gd name="connsiteX70" fmla="*/ 1536156 w 2226810"/>
              <a:gd name="connsiteY70" fmla="*/ 621764 h 971685"/>
              <a:gd name="connsiteX71" fmla="*/ 1488531 w 2226810"/>
              <a:gd name="connsiteY71" fmla="*/ 640814 h 971685"/>
              <a:gd name="connsiteX72" fmla="*/ 1402806 w 2226810"/>
              <a:gd name="connsiteY72" fmla="*/ 664627 h 971685"/>
              <a:gd name="connsiteX73" fmla="*/ 1350418 w 2226810"/>
              <a:gd name="connsiteY73" fmla="*/ 678914 h 971685"/>
              <a:gd name="connsiteX74" fmla="*/ 1307556 w 2226810"/>
              <a:gd name="connsiteY74" fmla="*/ 693202 h 971685"/>
              <a:gd name="connsiteX75" fmla="*/ 1169443 w 2226810"/>
              <a:gd name="connsiteY75" fmla="*/ 726539 h 971685"/>
              <a:gd name="connsiteX76" fmla="*/ 1012281 w 2226810"/>
              <a:gd name="connsiteY76" fmla="*/ 750352 h 971685"/>
              <a:gd name="connsiteX77" fmla="*/ 888456 w 2226810"/>
              <a:gd name="connsiteY77" fmla="*/ 769402 h 971685"/>
              <a:gd name="connsiteX78" fmla="*/ 797968 w 2226810"/>
              <a:gd name="connsiteY78" fmla="*/ 783690 h 971685"/>
              <a:gd name="connsiteX79" fmla="*/ 645568 w 2226810"/>
              <a:gd name="connsiteY79" fmla="*/ 812264 h 971685"/>
              <a:gd name="connsiteX80" fmla="*/ 569368 w 2226810"/>
              <a:gd name="connsiteY80" fmla="*/ 826552 h 971685"/>
              <a:gd name="connsiteX81" fmla="*/ 483643 w 2226810"/>
              <a:gd name="connsiteY81" fmla="*/ 840839 h 971685"/>
              <a:gd name="connsiteX82" fmla="*/ 416968 w 2226810"/>
              <a:gd name="connsiteY82" fmla="*/ 855127 h 971685"/>
              <a:gd name="connsiteX83" fmla="*/ 316956 w 2226810"/>
              <a:gd name="connsiteY83" fmla="*/ 883702 h 971685"/>
              <a:gd name="connsiteX84" fmla="*/ 245518 w 2226810"/>
              <a:gd name="connsiteY84" fmla="*/ 897989 h 971685"/>
              <a:gd name="connsiteX85" fmla="*/ 116931 w 2226810"/>
              <a:gd name="connsiteY85" fmla="*/ 921802 h 971685"/>
              <a:gd name="connsiteX86" fmla="*/ 45493 w 2226810"/>
              <a:gd name="connsiteY86" fmla="*/ 945614 h 971685"/>
              <a:gd name="connsiteX87" fmla="*/ 16918 w 2226810"/>
              <a:gd name="connsiteY87" fmla="*/ 955139 h 971685"/>
              <a:gd name="connsiteX88" fmla="*/ 2631 w 2226810"/>
              <a:gd name="connsiteY88" fmla="*/ 964664 h 971685"/>
              <a:gd name="connsiteX89" fmla="*/ 74068 w 2226810"/>
              <a:gd name="connsiteY89" fmla="*/ 840839 h 971685"/>
              <a:gd name="connsiteX90" fmla="*/ 88355 w 2226810"/>
              <a:gd name="connsiteY9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093368 w 2226810"/>
              <a:gd name="connsiteY37" fmla="*/ 126464 h 971685"/>
              <a:gd name="connsiteX38" fmla="*/ 2112418 w 2226810"/>
              <a:gd name="connsiteY38" fmla="*/ 121702 h 971685"/>
              <a:gd name="connsiteX39" fmla="*/ 2150518 w 2226810"/>
              <a:gd name="connsiteY39" fmla="*/ 93127 h 971685"/>
              <a:gd name="connsiteX40" fmla="*/ 2174331 w 2226810"/>
              <a:gd name="connsiteY40" fmla="*/ 74077 h 971685"/>
              <a:gd name="connsiteX41" fmla="*/ 2183856 w 2226810"/>
              <a:gd name="connsiteY41" fmla="*/ 59789 h 971685"/>
              <a:gd name="connsiteX42" fmla="*/ 2198143 w 2226810"/>
              <a:gd name="connsiteY42" fmla="*/ 55027 h 971685"/>
              <a:gd name="connsiteX43" fmla="*/ 2221956 w 2226810"/>
              <a:gd name="connsiteY43" fmla="*/ 16927 h 971685"/>
              <a:gd name="connsiteX44" fmla="*/ 2212431 w 2226810"/>
              <a:gd name="connsiteY44" fmla="*/ 12164 h 971685"/>
              <a:gd name="connsiteX45" fmla="*/ 2188618 w 2226810"/>
              <a:gd name="connsiteY45" fmla="*/ 55027 h 971685"/>
              <a:gd name="connsiteX46" fmla="*/ 2179093 w 2226810"/>
              <a:gd name="connsiteY46" fmla="*/ 69314 h 971685"/>
              <a:gd name="connsiteX47" fmla="*/ 2131468 w 2226810"/>
              <a:gd name="connsiteY47" fmla="*/ 145514 h 971685"/>
              <a:gd name="connsiteX48" fmla="*/ 2112418 w 2226810"/>
              <a:gd name="connsiteY48" fmla="*/ 188377 h 971685"/>
              <a:gd name="connsiteX49" fmla="*/ 2083843 w 2226810"/>
              <a:gd name="connsiteY49" fmla="*/ 207427 h 971685"/>
              <a:gd name="connsiteX50" fmla="*/ 2060031 w 2226810"/>
              <a:gd name="connsiteY50" fmla="*/ 236002 h 971685"/>
              <a:gd name="connsiteX51" fmla="*/ 2036218 w 2226810"/>
              <a:gd name="connsiteY51" fmla="*/ 259814 h 971685"/>
              <a:gd name="connsiteX52" fmla="*/ 2017168 w 2226810"/>
              <a:gd name="connsiteY52" fmla="*/ 293152 h 971685"/>
              <a:gd name="connsiteX53" fmla="*/ 2002881 w 2226810"/>
              <a:gd name="connsiteY53" fmla="*/ 302677 h 971685"/>
              <a:gd name="connsiteX54" fmla="*/ 1993356 w 2226810"/>
              <a:gd name="connsiteY54" fmla="*/ 316964 h 971685"/>
              <a:gd name="connsiteX55" fmla="*/ 1979068 w 2226810"/>
              <a:gd name="connsiteY55" fmla="*/ 321727 h 971685"/>
              <a:gd name="connsiteX56" fmla="*/ 1974306 w 2226810"/>
              <a:gd name="connsiteY56" fmla="*/ 336014 h 971685"/>
              <a:gd name="connsiteX57" fmla="*/ 1936206 w 2226810"/>
              <a:gd name="connsiteY57" fmla="*/ 369352 h 971685"/>
              <a:gd name="connsiteX58" fmla="*/ 1921918 w 2226810"/>
              <a:gd name="connsiteY58" fmla="*/ 374114 h 971685"/>
              <a:gd name="connsiteX59" fmla="*/ 1883818 w 2226810"/>
              <a:gd name="connsiteY59" fmla="*/ 412214 h 971685"/>
              <a:gd name="connsiteX60" fmla="*/ 1869531 w 2226810"/>
              <a:gd name="connsiteY60" fmla="*/ 416977 h 971685"/>
              <a:gd name="connsiteX61" fmla="*/ 1850481 w 2226810"/>
              <a:gd name="connsiteY61" fmla="*/ 436027 h 971685"/>
              <a:gd name="connsiteX62" fmla="*/ 1836193 w 2226810"/>
              <a:gd name="connsiteY62" fmla="*/ 445552 h 971685"/>
              <a:gd name="connsiteX63" fmla="*/ 1807618 w 2226810"/>
              <a:gd name="connsiteY63" fmla="*/ 455077 h 971685"/>
              <a:gd name="connsiteX64" fmla="*/ 1779043 w 2226810"/>
              <a:gd name="connsiteY64" fmla="*/ 478889 h 971685"/>
              <a:gd name="connsiteX65" fmla="*/ 1693318 w 2226810"/>
              <a:gd name="connsiteY65" fmla="*/ 536039 h 971685"/>
              <a:gd name="connsiteX66" fmla="*/ 1636168 w 2226810"/>
              <a:gd name="connsiteY66" fmla="*/ 574139 h 971685"/>
              <a:gd name="connsiteX67" fmla="*/ 1621881 w 2226810"/>
              <a:gd name="connsiteY67" fmla="*/ 583664 h 971685"/>
              <a:gd name="connsiteX68" fmla="*/ 1579018 w 2226810"/>
              <a:gd name="connsiteY68" fmla="*/ 602714 h 971685"/>
              <a:gd name="connsiteX69" fmla="*/ 1536156 w 2226810"/>
              <a:gd name="connsiteY69" fmla="*/ 621764 h 971685"/>
              <a:gd name="connsiteX70" fmla="*/ 1488531 w 2226810"/>
              <a:gd name="connsiteY70" fmla="*/ 640814 h 971685"/>
              <a:gd name="connsiteX71" fmla="*/ 1402806 w 2226810"/>
              <a:gd name="connsiteY71" fmla="*/ 664627 h 971685"/>
              <a:gd name="connsiteX72" fmla="*/ 1350418 w 2226810"/>
              <a:gd name="connsiteY72" fmla="*/ 678914 h 971685"/>
              <a:gd name="connsiteX73" fmla="*/ 1307556 w 2226810"/>
              <a:gd name="connsiteY73" fmla="*/ 693202 h 971685"/>
              <a:gd name="connsiteX74" fmla="*/ 1169443 w 2226810"/>
              <a:gd name="connsiteY74" fmla="*/ 726539 h 971685"/>
              <a:gd name="connsiteX75" fmla="*/ 1012281 w 2226810"/>
              <a:gd name="connsiteY75" fmla="*/ 750352 h 971685"/>
              <a:gd name="connsiteX76" fmla="*/ 888456 w 2226810"/>
              <a:gd name="connsiteY76" fmla="*/ 769402 h 971685"/>
              <a:gd name="connsiteX77" fmla="*/ 797968 w 2226810"/>
              <a:gd name="connsiteY77" fmla="*/ 783690 h 971685"/>
              <a:gd name="connsiteX78" fmla="*/ 645568 w 2226810"/>
              <a:gd name="connsiteY78" fmla="*/ 812264 h 971685"/>
              <a:gd name="connsiteX79" fmla="*/ 569368 w 2226810"/>
              <a:gd name="connsiteY79" fmla="*/ 826552 h 971685"/>
              <a:gd name="connsiteX80" fmla="*/ 483643 w 2226810"/>
              <a:gd name="connsiteY80" fmla="*/ 840839 h 971685"/>
              <a:gd name="connsiteX81" fmla="*/ 416968 w 2226810"/>
              <a:gd name="connsiteY81" fmla="*/ 855127 h 971685"/>
              <a:gd name="connsiteX82" fmla="*/ 316956 w 2226810"/>
              <a:gd name="connsiteY82" fmla="*/ 883702 h 971685"/>
              <a:gd name="connsiteX83" fmla="*/ 245518 w 2226810"/>
              <a:gd name="connsiteY83" fmla="*/ 897989 h 971685"/>
              <a:gd name="connsiteX84" fmla="*/ 116931 w 2226810"/>
              <a:gd name="connsiteY84" fmla="*/ 921802 h 971685"/>
              <a:gd name="connsiteX85" fmla="*/ 45493 w 2226810"/>
              <a:gd name="connsiteY85" fmla="*/ 945614 h 971685"/>
              <a:gd name="connsiteX86" fmla="*/ 16918 w 2226810"/>
              <a:gd name="connsiteY86" fmla="*/ 955139 h 971685"/>
              <a:gd name="connsiteX87" fmla="*/ 2631 w 2226810"/>
              <a:gd name="connsiteY87" fmla="*/ 964664 h 971685"/>
              <a:gd name="connsiteX88" fmla="*/ 74068 w 2226810"/>
              <a:gd name="connsiteY88" fmla="*/ 840839 h 971685"/>
              <a:gd name="connsiteX89" fmla="*/ 88355 w 2226810"/>
              <a:gd name="connsiteY8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45718 w 2226810"/>
              <a:gd name="connsiteY28" fmla="*/ 297914 h 971685"/>
              <a:gd name="connsiteX29" fmla="*/ 1888581 w 2226810"/>
              <a:gd name="connsiteY29" fmla="*/ 264577 h 971685"/>
              <a:gd name="connsiteX30" fmla="*/ 1917156 w 2226810"/>
              <a:gd name="connsiteY30" fmla="*/ 245527 h 971685"/>
              <a:gd name="connsiteX31" fmla="*/ 1931443 w 2226810"/>
              <a:gd name="connsiteY31" fmla="*/ 240764 h 971685"/>
              <a:gd name="connsiteX32" fmla="*/ 1960018 w 2226810"/>
              <a:gd name="connsiteY32" fmla="*/ 216952 h 971685"/>
              <a:gd name="connsiteX33" fmla="*/ 1979068 w 2226810"/>
              <a:gd name="connsiteY33" fmla="*/ 207427 h 971685"/>
              <a:gd name="connsiteX34" fmla="*/ 2036218 w 2226810"/>
              <a:gd name="connsiteY34" fmla="*/ 174089 h 971685"/>
              <a:gd name="connsiteX35" fmla="*/ 2064793 w 2226810"/>
              <a:gd name="connsiteY35" fmla="*/ 150277 h 971685"/>
              <a:gd name="connsiteX36" fmla="*/ 2083843 w 2226810"/>
              <a:gd name="connsiteY36" fmla="*/ 140752 h 971685"/>
              <a:gd name="connsiteX37" fmla="*/ 2112418 w 2226810"/>
              <a:gd name="connsiteY37" fmla="*/ 121702 h 971685"/>
              <a:gd name="connsiteX38" fmla="*/ 2150518 w 2226810"/>
              <a:gd name="connsiteY38" fmla="*/ 93127 h 971685"/>
              <a:gd name="connsiteX39" fmla="*/ 2174331 w 2226810"/>
              <a:gd name="connsiteY39" fmla="*/ 74077 h 971685"/>
              <a:gd name="connsiteX40" fmla="*/ 2183856 w 2226810"/>
              <a:gd name="connsiteY40" fmla="*/ 59789 h 971685"/>
              <a:gd name="connsiteX41" fmla="*/ 2198143 w 2226810"/>
              <a:gd name="connsiteY41" fmla="*/ 55027 h 971685"/>
              <a:gd name="connsiteX42" fmla="*/ 2221956 w 2226810"/>
              <a:gd name="connsiteY42" fmla="*/ 16927 h 971685"/>
              <a:gd name="connsiteX43" fmla="*/ 2212431 w 2226810"/>
              <a:gd name="connsiteY43" fmla="*/ 12164 h 971685"/>
              <a:gd name="connsiteX44" fmla="*/ 2188618 w 2226810"/>
              <a:gd name="connsiteY44" fmla="*/ 55027 h 971685"/>
              <a:gd name="connsiteX45" fmla="*/ 2179093 w 2226810"/>
              <a:gd name="connsiteY45" fmla="*/ 69314 h 971685"/>
              <a:gd name="connsiteX46" fmla="*/ 2131468 w 2226810"/>
              <a:gd name="connsiteY46" fmla="*/ 145514 h 971685"/>
              <a:gd name="connsiteX47" fmla="*/ 2112418 w 2226810"/>
              <a:gd name="connsiteY47" fmla="*/ 188377 h 971685"/>
              <a:gd name="connsiteX48" fmla="*/ 2083843 w 2226810"/>
              <a:gd name="connsiteY48" fmla="*/ 207427 h 971685"/>
              <a:gd name="connsiteX49" fmla="*/ 2060031 w 2226810"/>
              <a:gd name="connsiteY49" fmla="*/ 236002 h 971685"/>
              <a:gd name="connsiteX50" fmla="*/ 2036218 w 2226810"/>
              <a:gd name="connsiteY50" fmla="*/ 259814 h 971685"/>
              <a:gd name="connsiteX51" fmla="*/ 2017168 w 2226810"/>
              <a:gd name="connsiteY51" fmla="*/ 293152 h 971685"/>
              <a:gd name="connsiteX52" fmla="*/ 2002881 w 2226810"/>
              <a:gd name="connsiteY52" fmla="*/ 302677 h 971685"/>
              <a:gd name="connsiteX53" fmla="*/ 1993356 w 2226810"/>
              <a:gd name="connsiteY53" fmla="*/ 316964 h 971685"/>
              <a:gd name="connsiteX54" fmla="*/ 1979068 w 2226810"/>
              <a:gd name="connsiteY54" fmla="*/ 321727 h 971685"/>
              <a:gd name="connsiteX55" fmla="*/ 1974306 w 2226810"/>
              <a:gd name="connsiteY55" fmla="*/ 336014 h 971685"/>
              <a:gd name="connsiteX56" fmla="*/ 1936206 w 2226810"/>
              <a:gd name="connsiteY56" fmla="*/ 369352 h 971685"/>
              <a:gd name="connsiteX57" fmla="*/ 1921918 w 2226810"/>
              <a:gd name="connsiteY57" fmla="*/ 374114 h 971685"/>
              <a:gd name="connsiteX58" fmla="*/ 1883818 w 2226810"/>
              <a:gd name="connsiteY58" fmla="*/ 412214 h 971685"/>
              <a:gd name="connsiteX59" fmla="*/ 1869531 w 2226810"/>
              <a:gd name="connsiteY59" fmla="*/ 416977 h 971685"/>
              <a:gd name="connsiteX60" fmla="*/ 1850481 w 2226810"/>
              <a:gd name="connsiteY60" fmla="*/ 436027 h 971685"/>
              <a:gd name="connsiteX61" fmla="*/ 1836193 w 2226810"/>
              <a:gd name="connsiteY61" fmla="*/ 445552 h 971685"/>
              <a:gd name="connsiteX62" fmla="*/ 1807618 w 2226810"/>
              <a:gd name="connsiteY62" fmla="*/ 455077 h 971685"/>
              <a:gd name="connsiteX63" fmla="*/ 1779043 w 2226810"/>
              <a:gd name="connsiteY63" fmla="*/ 478889 h 971685"/>
              <a:gd name="connsiteX64" fmla="*/ 1693318 w 2226810"/>
              <a:gd name="connsiteY64" fmla="*/ 536039 h 971685"/>
              <a:gd name="connsiteX65" fmla="*/ 1636168 w 2226810"/>
              <a:gd name="connsiteY65" fmla="*/ 574139 h 971685"/>
              <a:gd name="connsiteX66" fmla="*/ 1621881 w 2226810"/>
              <a:gd name="connsiteY66" fmla="*/ 583664 h 971685"/>
              <a:gd name="connsiteX67" fmla="*/ 1579018 w 2226810"/>
              <a:gd name="connsiteY67" fmla="*/ 602714 h 971685"/>
              <a:gd name="connsiteX68" fmla="*/ 1536156 w 2226810"/>
              <a:gd name="connsiteY68" fmla="*/ 621764 h 971685"/>
              <a:gd name="connsiteX69" fmla="*/ 1488531 w 2226810"/>
              <a:gd name="connsiteY69" fmla="*/ 640814 h 971685"/>
              <a:gd name="connsiteX70" fmla="*/ 1402806 w 2226810"/>
              <a:gd name="connsiteY70" fmla="*/ 664627 h 971685"/>
              <a:gd name="connsiteX71" fmla="*/ 1350418 w 2226810"/>
              <a:gd name="connsiteY71" fmla="*/ 678914 h 971685"/>
              <a:gd name="connsiteX72" fmla="*/ 1307556 w 2226810"/>
              <a:gd name="connsiteY72" fmla="*/ 693202 h 971685"/>
              <a:gd name="connsiteX73" fmla="*/ 1169443 w 2226810"/>
              <a:gd name="connsiteY73" fmla="*/ 726539 h 971685"/>
              <a:gd name="connsiteX74" fmla="*/ 1012281 w 2226810"/>
              <a:gd name="connsiteY74" fmla="*/ 750352 h 971685"/>
              <a:gd name="connsiteX75" fmla="*/ 888456 w 2226810"/>
              <a:gd name="connsiteY75" fmla="*/ 769402 h 971685"/>
              <a:gd name="connsiteX76" fmla="*/ 797968 w 2226810"/>
              <a:gd name="connsiteY76" fmla="*/ 783690 h 971685"/>
              <a:gd name="connsiteX77" fmla="*/ 645568 w 2226810"/>
              <a:gd name="connsiteY77" fmla="*/ 812264 h 971685"/>
              <a:gd name="connsiteX78" fmla="*/ 569368 w 2226810"/>
              <a:gd name="connsiteY78" fmla="*/ 826552 h 971685"/>
              <a:gd name="connsiteX79" fmla="*/ 483643 w 2226810"/>
              <a:gd name="connsiteY79" fmla="*/ 840839 h 971685"/>
              <a:gd name="connsiteX80" fmla="*/ 416968 w 2226810"/>
              <a:gd name="connsiteY80" fmla="*/ 855127 h 971685"/>
              <a:gd name="connsiteX81" fmla="*/ 316956 w 2226810"/>
              <a:gd name="connsiteY81" fmla="*/ 883702 h 971685"/>
              <a:gd name="connsiteX82" fmla="*/ 245518 w 2226810"/>
              <a:gd name="connsiteY82" fmla="*/ 897989 h 971685"/>
              <a:gd name="connsiteX83" fmla="*/ 116931 w 2226810"/>
              <a:gd name="connsiteY83" fmla="*/ 921802 h 971685"/>
              <a:gd name="connsiteX84" fmla="*/ 45493 w 2226810"/>
              <a:gd name="connsiteY84" fmla="*/ 945614 h 971685"/>
              <a:gd name="connsiteX85" fmla="*/ 16918 w 2226810"/>
              <a:gd name="connsiteY85" fmla="*/ 955139 h 971685"/>
              <a:gd name="connsiteX86" fmla="*/ 2631 w 2226810"/>
              <a:gd name="connsiteY86" fmla="*/ 964664 h 971685"/>
              <a:gd name="connsiteX87" fmla="*/ 74068 w 2226810"/>
              <a:gd name="connsiteY87" fmla="*/ 840839 h 971685"/>
              <a:gd name="connsiteX88" fmla="*/ 88355 w 2226810"/>
              <a:gd name="connsiteY8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55118 w 2226810"/>
              <a:gd name="connsiteY9" fmla="*/ 650339 h 971685"/>
              <a:gd name="connsiteX10" fmla="*/ 907506 w 2226810"/>
              <a:gd name="connsiteY10" fmla="*/ 640814 h 971685"/>
              <a:gd name="connsiteX11" fmla="*/ 1017043 w 2226810"/>
              <a:gd name="connsiteY11" fmla="*/ 617002 h 971685"/>
              <a:gd name="connsiteX12" fmla="*/ 1050381 w 2226810"/>
              <a:gd name="connsiteY12" fmla="*/ 612239 h 971685"/>
              <a:gd name="connsiteX13" fmla="*/ 1126581 w 2226810"/>
              <a:gd name="connsiteY13" fmla="*/ 597952 h 971685"/>
              <a:gd name="connsiteX14" fmla="*/ 1198018 w 2226810"/>
              <a:gd name="connsiteY14" fmla="*/ 583664 h 971685"/>
              <a:gd name="connsiteX15" fmla="*/ 1264693 w 2226810"/>
              <a:gd name="connsiteY15" fmla="*/ 569377 h 971685"/>
              <a:gd name="connsiteX16" fmla="*/ 1283743 w 2226810"/>
              <a:gd name="connsiteY16" fmla="*/ 564614 h 971685"/>
              <a:gd name="connsiteX17" fmla="*/ 1345656 w 2226810"/>
              <a:gd name="connsiteY17" fmla="*/ 550327 h 971685"/>
              <a:gd name="connsiteX18" fmla="*/ 1407568 w 2226810"/>
              <a:gd name="connsiteY18" fmla="*/ 540802 h 971685"/>
              <a:gd name="connsiteX19" fmla="*/ 1474243 w 2226810"/>
              <a:gd name="connsiteY19" fmla="*/ 516989 h 971685"/>
              <a:gd name="connsiteX20" fmla="*/ 1488531 w 2226810"/>
              <a:gd name="connsiteY20" fmla="*/ 507464 h 971685"/>
              <a:gd name="connsiteX21" fmla="*/ 1569493 w 2226810"/>
              <a:gd name="connsiteY21" fmla="*/ 469364 h 971685"/>
              <a:gd name="connsiteX22" fmla="*/ 1607593 w 2226810"/>
              <a:gd name="connsiteY22" fmla="*/ 450314 h 971685"/>
              <a:gd name="connsiteX23" fmla="*/ 1655218 w 2226810"/>
              <a:gd name="connsiteY23" fmla="*/ 421739 h 971685"/>
              <a:gd name="connsiteX24" fmla="*/ 1688556 w 2226810"/>
              <a:gd name="connsiteY24" fmla="*/ 402689 h 971685"/>
              <a:gd name="connsiteX25" fmla="*/ 1721893 w 2226810"/>
              <a:gd name="connsiteY25" fmla="*/ 378877 h 971685"/>
              <a:gd name="connsiteX26" fmla="*/ 1764756 w 2226810"/>
              <a:gd name="connsiteY26" fmla="*/ 350302 h 971685"/>
              <a:gd name="connsiteX27" fmla="*/ 1826668 w 2226810"/>
              <a:gd name="connsiteY27" fmla="*/ 312202 h 971685"/>
              <a:gd name="connsiteX28" fmla="*/ 1888581 w 2226810"/>
              <a:gd name="connsiteY28" fmla="*/ 264577 h 971685"/>
              <a:gd name="connsiteX29" fmla="*/ 1917156 w 2226810"/>
              <a:gd name="connsiteY29" fmla="*/ 245527 h 971685"/>
              <a:gd name="connsiteX30" fmla="*/ 1931443 w 2226810"/>
              <a:gd name="connsiteY30" fmla="*/ 240764 h 971685"/>
              <a:gd name="connsiteX31" fmla="*/ 1960018 w 2226810"/>
              <a:gd name="connsiteY31" fmla="*/ 216952 h 971685"/>
              <a:gd name="connsiteX32" fmla="*/ 1979068 w 2226810"/>
              <a:gd name="connsiteY32" fmla="*/ 207427 h 971685"/>
              <a:gd name="connsiteX33" fmla="*/ 2036218 w 2226810"/>
              <a:gd name="connsiteY33" fmla="*/ 174089 h 971685"/>
              <a:gd name="connsiteX34" fmla="*/ 2064793 w 2226810"/>
              <a:gd name="connsiteY34" fmla="*/ 150277 h 971685"/>
              <a:gd name="connsiteX35" fmla="*/ 2083843 w 2226810"/>
              <a:gd name="connsiteY35" fmla="*/ 140752 h 971685"/>
              <a:gd name="connsiteX36" fmla="*/ 2112418 w 2226810"/>
              <a:gd name="connsiteY36" fmla="*/ 121702 h 971685"/>
              <a:gd name="connsiteX37" fmla="*/ 2150518 w 2226810"/>
              <a:gd name="connsiteY37" fmla="*/ 93127 h 971685"/>
              <a:gd name="connsiteX38" fmla="*/ 2174331 w 2226810"/>
              <a:gd name="connsiteY38" fmla="*/ 74077 h 971685"/>
              <a:gd name="connsiteX39" fmla="*/ 2183856 w 2226810"/>
              <a:gd name="connsiteY39" fmla="*/ 59789 h 971685"/>
              <a:gd name="connsiteX40" fmla="*/ 2198143 w 2226810"/>
              <a:gd name="connsiteY40" fmla="*/ 55027 h 971685"/>
              <a:gd name="connsiteX41" fmla="*/ 2221956 w 2226810"/>
              <a:gd name="connsiteY41" fmla="*/ 16927 h 971685"/>
              <a:gd name="connsiteX42" fmla="*/ 2212431 w 2226810"/>
              <a:gd name="connsiteY42" fmla="*/ 12164 h 971685"/>
              <a:gd name="connsiteX43" fmla="*/ 2188618 w 2226810"/>
              <a:gd name="connsiteY43" fmla="*/ 55027 h 971685"/>
              <a:gd name="connsiteX44" fmla="*/ 2179093 w 2226810"/>
              <a:gd name="connsiteY44" fmla="*/ 69314 h 971685"/>
              <a:gd name="connsiteX45" fmla="*/ 2131468 w 2226810"/>
              <a:gd name="connsiteY45" fmla="*/ 145514 h 971685"/>
              <a:gd name="connsiteX46" fmla="*/ 2112418 w 2226810"/>
              <a:gd name="connsiteY46" fmla="*/ 188377 h 971685"/>
              <a:gd name="connsiteX47" fmla="*/ 2083843 w 2226810"/>
              <a:gd name="connsiteY47" fmla="*/ 207427 h 971685"/>
              <a:gd name="connsiteX48" fmla="*/ 2060031 w 2226810"/>
              <a:gd name="connsiteY48" fmla="*/ 236002 h 971685"/>
              <a:gd name="connsiteX49" fmla="*/ 2036218 w 2226810"/>
              <a:gd name="connsiteY49" fmla="*/ 259814 h 971685"/>
              <a:gd name="connsiteX50" fmla="*/ 2017168 w 2226810"/>
              <a:gd name="connsiteY50" fmla="*/ 293152 h 971685"/>
              <a:gd name="connsiteX51" fmla="*/ 2002881 w 2226810"/>
              <a:gd name="connsiteY51" fmla="*/ 302677 h 971685"/>
              <a:gd name="connsiteX52" fmla="*/ 1993356 w 2226810"/>
              <a:gd name="connsiteY52" fmla="*/ 316964 h 971685"/>
              <a:gd name="connsiteX53" fmla="*/ 1979068 w 2226810"/>
              <a:gd name="connsiteY53" fmla="*/ 321727 h 971685"/>
              <a:gd name="connsiteX54" fmla="*/ 1974306 w 2226810"/>
              <a:gd name="connsiteY54" fmla="*/ 336014 h 971685"/>
              <a:gd name="connsiteX55" fmla="*/ 1936206 w 2226810"/>
              <a:gd name="connsiteY55" fmla="*/ 369352 h 971685"/>
              <a:gd name="connsiteX56" fmla="*/ 1921918 w 2226810"/>
              <a:gd name="connsiteY56" fmla="*/ 374114 h 971685"/>
              <a:gd name="connsiteX57" fmla="*/ 1883818 w 2226810"/>
              <a:gd name="connsiteY57" fmla="*/ 412214 h 971685"/>
              <a:gd name="connsiteX58" fmla="*/ 1869531 w 2226810"/>
              <a:gd name="connsiteY58" fmla="*/ 416977 h 971685"/>
              <a:gd name="connsiteX59" fmla="*/ 1850481 w 2226810"/>
              <a:gd name="connsiteY59" fmla="*/ 436027 h 971685"/>
              <a:gd name="connsiteX60" fmla="*/ 1836193 w 2226810"/>
              <a:gd name="connsiteY60" fmla="*/ 445552 h 971685"/>
              <a:gd name="connsiteX61" fmla="*/ 1807618 w 2226810"/>
              <a:gd name="connsiteY61" fmla="*/ 455077 h 971685"/>
              <a:gd name="connsiteX62" fmla="*/ 1779043 w 2226810"/>
              <a:gd name="connsiteY62" fmla="*/ 478889 h 971685"/>
              <a:gd name="connsiteX63" fmla="*/ 1693318 w 2226810"/>
              <a:gd name="connsiteY63" fmla="*/ 536039 h 971685"/>
              <a:gd name="connsiteX64" fmla="*/ 1636168 w 2226810"/>
              <a:gd name="connsiteY64" fmla="*/ 574139 h 971685"/>
              <a:gd name="connsiteX65" fmla="*/ 1621881 w 2226810"/>
              <a:gd name="connsiteY65" fmla="*/ 583664 h 971685"/>
              <a:gd name="connsiteX66" fmla="*/ 1579018 w 2226810"/>
              <a:gd name="connsiteY66" fmla="*/ 602714 h 971685"/>
              <a:gd name="connsiteX67" fmla="*/ 1536156 w 2226810"/>
              <a:gd name="connsiteY67" fmla="*/ 621764 h 971685"/>
              <a:gd name="connsiteX68" fmla="*/ 1488531 w 2226810"/>
              <a:gd name="connsiteY68" fmla="*/ 640814 h 971685"/>
              <a:gd name="connsiteX69" fmla="*/ 1402806 w 2226810"/>
              <a:gd name="connsiteY69" fmla="*/ 664627 h 971685"/>
              <a:gd name="connsiteX70" fmla="*/ 1350418 w 2226810"/>
              <a:gd name="connsiteY70" fmla="*/ 678914 h 971685"/>
              <a:gd name="connsiteX71" fmla="*/ 1307556 w 2226810"/>
              <a:gd name="connsiteY71" fmla="*/ 693202 h 971685"/>
              <a:gd name="connsiteX72" fmla="*/ 1169443 w 2226810"/>
              <a:gd name="connsiteY72" fmla="*/ 726539 h 971685"/>
              <a:gd name="connsiteX73" fmla="*/ 1012281 w 2226810"/>
              <a:gd name="connsiteY73" fmla="*/ 750352 h 971685"/>
              <a:gd name="connsiteX74" fmla="*/ 888456 w 2226810"/>
              <a:gd name="connsiteY74" fmla="*/ 769402 h 971685"/>
              <a:gd name="connsiteX75" fmla="*/ 797968 w 2226810"/>
              <a:gd name="connsiteY75" fmla="*/ 783690 h 971685"/>
              <a:gd name="connsiteX76" fmla="*/ 645568 w 2226810"/>
              <a:gd name="connsiteY76" fmla="*/ 812264 h 971685"/>
              <a:gd name="connsiteX77" fmla="*/ 569368 w 2226810"/>
              <a:gd name="connsiteY77" fmla="*/ 826552 h 971685"/>
              <a:gd name="connsiteX78" fmla="*/ 483643 w 2226810"/>
              <a:gd name="connsiteY78" fmla="*/ 840839 h 971685"/>
              <a:gd name="connsiteX79" fmla="*/ 416968 w 2226810"/>
              <a:gd name="connsiteY79" fmla="*/ 855127 h 971685"/>
              <a:gd name="connsiteX80" fmla="*/ 316956 w 2226810"/>
              <a:gd name="connsiteY80" fmla="*/ 883702 h 971685"/>
              <a:gd name="connsiteX81" fmla="*/ 245518 w 2226810"/>
              <a:gd name="connsiteY81" fmla="*/ 897989 h 971685"/>
              <a:gd name="connsiteX82" fmla="*/ 116931 w 2226810"/>
              <a:gd name="connsiteY82" fmla="*/ 921802 h 971685"/>
              <a:gd name="connsiteX83" fmla="*/ 45493 w 2226810"/>
              <a:gd name="connsiteY83" fmla="*/ 945614 h 971685"/>
              <a:gd name="connsiteX84" fmla="*/ 16918 w 2226810"/>
              <a:gd name="connsiteY84" fmla="*/ 955139 h 971685"/>
              <a:gd name="connsiteX85" fmla="*/ 2631 w 2226810"/>
              <a:gd name="connsiteY85" fmla="*/ 964664 h 971685"/>
              <a:gd name="connsiteX86" fmla="*/ 74068 w 2226810"/>
              <a:gd name="connsiteY86" fmla="*/ 840839 h 971685"/>
              <a:gd name="connsiteX87" fmla="*/ 88355 w 2226810"/>
              <a:gd name="connsiteY8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907506 w 2226810"/>
              <a:gd name="connsiteY9" fmla="*/ 640814 h 971685"/>
              <a:gd name="connsiteX10" fmla="*/ 1017043 w 2226810"/>
              <a:gd name="connsiteY10" fmla="*/ 617002 h 971685"/>
              <a:gd name="connsiteX11" fmla="*/ 1050381 w 2226810"/>
              <a:gd name="connsiteY11" fmla="*/ 612239 h 971685"/>
              <a:gd name="connsiteX12" fmla="*/ 1126581 w 2226810"/>
              <a:gd name="connsiteY12" fmla="*/ 597952 h 971685"/>
              <a:gd name="connsiteX13" fmla="*/ 1198018 w 2226810"/>
              <a:gd name="connsiteY13" fmla="*/ 583664 h 971685"/>
              <a:gd name="connsiteX14" fmla="*/ 1264693 w 2226810"/>
              <a:gd name="connsiteY14" fmla="*/ 569377 h 971685"/>
              <a:gd name="connsiteX15" fmla="*/ 1283743 w 2226810"/>
              <a:gd name="connsiteY15" fmla="*/ 564614 h 971685"/>
              <a:gd name="connsiteX16" fmla="*/ 1345656 w 2226810"/>
              <a:gd name="connsiteY16" fmla="*/ 550327 h 971685"/>
              <a:gd name="connsiteX17" fmla="*/ 1407568 w 2226810"/>
              <a:gd name="connsiteY17" fmla="*/ 540802 h 971685"/>
              <a:gd name="connsiteX18" fmla="*/ 1474243 w 2226810"/>
              <a:gd name="connsiteY18" fmla="*/ 516989 h 971685"/>
              <a:gd name="connsiteX19" fmla="*/ 1488531 w 2226810"/>
              <a:gd name="connsiteY19" fmla="*/ 507464 h 971685"/>
              <a:gd name="connsiteX20" fmla="*/ 1569493 w 2226810"/>
              <a:gd name="connsiteY20" fmla="*/ 469364 h 971685"/>
              <a:gd name="connsiteX21" fmla="*/ 1607593 w 2226810"/>
              <a:gd name="connsiteY21" fmla="*/ 450314 h 971685"/>
              <a:gd name="connsiteX22" fmla="*/ 1655218 w 2226810"/>
              <a:gd name="connsiteY22" fmla="*/ 421739 h 971685"/>
              <a:gd name="connsiteX23" fmla="*/ 1688556 w 2226810"/>
              <a:gd name="connsiteY23" fmla="*/ 402689 h 971685"/>
              <a:gd name="connsiteX24" fmla="*/ 1721893 w 2226810"/>
              <a:gd name="connsiteY24" fmla="*/ 378877 h 971685"/>
              <a:gd name="connsiteX25" fmla="*/ 1764756 w 2226810"/>
              <a:gd name="connsiteY25" fmla="*/ 350302 h 971685"/>
              <a:gd name="connsiteX26" fmla="*/ 1826668 w 2226810"/>
              <a:gd name="connsiteY26" fmla="*/ 312202 h 971685"/>
              <a:gd name="connsiteX27" fmla="*/ 1888581 w 2226810"/>
              <a:gd name="connsiteY27" fmla="*/ 264577 h 971685"/>
              <a:gd name="connsiteX28" fmla="*/ 1917156 w 2226810"/>
              <a:gd name="connsiteY28" fmla="*/ 245527 h 971685"/>
              <a:gd name="connsiteX29" fmla="*/ 1931443 w 2226810"/>
              <a:gd name="connsiteY29" fmla="*/ 240764 h 971685"/>
              <a:gd name="connsiteX30" fmla="*/ 1960018 w 2226810"/>
              <a:gd name="connsiteY30" fmla="*/ 216952 h 971685"/>
              <a:gd name="connsiteX31" fmla="*/ 1979068 w 2226810"/>
              <a:gd name="connsiteY31" fmla="*/ 207427 h 971685"/>
              <a:gd name="connsiteX32" fmla="*/ 2036218 w 2226810"/>
              <a:gd name="connsiteY32" fmla="*/ 174089 h 971685"/>
              <a:gd name="connsiteX33" fmla="*/ 2064793 w 2226810"/>
              <a:gd name="connsiteY33" fmla="*/ 150277 h 971685"/>
              <a:gd name="connsiteX34" fmla="*/ 2083843 w 2226810"/>
              <a:gd name="connsiteY34" fmla="*/ 140752 h 971685"/>
              <a:gd name="connsiteX35" fmla="*/ 2112418 w 2226810"/>
              <a:gd name="connsiteY35" fmla="*/ 121702 h 971685"/>
              <a:gd name="connsiteX36" fmla="*/ 2150518 w 2226810"/>
              <a:gd name="connsiteY36" fmla="*/ 93127 h 971685"/>
              <a:gd name="connsiteX37" fmla="*/ 2174331 w 2226810"/>
              <a:gd name="connsiteY37" fmla="*/ 74077 h 971685"/>
              <a:gd name="connsiteX38" fmla="*/ 2183856 w 2226810"/>
              <a:gd name="connsiteY38" fmla="*/ 59789 h 971685"/>
              <a:gd name="connsiteX39" fmla="*/ 2198143 w 2226810"/>
              <a:gd name="connsiteY39" fmla="*/ 55027 h 971685"/>
              <a:gd name="connsiteX40" fmla="*/ 2221956 w 2226810"/>
              <a:gd name="connsiteY40" fmla="*/ 16927 h 971685"/>
              <a:gd name="connsiteX41" fmla="*/ 2212431 w 2226810"/>
              <a:gd name="connsiteY41" fmla="*/ 12164 h 971685"/>
              <a:gd name="connsiteX42" fmla="*/ 2188618 w 2226810"/>
              <a:gd name="connsiteY42" fmla="*/ 55027 h 971685"/>
              <a:gd name="connsiteX43" fmla="*/ 2179093 w 2226810"/>
              <a:gd name="connsiteY43" fmla="*/ 69314 h 971685"/>
              <a:gd name="connsiteX44" fmla="*/ 2131468 w 2226810"/>
              <a:gd name="connsiteY44" fmla="*/ 145514 h 971685"/>
              <a:gd name="connsiteX45" fmla="*/ 2112418 w 2226810"/>
              <a:gd name="connsiteY45" fmla="*/ 188377 h 971685"/>
              <a:gd name="connsiteX46" fmla="*/ 2083843 w 2226810"/>
              <a:gd name="connsiteY46" fmla="*/ 207427 h 971685"/>
              <a:gd name="connsiteX47" fmla="*/ 2060031 w 2226810"/>
              <a:gd name="connsiteY47" fmla="*/ 236002 h 971685"/>
              <a:gd name="connsiteX48" fmla="*/ 2036218 w 2226810"/>
              <a:gd name="connsiteY48" fmla="*/ 259814 h 971685"/>
              <a:gd name="connsiteX49" fmla="*/ 2017168 w 2226810"/>
              <a:gd name="connsiteY49" fmla="*/ 293152 h 971685"/>
              <a:gd name="connsiteX50" fmla="*/ 2002881 w 2226810"/>
              <a:gd name="connsiteY50" fmla="*/ 302677 h 971685"/>
              <a:gd name="connsiteX51" fmla="*/ 1993356 w 2226810"/>
              <a:gd name="connsiteY51" fmla="*/ 316964 h 971685"/>
              <a:gd name="connsiteX52" fmla="*/ 1979068 w 2226810"/>
              <a:gd name="connsiteY52" fmla="*/ 321727 h 971685"/>
              <a:gd name="connsiteX53" fmla="*/ 1974306 w 2226810"/>
              <a:gd name="connsiteY53" fmla="*/ 336014 h 971685"/>
              <a:gd name="connsiteX54" fmla="*/ 1936206 w 2226810"/>
              <a:gd name="connsiteY54" fmla="*/ 369352 h 971685"/>
              <a:gd name="connsiteX55" fmla="*/ 1921918 w 2226810"/>
              <a:gd name="connsiteY55" fmla="*/ 374114 h 971685"/>
              <a:gd name="connsiteX56" fmla="*/ 1883818 w 2226810"/>
              <a:gd name="connsiteY56" fmla="*/ 412214 h 971685"/>
              <a:gd name="connsiteX57" fmla="*/ 1869531 w 2226810"/>
              <a:gd name="connsiteY57" fmla="*/ 416977 h 971685"/>
              <a:gd name="connsiteX58" fmla="*/ 1850481 w 2226810"/>
              <a:gd name="connsiteY58" fmla="*/ 436027 h 971685"/>
              <a:gd name="connsiteX59" fmla="*/ 1836193 w 2226810"/>
              <a:gd name="connsiteY59" fmla="*/ 445552 h 971685"/>
              <a:gd name="connsiteX60" fmla="*/ 1807618 w 2226810"/>
              <a:gd name="connsiteY60" fmla="*/ 455077 h 971685"/>
              <a:gd name="connsiteX61" fmla="*/ 1779043 w 2226810"/>
              <a:gd name="connsiteY61" fmla="*/ 478889 h 971685"/>
              <a:gd name="connsiteX62" fmla="*/ 1693318 w 2226810"/>
              <a:gd name="connsiteY62" fmla="*/ 536039 h 971685"/>
              <a:gd name="connsiteX63" fmla="*/ 1636168 w 2226810"/>
              <a:gd name="connsiteY63" fmla="*/ 574139 h 971685"/>
              <a:gd name="connsiteX64" fmla="*/ 1621881 w 2226810"/>
              <a:gd name="connsiteY64" fmla="*/ 583664 h 971685"/>
              <a:gd name="connsiteX65" fmla="*/ 1579018 w 2226810"/>
              <a:gd name="connsiteY65" fmla="*/ 602714 h 971685"/>
              <a:gd name="connsiteX66" fmla="*/ 1536156 w 2226810"/>
              <a:gd name="connsiteY66" fmla="*/ 621764 h 971685"/>
              <a:gd name="connsiteX67" fmla="*/ 1488531 w 2226810"/>
              <a:gd name="connsiteY67" fmla="*/ 640814 h 971685"/>
              <a:gd name="connsiteX68" fmla="*/ 1402806 w 2226810"/>
              <a:gd name="connsiteY68" fmla="*/ 664627 h 971685"/>
              <a:gd name="connsiteX69" fmla="*/ 1350418 w 2226810"/>
              <a:gd name="connsiteY69" fmla="*/ 678914 h 971685"/>
              <a:gd name="connsiteX70" fmla="*/ 1307556 w 2226810"/>
              <a:gd name="connsiteY70" fmla="*/ 693202 h 971685"/>
              <a:gd name="connsiteX71" fmla="*/ 1169443 w 2226810"/>
              <a:gd name="connsiteY71" fmla="*/ 726539 h 971685"/>
              <a:gd name="connsiteX72" fmla="*/ 1012281 w 2226810"/>
              <a:gd name="connsiteY72" fmla="*/ 750352 h 971685"/>
              <a:gd name="connsiteX73" fmla="*/ 888456 w 2226810"/>
              <a:gd name="connsiteY73" fmla="*/ 769402 h 971685"/>
              <a:gd name="connsiteX74" fmla="*/ 797968 w 2226810"/>
              <a:gd name="connsiteY74" fmla="*/ 783690 h 971685"/>
              <a:gd name="connsiteX75" fmla="*/ 645568 w 2226810"/>
              <a:gd name="connsiteY75" fmla="*/ 812264 h 971685"/>
              <a:gd name="connsiteX76" fmla="*/ 569368 w 2226810"/>
              <a:gd name="connsiteY76" fmla="*/ 826552 h 971685"/>
              <a:gd name="connsiteX77" fmla="*/ 483643 w 2226810"/>
              <a:gd name="connsiteY77" fmla="*/ 840839 h 971685"/>
              <a:gd name="connsiteX78" fmla="*/ 416968 w 2226810"/>
              <a:gd name="connsiteY78" fmla="*/ 855127 h 971685"/>
              <a:gd name="connsiteX79" fmla="*/ 316956 w 2226810"/>
              <a:gd name="connsiteY79" fmla="*/ 883702 h 971685"/>
              <a:gd name="connsiteX80" fmla="*/ 245518 w 2226810"/>
              <a:gd name="connsiteY80" fmla="*/ 897989 h 971685"/>
              <a:gd name="connsiteX81" fmla="*/ 116931 w 2226810"/>
              <a:gd name="connsiteY81" fmla="*/ 921802 h 971685"/>
              <a:gd name="connsiteX82" fmla="*/ 45493 w 2226810"/>
              <a:gd name="connsiteY82" fmla="*/ 945614 h 971685"/>
              <a:gd name="connsiteX83" fmla="*/ 16918 w 2226810"/>
              <a:gd name="connsiteY83" fmla="*/ 955139 h 971685"/>
              <a:gd name="connsiteX84" fmla="*/ 2631 w 2226810"/>
              <a:gd name="connsiteY84" fmla="*/ 964664 h 971685"/>
              <a:gd name="connsiteX85" fmla="*/ 74068 w 2226810"/>
              <a:gd name="connsiteY85" fmla="*/ 840839 h 971685"/>
              <a:gd name="connsiteX86" fmla="*/ 88355 w 2226810"/>
              <a:gd name="connsiteY8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050381 w 2226810"/>
              <a:gd name="connsiteY11" fmla="*/ 612239 h 971685"/>
              <a:gd name="connsiteX12" fmla="*/ 1126581 w 2226810"/>
              <a:gd name="connsiteY12" fmla="*/ 597952 h 971685"/>
              <a:gd name="connsiteX13" fmla="*/ 1198018 w 2226810"/>
              <a:gd name="connsiteY13" fmla="*/ 583664 h 971685"/>
              <a:gd name="connsiteX14" fmla="*/ 1264693 w 2226810"/>
              <a:gd name="connsiteY14" fmla="*/ 569377 h 971685"/>
              <a:gd name="connsiteX15" fmla="*/ 1283743 w 2226810"/>
              <a:gd name="connsiteY15" fmla="*/ 564614 h 971685"/>
              <a:gd name="connsiteX16" fmla="*/ 1345656 w 2226810"/>
              <a:gd name="connsiteY16" fmla="*/ 550327 h 971685"/>
              <a:gd name="connsiteX17" fmla="*/ 1407568 w 2226810"/>
              <a:gd name="connsiteY17" fmla="*/ 540802 h 971685"/>
              <a:gd name="connsiteX18" fmla="*/ 1474243 w 2226810"/>
              <a:gd name="connsiteY18" fmla="*/ 516989 h 971685"/>
              <a:gd name="connsiteX19" fmla="*/ 1488531 w 2226810"/>
              <a:gd name="connsiteY19" fmla="*/ 507464 h 971685"/>
              <a:gd name="connsiteX20" fmla="*/ 1569493 w 2226810"/>
              <a:gd name="connsiteY20" fmla="*/ 469364 h 971685"/>
              <a:gd name="connsiteX21" fmla="*/ 1607593 w 2226810"/>
              <a:gd name="connsiteY21" fmla="*/ 450314 h 971685"/>
              <a:gd name="connsiteX22" fmla="*/ 1655218 w 2226810"/>
              <a:gd name="connsiteY22" fmla="*/ 421739 h 971685"/>
              <a:gd name="connsiteX23" fmla="*/ 1688556 w 2226810"/>
              <a:gd name="connsiteY23" fmla="*/ 402689 h 971685"/>
              <a:gd name="connsiteX24" fmla="*/ 1721893 w 2226810"/>
              <a:gd name="connsiteY24" fmla="*/ 378877 h 971685"/>
              <a:gd name="connsiteX25" fmla="*/ 1764756 w 2226810"/>
              <a:gd name="connsiteY25" fmla="*/ 350302 h 971685"/>
              <a:gd name="connsiteX26" fmla="*/ 1826668 w 2226810"/>
              <a:gd name="connsiteY26" fmla="*/ 312202 h 971685"/>
              <a:gd name="connsiteX27" fmla="*/ 1888581 w 2226810"/>
              <a:gd name="connsiteY27" fmla="*/ 264577 h 971685"/>
              <a:gd name="connsiteX28" fmla="*/ 1917156 w 2226810"/>
              <a:gd name="connsiteY28" fmla="*/ 245527 h 971685"/>
              <a:gd name="connsiteX29" fmla="*/ 1931443 w 2226810"/>
              <a:gd name="connsiteY29" fmla="*/ 240764 h 971685"/>
              <a:gd name="connsiteX30" fmla="*/ 1960018 w 2226810"/>
              <a:gd name="connsiteY30" fmla="*/ 216952 h 971685"/>
              <a:gd name="connsiteX31" fmla="*/ 1979068 w 2226810"/>
              <a:gd name="connsiteY31" fmla="*/ 207427 h 971685"/>
              <a:gd name="connsiteX32" fmla="*/ 2036218 w 2226810"/>
              <a:gd name="connsiteY32" fmla="*/ 174089 h 971685"/>
              <a:gd name="connsiteX33" fmla="*/ 2064793 w 2226810"/>
              <a:gd name="connsiteY33" fmla="*/ 150277 h 971685"/>
              <a:gd name="connsiteX34" fmla="*/ 2083843 w 2226810"/>
              <a:gd name="connsiteY34" fmla="*/ 140752 h 971685"/>
              <a:gd name="connsiteX35" fmla="*/ 2112418 w 2226810"/>
              <a:gd name="connsiteY35" fmla="*/ 121702 h 971685"/>
              <a:gd name="connsiteX36" fmla="*/ 2150518 w 2226810"/>
              <a:gd name="connsiteY36" fmla="*/ 93127 h 971685"/>
              <a:gd name="connsiteX37" fmla="*/ 2174331 w 2226810"/>
              <a:gd name="connsiteY37" fmla="*/ 74077 h 971685"/>
              <a:gd name="connsiteX38" fmla="*/ 2183856 w 2226810"/>
              <a:gd name="connsiteY38" fmla="*/ 59789 h 971685"/>
              <a:gd name="connsiteX39" fmla="*/ 2198143 w 2226810"/>
              <a:gd name="connsiteY39" fmla="*/ 55027 h 971685"/>
              <a:gd name="connsiteX40" fmla="*/ 2221956 w 2226810"/>
              <a:gd name="connsiteY40" fmla="*/ 16927 h 971685"/>
              <a:gd name="connsiteX41" fmla="*/ 2212431 w 2226810"/>
              <a:gd name="connsiteY41" fmla="*/ 12164 h 971685"/>
              <a:gd name="connsiteX42" fmla="*/ 2188618 w 2226810"/>
              <a:gd name="connsiteY42" fmla="*/ 55027 h 971685"/>
              <a:gd name="connsiteX43" fmla="*/ 2179093 w 2226810"/>
              <a:gd name="connsiteY43" fmla="*/ 69314 h 971685"/>
              <a:gd name="connsiteX44" fmla="*/ 2131468 w 2226810"/>
              <a:gd name="connsiteY44" fmla="*/ 145514 h 971685"/>
              <a:gd name="connsiteX45" fmla="*/ 2112418 w 2226810"/>
              <a:gd name="connsiteY45" fmla="*/ 188377 h 971685"/>
              <a:gd name="connsiteX46" fmla="*/ 2083843 w 2226810"/>
              <a:gd name="connsiteY46" fmla="*/ 207427 h 971685"/>
              <a:gd name="connsiteX47" fmla="*/ 2060031 w 2226810"/>
              <a:gd name="connsiteY47" fmla="*/ 236002 h 971685"/>
              <a:gd name="connsiteX48" fmla="*/ 2036218 w 2226810"/>
              <a:gd name="connsiteY48" fmla="*/ 259814 h 971685"/>
              <a:gd name="connsiteX49" fmla="*/ 2017168 w 2226810"/>
              <a:gd name="connsiteY49" fmla="*/ 293152 h 971685"/>
              <a:gd name="connsiteX50" fmla="*/ 2002881 w 2226810"/>
              <a:gd name="connsiteY50" fmla="*/ 302677 h 971685"/>
              <a:gd name="connsiteX51" fmla="*/ 1993356 w 2226810"/>
              <a:gd name="connsiteY51" fmla="*/ 316964 h 971685"/>
              <a:gd name="connsiteX52" fmla="*/ 1979068 w 2226810"/>
              <a:gd name="connsiteY52" fmla="*/ 321727 h 971685"/>
              <a:gd name="connsiteX53" fmla="*/ 1974306 w 2226810"/>
              <a:gd name="connsiteY53" fmla="*/ 336014 h 971685"/>
              <a:gd name="connsiteX54" fmla="*/ 1936206 w 2226810"/>
              <a:gd name="connsiteY54" fmla="*/ 369352 h 971685"/>
              <a:gd name="connsiteX55" fmla="*/ 1921918 w 2226810"/>
              <a:gd name="connsiteY55" fmla="*/ 374114 h 971685"/>
              <a:gd name="connsiteX56" fmla="*/ 1883818 w 2226810"/>
              <a:gd name="connsiteY56" fmla="*/ 412214 h 971685"/>
              <a:gd name="connsiteX57" fmla="*/ 1869531 w 2226810"/>
              <a:gd name="connsiteY57" fmla="*/ 416977 h 971685"/>
              <a:gd name="connsiteX58" fmla="*/ 1850481 w 2226810"/>
              <a:gd name="connsiteY58" fmla="*/ 436027 h 971685"/>
              <a:gd name="connsiteX59" fmla="*/ 1836193 w 2226810"/>
              <a:gd name="connsiteY59" fmla="*/ 445552 h 971685"/>
              <a:gd name="connsiteX60" fmla="*/ 1807618 w 2226810"/>
              <a:gd name="connsiteY60" fmla="*/ 455077 h 971685"/>
              <a:gd name="connsiteX61" fmla="*/ 1779043 w 2226810"/>
              <a:gd name="connsiteY61" fmla="*/ 478889 h 971685"/>
              <a:gd name="connsiteX62" fmla="*/ 1693318 w 2226810"/>
              <a:gd name="connsiteY62" fmla="*/ 536039 h 971685"/>
              <a:gd name="connsiteX63" fmla="*/ 1636168 w 2226810"/>
              <a:gd name="connsiteY63" fmla="*/ 574139 h 971685"/>
              <a:gd name="connsiteX64" fmla="*/ 1621881 w 2226810"/>
              <a:gd name="connsiteY64" fmla="*/ 583664 h 971685"/>
              <a:gd name="connsiteX65" fmla="*/ 1579018 w 2226810"/>
              <a:gd name="connsiteY65" fmla="*/ 602714 h 971685"/>
              <a:gd name="connsiteX66" fmla="*/ 1536156 w 2226810"/>
              <a:gd name="connsiteY66" fmla="*/ 621764 h 971685"/>
              <a:gd name="connsiteX67" fmla="*/ 1488531 w 2226810"/>
              <a:gd name="connsiteY67" fmla="*/ 640814 h 971685"/>
              <a:gd name="connsiteX68" fmla="*/ 1402806 w 2226810"/>
              <a:gd name="connsiteY68" fmla="*/ 664627 h 971685"/>
              <a:gd name="connsiteX69" fmla="*/ 1350418 w 2226810"/>
              <a:gd name="connsiteY69" fmla="*/ 678914 h 971685"/>
              <a:gd name="connsiteX70" fmla="*/ 1307556 w 2226810"/>
              <a:gd name="connsiteY70" fmla="*/ 693202 h 971685"/>
              <a:gd name="connsiteX71" fmla="*/ 1169443 w 2226810"/>
              <a:gd name="connsiteY71" fmla="*/ 726539 h 971685"/>
              <a:gd name="connsiteX72" fmla="*/ 1012281 w 2226810"/>
              <a:gd name="connsiteY72" fmla="*/ 750352 h 971685"/>
              <a:gd name="connsiteX73" fmla="*/ 888456 w 2226810"/>
              <a:gd name="connsiteY73" fmla="*/ 769402 h 971685"/>
              <a:gd name="connsiteX74" fmla="*/ 797968 w 2226810"/>
              <a:gd name="connsiteY74" fmla="*/ 783690 h 971685"/>
              <a:gd name="connsiteX75" fmla="*/ 645568 w 2226810"/>
              <a:gd name="connsiteY75" fmla="*/ 812264 h 971685"/>
              <a:gd name="connsiteX76" fmla="*/ 569368 w 2226810"/>
              <a:gd name="connsiteY76" fmla="*/ 826552 h 971685"/>
              <a:gd name="connsiteX77" fmla="*/ 483643 w 2226810"/>
              <a:gd name="connsiteY77" fmla="*/ 840839 h 971685"/>
              <a:gd name="connsiteX78" fmla="*/ 416968 w 2226810"/>
              <a:gd name="connsiteY78" fmla="*/ 855127 h 971685"/>
              <a:gd name="connsiteX79" fmla="*/ 316956 w 2226810"/>
              <a:gd name="connsiteY79" fmla="*/ 883702 h 971685"/>
              <a:gd name="connsiteX80" fmla="*/ 245518 w 2226810"/>
              <a:gd name="connsiteY80" fmla="*/ 897989 h 971685"/>
              <a:gd name="connsiteX81" fmla="*/ 116931 w 2226810"/>
              <a:gd name="connsiteY81" fmla="*/ 921802 h 971685"/>
              <a:gd name="connsiteX82" fmla="*/ 45493 w 2226810"/>
              <a:gd name="connsiteY82" fmla="*/ 945614 h 971685"/>
              <a:gd name="connsiteX83" fmla="*/ 16918 w 2226810"/>
              <a:gd name="connsiteY83" fmla="*/ 955139 h 971685"/>
              <a:gd name="connsiteX84" fmla="*/ 2631 w 2226810"/>
              <a:gd name="connsiteY84" fmla="*/ 964664 h 971685"/>
              <a:gd name="connsiteX85" fmla="*/ 74068 w 2226810"/>
              <a:gd name="connsiteY85" fmla="*/ 840839 h 971685"/>
              <a:gd name="connsiteX86" fmla="*/ 88355 w 2226810"/>
              <a:gd name="connsiteY8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283743 w 2226810"/>
              <a:gd name="connsiteY14" fmla="*/ 564614 h 971685"/>
              <a:gd name="connsiteX15" fmla="*/ 1345656 w 2226810"/>
              <a:gd name="connsiteY15" fmla="*/ 550327 h 971685"/>
              <a:gd name="connsiteX16" fmla="*/ 1407568 w 2226810"/>
              <a:gd name="connsiteY16" fmla="*/ 540802 h 971685"/>
              <a:gd name="connsiteX17" fmla="*/ 1474243 w 2226810"/>
              <a:gd name="connsiteY17" fmla="*/ 516989 h 971685"/>
              <a:gd name="connsiteX18" fmla="*/ 1488531 w 2226810"/>
              <a:gd name="connsiteY18" fmla="*/ 507464 h 971685"/>
              <a:gd name="connsiteX19" fmla="*/ 1569493 w 2226810"/>
              <a:gd name="connsiteY19" fmla="*/ 469364 h 971685"/>
              <a:gd name="connsiteX20" fmla="*/ 1607593 w 2226810"/>
              <a:gd name="connsiteY20" fmla="*/ 450314 h 971685"/>
              <a:gd name="connsiteX21" fmla="*/ 1655218 w 2226810"/>
              <a:gd name="connsiteY21" fmla="*/ 421739 h 971685"/>
              <a:gd name="connsiteX22" fmla="*/ 1688556 w 2226810"/>
              <a:gd name="connsiteY22" fmla="*/ 402689 h 971685"/>
              <a:gd name="connsiteX23" fmla="*/ 1721893 w 2226810"/>
              <a:gd name="connsiteY23" fmla="*/ 378877 h 971685"/>
              <a:gd name="connsiteX24" fmla="*/ 1764756 w 2226810"/>
              <a:gd name="connsiteY24" fmla="*/ 350302 h 971685"/>
              <a:gd name="connsiteX25" fmla="*/ 1826668 w 2226810"/>
              <a:gd name="connsiteY25" fmla="*/ 312202 h 971685"/>
              <a:gd name="connsiteX26" fmla="*/ 1888581 w 2226810"/>
              <a:gd name="connsiteY26" fmla="*/ 264577 h 971685"/>
              <a:gd name="connsiteX27" fmla="*/ 1917156 w 2226810"/>
              <a:gd name="connsiteY27" fmla="*/ 245527 h 971685"/>
              <a:gd name="connsiteX28" fmla="*/ 1931443 w 2226810"/>
              <a:gd name="connsiteY28" fmla="*/ 240764 h 971685"/>
              <a:gd name="connsiteX29" fmla="*/ 1960018 w 2226810"/>
              <a:gd name="connsiteY29" fmla="*/ 216952 h 971685"/>
              <a:gd name="connsiteX30" fmla="*/ 1979068 w 2226810"/>
              <a:gd name="connsiteY30" fmla="*/ 207427 h 971685"/>
              <a:gd name="connsiteX31" fmla="*/ 2036218 w 2226810"/>
              <a:gd name="connsiteY31" fmla="*/ 174089 h 971685"/>
              <a:gd name="connsiteX32" fmla="*/ 2064793 w 2226810"/>
              <a:gd name="connsiteY32" fmla="*/ 150277 h 971685"/>
              <a:gd name="connsiteX33" fmla="*/ 2083843 w 2226810"/>
              <a:gd name="connsiteY33" fmla="*/ 140752 h 971685"/>
              <a:gd name="connsiteX34" fmla="*/ 2112418 w 2226810"/>
              <a:gd name="connsiteY34" fmla="*/ 121702 h 971685"/>
              <a:gd name="connsiteX35" fmla="*/ 2150518 w 2226810"/>
              <a:gd name="connsiteY35" fmla="*/ 93127 h 971685"/>
              <a:gd name="connsiteX36" fmla="*/ 2174331 w 2226810"/>
              <a:gd name="connsiteY36" fmla="*/ 74077 h 971685"/>
              <a:gd name="connsiteX37" fmla="*/ 2183856 w 2226810"/>
              <a:gd name="connsiteY37" fmla="*/ 59789 h 971685"/>
              <a:gd name="connsiteX38" fmla="*/ 2198143 w 2226810"/>
              <a:gd name="connsiteY38" fmla="*/ 55027 h 971685"/>
              <a:gd name="connsiteX39" fmla="*/ 2221956 w 2226810"/>
              <a:gd name="connsiteY39" fmla="*/ 16927 h 971685"/>
              <a:gd name="connsiteX40" fmla="*/ 2212431 w 2226810"/>
              <a:gd name="connsiteY40" fmla="*/ 12164 h 971685"/>
              <a:gd name="connsiteX41" fmla="*/ 2188618 w 2226810"/>
              <a:gd name="connsiteY41" fmla="*/ 55027 h 971685"/>
              <a:gd name="connsiteX42" fmla="*/ 2179093 w 2226810"/>
              <a:gd name="connsiteY42" fmla="*/ 69314 h 971685"/>
              <a:gd name="connsiteX43" fmla="*/ 2131468 w 2226810"/>
              <a:gd name="connsiteY43" fmla="*/ 145514 h 971685"/>
              <a:gd name="connsiteX44" fmla="*/ 2112418 w 2226810"/>
              <a:gd name="connsiteY44" fmla="*/ 188377 h 971685"/>
              <a:gd name="connsiteX45" fmla="*/ 2083843 w 2226810"/>
              <a:gd name="connsiteY45" fmla="*/ 207427 h 971685"/>
              <a:gd name="connsiteX46" fmla="*/ 2060031 w 2226810"/>
              <a:gd name="connsiteY46" fmla="*/ 236002 h 971685"/>
              <a:gd name="connsiteX47" fmla="*/ 2036218 w 2226810"/>
              <a:gd name="connsiteY47" fmla="*/ 259814 h 971685"/>
              <a:gd name="connsiteX48" fmla="*/ 2017168 w 2226810"/>
              <a:gd name="connsiteY48" fmla="*/ 293152 h 971685"/>
              <a:gd name="connsiteX49" fmla="*/ 2002881 w 2226810"/>
              <a:gd name="connsiteY49" fmla="*/ 302677 h 971685"/>
              <a:gd name="connsiteX50" fmla="*/ 1993356 w 2226810"/>
              <a:gd name="connsiteY50" fmla="*/ 316964 h 971685"/>
              <a:gd name="connsiteX51" fmla="*/ 1979068 w 2226810"/>
              <a:gd name="connsiteY51" fmla="*/ 321727 h 971685"/>
              <a:gd name="connsiteX52" fmla="*/ 1974306 w 2226810"/>
              <a:gd name="connsiteY52" fmla="*/ 336014 h 971685"/>
              <a:gd name="connsiteX53" fmla="*/ 1936206 w 2226810"/>
              <a:gd name="connsiteY53" fmla="*/ 369352 h 971685"/>
              <a:gd name="connsiteX54" fmla="*/ 1921918 w 2226810"/>
              <a:gd name="connsiteY54" fmla="*/ 374114 h 971685"/>
              <a:gd name="connsiteX55" fmla="*/ 1883818 w 2226810"/>
              <a:gd name="connsiteY55" fmla="*/ 412214 h 971685"/>
              <a:gd name="connsiteX56" fmla="*/ 1869531 w 2226810"/>
              <a:gd name="connsiteY56" fmla="*/ 416977 h 971685"/>
              <a:gd name="connsiteX57" fmla="*/ 1850481 w 2226810"/>
              <a:gd name="connsiteY57" fmla="*/ 436027 h 971685"/>
              <a:gd name="connsiteX58" fmla="*/ 1836193 w 2226810"/>
              <a:gd name="connsiteY58" fmla="*/ 445552 h 971685"/>
              <a:gd name="connsiteX59" fmla="*/ 1807618 w 2226810"/>
              <a:gd name="connsiteY59" fmla="*/ 455077 h 971685"/>
              <a:gd name="connsiteX60" fmla="*/ 1779043 w 2226810"/>
              <a:gd name="connsiteY60" fmla="*/ 478889 h 971685"/>
              <a:gd name="connsiteX61" fmla="*/ 1693318 w 2226810"/>
              <a:gd name="connsiteY61" fmla="*/ 536039 h 971685"/>
              <a:gd name="connsiteX62" fmla="*/ 1636168 w 2226810"/>
              <a:gd name="connsiteY62" fmla="*/ 574139 h 971685"/>
              <a:gd name="connsiteX63" fmla="*/ 1621881 w 2226810"/>
              <a:gd name="connsiteY63" fmla="*/ 583664 h 971685"/>
              <a:gd name="connsiteX64" fmla="*/ 1579018 w 2226810"/>
              <a:gd name="connsiteY64" fmla="*/ 602714 h 971685"/>
              <a:gd name="connsiteX65" fmla="*/ 1536156 w 2226810"/>
              <a:gd name="connsiteY65" fmla="*/ 621764 h 971685"/>
              <a:gd name="connsiteX66" fmla="*/ 1488531 w 2226810"/>
              <a:gd name="connsiteY66" fmla="*/ 640814 h 971685"/>
              <a:gd name="connsiteX67" fmla="*/ 1402806 w 2226810"/>
              <a:gd name="connsiteY67" fmla="*/ 664627 h 971685"/>
              <a:gd name="connsiteX68" fmla="*/ 1350418 w 2226810"/>
              <a:gd name="connsiteY68" fmla="*/ 678914 h 971685"/>
              <a:gd name="connsiteX69" fmla="*/ 1307556 w 2226810"/>
              <a:gd name="connsiteY69" fmla="*/ 693202 h 971685"/>
              <a:gd name="connsiteX70" fmla="*/ 1169443 w 2226810"/>
              <a:gd name="connsiteY70" fmla="*/ 726539 h 971685"/>
              <a:gd name="connsiteX71" fmla="*/ 1012281 w 2226810"/>
              <a:gd name="connsiteY71" fmla="*/ 750352 h 971685"/>
              <a:gd name="connsiteX72" fmla="*/ 888456 w 2226810"/>
              <a:gd name="connsiteY72" fmla="*/ 769402 h 971685"/>
              <a:gd name="connsiteX73" fmla="*/ 797968 w 2226810"/>
              <a:gd name="connsiteY73" fmla="*/ 783690 h 971685"/>
              <a:gd name="connsiteX74" fmla="*/ 645568 w 2226810"/>
              <a:gd name="connsiteY74" fmla="*/ 812264 h 971685"/>
              <a:gd name="connsiteX75" fmla="*/ 569368 w 2226810"/>
              <a:gd name="connsiteY75" fmla="*/ 826552 h 971685"/>
              <a:gd name="connsiteX76" fmla="*/ 483643 w 2226810"/>
              <a:gd name="connsiteY76" fmla="*/ 840839 h 971685"/>
              <a:gd name="connsiteX77" fmla="*/ 416968 w 2226810"/>
              <a:gd name="connsiteY77" fmla="*/ 855127 h 971685"/>
              <a:gd name="connsiteX78" fmla="*/ 316956 w 2226810"/>
              <a:gd name="connsiteY78" fmla="*/ 883702 h 971685"/>
              <a:gd name="connsiteX79" fmla="*/ 245518 w 2226810"/>
              <a:gd name="connsiteY79" fmla="*/ 897989 h 971685"/>
              <a:gd name="connsiteX80" fmla="*/ 116931 w 2226810"/>
              <a:gd name="connsiteY80" fmla="*/ 921802 h 971685"/>
              <a:gd name="connsiteX81" fmla="*/ 45493 w 2226810"/>
              <a:gd name="connsiteY81" fmla="*/ 945614 h 971685"/>
              <a:gd name="connsiteX82" fmla="*/ 16918 w 2226810"/>
              <a:gd name="connsiteY82" fmla="*/ 955139 h 971685"/>
              <a:gd name="connsiteX83" fmla="*/ 2631 w 2226810"/>
              <a:gd name="connsiteY83" fmla="*/ 964664 h 971685"/>
              <a:gd name="connsiteX84" fmla="*/ 74068 w 2226810"/>
              <a:gd name="connsiteY84" fmla="*/ 840839 h 971685"/>
              <a:gd name="connsiteX85" fmla="*/ 88355 w 2226810"/>
              <a:gd name="connsiteY8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40802 h 971685"/>
              <a:gd name="connsiteX16" fmla="*/ 1474243 w 2226810"/>
              <a:gd name="connsiteY16" fmla="*/ 516989 h 971685"/>
              <a:gd name="connsiteX17" fmla="*/ 1488531 w 2226810"/>
              <a:gd name="connsiteY17" fmla="*/ 507464 h 971685"/>
              <a:gd name="connsiteX18" fmla="*/ 1569493 w 2226810"/>
              <a:gd name="connsiteY18" fmla="*/ 469364 h 971685"/>
              <a:gd name="connsiteX19" fmla="*/ 1607593 w 2226810"/>
              <a:gd name="connsiteY19" fmla="*/ 450314 h 971685"/>
              <a:gd name="connsiteX20" fmla="*/ 1655218 w 2226810"/>
              <a:gd name="connsiteY20" fmla="*/ 421739 h 971685"/>
              <a:gd name="connsiteX21" fmla="*/ 1688556 w 2226810"/>
              <a:gd name="connsiteY21" fmla="*/ 402689 h 971685"/>
              <a:gd name="connsiteX22" fmla="*/ 1721893 w 2226810"/>
              <a:gd name="connsiteY22" fmla="*/ 378877 h 971685"/>
              <a:gd name="connsiteX23" fmla="*/ 1764756 w 2226810"/>
              <a:gd name="connsiteY23" fmla="*/ 350302 h 971685"/>
              <a:gd name="connsiteX24" fmla="*/ 1826668 w 2226810"/>
              <a:gd name="connsiteY24" fmla="*/ 312202 h 971685"/>
              <a:gd name="connsiteX25" fmla="*/ 1888581 w 2226810"/>
              <a:gd name="connsiteY25" fmla="*/ 264577 h 971685"/>
              <a:gd name="connsiteX26" fmla="*/ 1917156 w 2226810"/>
              <a:gd name="connsiteY26" fmla="*/ 245527 h 971685"/>
              <a:gd name="connsiteX27" fmla="*/ 1931443 w 2226810"/>
              <a:gd name="connsiteY27" fmla="*/ 240764 h 971685"/>
              <a:gd name="connsiteX28" fmla="*/ 1960018 w 2226810"/>
              <a:gd name="connsiteY28" fmla="*/ 216952 h 971685"/>
              <a:gd name="connsiteX29" fmla="*/ 1979068 w 2226810"/>
              <a:gd name="connsiteY29" fmla="*/ 207427 h 971685"/>
              <a:gd name="connsiteX30" fmla="*/ 2036218 w 2226810"/>
              <a:gd name="connsiteY30" fmla="*/ 174089 h 971685"/>
              <a:gd name="connsiteX31" fmla="*/ 2064793 w 2226810"/>
              <a:gd name="connsiteY31" fmla="*/ 150277 h 971685"/>
              <a:gd name="connsiteX32" fmla="*/ 2083843 w 2226810"/>
              <a:gd name="connsiteY32" fmla="*/ 140752 h 971685"/>
              <a:gd name="connsiteX33" fmla="*/ 2112418 w 2226810"/>
              <a:gd name="connsiteY33" fmla="*/ 121702 h 971685"/>
              <a:gd name="connsiteX34" fmla="*/ 2150518 w 2226810"/>
              <a:gd name="connsiteY34" fmla="*/ 93127 h 971685"/>
              <a:gd name="connsiteX35" fmla="*/ 2174331 w 2226810"/>
              <a:gd name="connsiteY35" fmla="*/ 74077 h 971685"/>
              <a:gd name="connsiteX36" fmla="*/ 2183856 w 2226810"/>
              <a:gd name="connsiteY36" fmla="*/ 59789 h 971685"/>
              <a:gd name="connsiteX37" fmla="*/ 2198143 w 2226810"/>
              <a:gd name="connsiteY37" fmla="*/ 55027 h 971685"/>
              <a:gd name="connsiteX38" fmla="*/ 2221956 w 2226810"/>
              <a:gd name="connsiteY38" fmla="*/ 16927 h 971685"/>
              <a:gd name="connsiteX39" fmla="*/ 2212431 w 2226810"/>
              <a:gd name="connsiteY39" fmla="*/ 12164 h 971685"/>
              <a:gd name="connsiteX40" fmla="*/ 2188618 w 2226810"/>
              <a:gd name="connsiteY40" fmla="*/ 55027 h 971685"/>
              <a:gd name="connsiteX41" fmla="*/ 2179093 w 2226810"/>
              <a:gd name="connsiteY41" fmla="*/ 69314 h 971685"/>
              <a:gd name="connsiteX42" fmla="*/ 2131468 w 2226810"/>
              <a:gd name="connsiteY42" fmla="*/ 145514 h 971685"/>
              <a:gd name="connsiteX43" fmla="*/ 2112418 w 2226810"/>
              <a:gd name="connsiteY43" fmla="*/ 188377 h 971685"/>
              <a:gd name="connsiteX44" fmla="*/ 2083843 w 2226810"/>
              <a:gd name="connsiteY44" fmla="*/ 207427 h 971685"/>
              <a:gd name="connsiteX45" fmla="*/ 2060031 w 2226810"/>
              <a:gd name="connsiteY45" fmla="*/ 236002 h 971685"/>
              <a:gd name="connsiteX46" fmla="*/ 2036218 w 2226810"/>
              <a:gd name="connsiteY46" fmla="*/ 259814 h 971685"/>
              <a:gd name="connsiteX47" fmla="*/ 2017168 w 2226810"/>
              <a:gd name="connsiteY47" fmla="*/ 293152 h 971685"/>
              <a:gd name="connsiteX48" fmla="*/ 2002881 w 2226810"/>
              <a:gd name="connsiteY48" fmla="*/ 302677 h 971685"/>
              <a:gd name="connsiteX49" fmla="*/ 1993356 w 2226810"/>
              <a:gd name="connsiteY49" fmla="*/ 316964 h 971685"/>
              <a:gd name="connsiteX50" fmla="*/ 1979068 w 2226810"/>
              <a:gd name="connsiteY50" fmla="*/ 321727 h 971685"/>
              <a:gd name="connsiteX51" fmla="*/ 1974306 w 2226810"/>
              <a:gd name="connsiteY51" fmla="*/ 336014 h 971685"/>
              <a:gd name="connsiteX52" fmla="*/ 1936206 w 2226810"/>
              <a:gd name="connsiteY52" fmla="*/ 369352 h 971685"/>
              <a:gd name="connsiteX53" fmla="*/ 1921918 w 2226810"/>
              <a:gd name="connsiteY53" fmla="*/ 374114 h 971685"/>
              <a:gd name="connsiteX54" fmla="*/ 1883818 w 2226810"/>
              <a:gd name="connsiteY54" fmla="*/ 412214 h 971685"/>
              <a:gd name="connsiteX55" fmla="*/ 1869531 w 2226810"/>
              <a:gd name="connsiteY55" fmla="*/ 416977 h 971685"/>
              <a:gd name="connsiteX56" fmla="*/ 1850481 w 2226810"/>
              <a:gd name="connsiteY56" fmla="*/ 436027 h 971685"/>
              <a:gd name="connsiteX57" fmla="*/ 1836193 w 2226810"/>
              <a:gd name="connsiteY57" fmla="*/ 445552 h 971685"/>
              <a:gd name="connsiteX58" fmla="*/ 1807618 w 2226810"/>
              <a:gd name="connsiteY58" fmla="*/ 455077 h 971685"/>
              <a:gd name="connsiteX59" fmla="*/ 1779043 w 2226810"/>
              <a:gd name="connsiteY59" fmla="*/ 478889 h 971685"/>
              <a:gd name="connsiteX60" fmla="*/ 1693318 w 2226810"/>
              <a:gd name="connsiteY60" fmla="*/ 536039 h 971685"/>
              <a:gd name="connsiteX61" fmla="*/ 1636168 w 2226810"/>
              <a:gd name="connsiteY61" fmla="*/ 574139 h 971685"/>
              <a:gd name="connsiteX62" fmla="*/ 1621881 w 2226810"/>
              <a:gd name="connsiteY62" fmla="*/ 583664 h 971685"/>
              <a:gd name="connsiteX63" fmla="*/ 1579018 w 2226810"/>
              <a:gd name="connsiteY63" fmla="*/ 602714 h 971685"/>
              <a:gd name="connsiteX64" fmla="*/ 1536156 w 2226810"/>
              <a:gd name="connsiteY64" fmla="*/ 621764 h 971685"/>
              <a:gd name="connsiteX65" fmla="*/ 1488531 w 2226810"/>
              <a:gd name="connsiteY65" fmla="*/ 640814 h 971685"/>
              <a:gd name="connsiteX66" fmla="*/ 1402806 w 2226810"/>
              <a:gd name="connsiteY66" fmla="*/ 664627 h 971685"/>
              <a:gd name="connsiteX67" fmla="*/ 1350418 w 2226810"/>
              <a:gd name="connsiteY67" fmla="*/ 678914 h 971685"/>
              <a:gd name="connsiteX68" fmla="*/ 1307556 w 2226810"/>
              <a:gd name="connsiteY68" fmla="*/ 693202 h 971685"/>
              <a:gd name="connsiteX69" fmla="*/ 1169443 w 2226810"/>
              <a:gd name="connsiteY69" fmla="*/ 726539 h 971685"/>
              <a:gd name="connsiteX70" fmla="*/ 1012281 w 2226810"/>
              <a:gd name="connsiteY70" fmla="*/ 750352 h 971685"/>
              <a:gd name="connsiteX71" fmla="*/ 888456 w 2226810"/>
              <a:gd name="connsiteY71" fmla="*/ 769402 h 971685"/>
              <a:gd name="connsiteX72" fmla="*/ 797968 w 2226810"/>
              <a:gd name="connsiteY72" fmla="*/ 783690 h 971685"/>
              <a:gd name="connsiteX73" fmla="*/ 645568 w 2226810"/>
              <a:gd name="connsiteY73" fmla="*/ 812264 h 971685"/>
              <a:gd name="connsiteX74" fmla="*/ 569368 w 2226810"/>
              <a:gd name="connsiteY74" fmla="*/ 826552 h 971685"/>
              <a:gd name="connsiteX75" fmla="*/ 483643 w 2226810"/>
              <a:gd name="connsiteY75" fmla="*/ 840839 h 971685"/>
              <a:gd name="connsiteX76" fmla="*/ 416968 w 2226810"/>
              <a:gd name="connsiteY76" fmla="*/ 855127 h 971685"/>
              <a:gd name="connsiteX77" fmla="*/ 316956 w 2226810"/>
              <a:gd name="connsiteY77" fmla="*/ 883702 h 971685"/>
              <a:gd name="connsiteX78" fmla="*/ 245518 w 2226810"/>
              <a:gd name="connsiteY78" fmla="*/ 897989 h 971685"/>
              <a:gd name="connsiteX79" fmla="*/ 116931 w 2226810"/>
              <a:gd name="connsiteY79" fmla="*/ 921802 h 971685"/>
              <a:gd name="connsiteX80" fmla="*/ 45493 w 2226810"/>
              <a:gd name="connsiteY80" fmla="*/ 945614 h 971685"/>
              <a:gd name="connsiteX81" fmla="*/ 16918 w 2226810"/>
              <a:gd name="connsiteY81" fmla="*/ 955139 h 971685"/>
              <a:gd name="connsiteX82" fmla="*/ 2631 w 2226810"/>
              <a:gd name="connsiteY82" fmla="*/ 964664 h 971685"/>
              <a:gd name="connsiteX83" fmla="*/ 74068 w 2226810"/>
              <a:gd name="connsiteY83" fmla="*/ 840839 h 971685"/>
              <a:gd name="connsiteX84" fmla="*/ 88355 w 2226810"/>
              <a:gd name="connsiteY8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40802 h 971685"/>
              <a:gd name="connsiteX16" fmla="*/ 1474243 w 2226810"/>
              <a:gd name="connsiteY16" fmla="*/ 516989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621881 w 2226810"/>
              <a:gd name="connsiteY61" fmla="*/ 583664 h 971685"/>
              <a:gd name="connsiteX62" fmla="*/ 1579018 w 2226810"/>
              <a:gd name="connsiteY62" fmla="*/ 602714 h 971685"/>
              <a:gd name="connsiteX63" fmla="*/ 1536156 w 2226810"/>
              <a:gd name="connsiteY63" fmla="*/ 621764 h 971685"/>
              <a:gd name="connsiteX64" fmla="*/ 1488531 w 2226810"/>
              <a:gd name="connsiteY64" fmla="*/ 640814 h 971685"/>
              <a:gd name="connsiteX65" fmla="*/ 1402806 w 2226810"/>
              <a:gd name="connsiteY65" fmla="*/ 664627 h 971685"/>
              <a:gd name="connsiteX66" fmla="*/ 1350418 w 2226810"/>
              <a:gd name="connsiteY66" fmla="*/ 678914 h 971685"/>
              <a:gd name="connsiteX67" fmla="*/ 1307556 w 2226810"/>
              <a:gd name="connsiteY67" fmla="*/ 693202 h 971685"/>
              <a:gd name="connsiteX68" fmla="*/ 1169443 w 2226810"/>
              <a:gd name="connsiteY68" fmla="*/ 726539 h 971685"/>
              <a:gd name="connsiteX69" fmla="*/ 1012281 w 2226810"/>
              <a:gd name="connsiteY69" fmla="*/ 750352 h 971685"/>
              <a:gd name="connsiteX70" fmla="*/ 888456 w 2226810"/>
              <a:gd name="connsiteY70" fmla="*/ 769402 h 971685"/>
              <a:gd name="connsiteX71" fmla="*/ 797968 w 2226810"/>
              <a:gd name="connsiteY71" fmla="*/ 783690 h 971685"/>
              <a:gd name="connsiteX72" fmla="*/ 645568 w 2226810"/>
              <a:gd name="connsiteY72" fmla="*/ 812264 h 971685"/>
              <a:gd name="connsiteX73" fmla="*/ 569368 w 2226810"/>
              <a:gd name="connsiteY73" fmla="*/ 826552 h 971685"/>
              <a:gd name="connsiteX74" fmla="*/ 483643 w 2226810"/>
              <a:gd name="connsiteY74" fmla="*/ 840839 h 971685"/>
              <a:gd name="connsiteX75" fmla="*/ 416968 w 2226810"/>
              <a:gd name="connsiteY75" fmla="*/ 855127 h 971685"/>
              <a:gd name="connsiteX76" fmla="*/ 316956 w 2226810"/>
              <a:gd name="connsiteY76" fmla="*/ 883702 h 971685"/>
              <a:gd name="connsiteX77" fmla="*/ 245518 w 2226810"/>
              <a:gd name="connsiteY77" fmla="*/ 897989 h 971685"/>
              <a:gd name="connsiteX78" fmla="*/ 116931 w 2226810"/>
              <a:gd name="connsiteY78" fmla="*/ 921802 h 971685"/>
              <a:gd name="connsiteX79" fmla="*/ 45493 w 2226810"/>
              <a:gd name="connsiteY79" fmla="*/ 945614 h 971685"/>
              <a:gd name="connsiteX80" fmla="*/ 16918 w 2226810"/>
              <a:gd name="connsiteY80" fmla="*/ 955139 h 971685"/>
              <a:gd name="connsiteX81" fmla="*/ 2631 w 2226810"/>
              <a:gd name="connsiteY81" fmla="*/ 964664 h 971685"/>
              <a:gd name="connsiteX82" fmla="*/ 74068 w 2226810"/>
              <a:gd name="connsiteY82" fmla="*/ 840839 h 971685"/>
              <a:gd name="connsiteX83" fmla="*/ 88355 w 2226810"/>
              <a:gd name="connsiteY8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40802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621881 w 2226810"/>
              <a:gd name="connsiteY61" fmla="*/ 583664 h 971685"/>
              <a:gd name="connsiteX62" fmla="*/ 1579018 w 2226810"/>
              <a:gd name="connsiteY62" fmla="*/ 602714 h 971685"/>
              <a:gd name="connsiteX63" fmla="*/ 1536156 w 2226810"/>
              <a:gd name="connsiteY63" fmla="*/ 621764 h 971685"/>
              <a:gd name="connsiteX64" fmla="*/ 1488531 w 2226810"/>
              <a:gd name="connsiteY64" fmla="*/ 640814 h 971685"/>
              <a:gd name="connsiteX65" fmla="*/ 1402806 w 2226810"/>
              <a:gd name="connsiteY65" fmla="*/ 664627 h 971685"/>
              <a:gd name="connsiteX66" fmla="*/ 1350418 w 2226810"/>
              <a:gd name="connsiteY66" fmla="*/ 678914 h 971685"/>
              <a:gd name="connsiteX67" fmla="*/ 1307556 w 2226810"/>
              <a:gd name="connsiteY67" fmla="*/ 693202 h 971685"/>
              <a:gd name="connsiteX68" fmla="*/ 1169443 w 2226810"/>
              <a:gd name="connsiteY68" fmla="*/ 726539 h 971685"/>
              <a:gd name="connsiteX69" fmla="*/ 1012281 w 2226810"/>
              <a:gd name="connsiteY69" fmla="*/ 750352 h 971685"/>
              <a:gd name="connsiteX70" fmla="*/ 888456 w 2226810"/>
              <a:gd name="connsiteY70" fmla="*/ 769402 h 971685"/>
              <a:gd name="connsiteX71" fmla="*/ 797968 w 2226810"/>
              <a:gd name="connsiteY71" fmla="*/ 783690 h 971685"/>
              <a:gd name="connsiteX72" fmla="*/ 645568 w 2226810"/>
              <a:gd name="connsiteY72" fmla="*/ 812264 h 971685"/>
              <a:gd name="connsiteX73" fmla="*/ 569368 w 2226810"/>
              <a:gd name="connsiteY73" fmla="*/ 826552 h 971685"/>
              <a:gd name="connsiteX74" fmla="*/ 483643 w 2226810"/>
              <a:gd name="connsiteY74" fmla="*/ 840839 h 971685"/>
              <a:gd name="connsiteX75" fmla="*/ 416968 w 2226810"/>
              <a:gd name="connsiteY75" fmla="*/ 855127 h 971685"/>
              <a:gd name="connsiteX76" fmla="*/ 316956 w 2226810"/>
              <a:gd name="connsiteY76" fmla="*/ 883702 h 971685"/>
              <a:gd name="connsiteX77" fmla="*/ 245518 w 2226810"/>
              <a:gd name="connsiteY77" fmla="*/ 897989 h 971685"/>
              <a:gd name="connsiteX78" fmla="*/ 116931 w 2226810"/>
              <a:gd name="connsiteY78" fmla="*/ 921802 h 971685"/>
              <a:gd name="connsiteX79" fmla="*/ 45493 w 2226810"/>
              <a:gd name="connsiteY79" fmla="*/ 945614 h 971685"/>
              <a:gd name="connsiteX80" fmla="*/ 16918 w 2226810"/>
              <a:gd name="connsiteY80" fmla="*/ 955139 h 971685"/>
              <a:gd name="connsiteX81" fmla="*/ 2631 w 2226810"/>
              <a:gd name="connsiteY81" fmla="*/ 964664 h 971685"/>
              <a:gd name="connsiteX82" fmla="*/ 74068 w 2226810"/>
              <a:gd name="connsiteY82" fmla="*/ 840839 h 971685"/>
              <a:gd name="connsiteX83" fmla="*/ 88355 w 2226810"/>
              <a:gd name="connsiteY8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621881 w 2226810"/>
              <a:gd name="connsiteY61" fmla="*/ 583664 h 971685"/>
              <a:gd name="connsiteX62" fmla="*/ 1579018 w 2226810"/>
              <a:gd name="connsiteY62" fmla="*/ 602714 h 971685"/>
              <a:gd name="connsiteX63" fmla="*/ 1536156 w 2226810"/>
              <a:gd name="connsiteY63" fmla="*/ 621764 h 971685"/>
              <a:gd name="connsiteX64" fmla="*/ 1488531 w 2226810"/>
              <a:gd name="connsiteY64" fmla="*/ 640814 h 971685"/>
              <a:gd name="connsiteX65" fmla="*/ 1402806 w 2226810"/>
              <a:gd name="connsiteY65" fmla="*/ 664627 h 971685"/>
              <a:gd name="connsiteX66" fmla="*/ 1350418 w 2226810"/>
              <a:gd name="connsiteY66" fmla="*/ 678914 h 971685"/>
              <a:gd name="connsiteX67" fmla="*/ 1307556 w 2226810"/>
              <a:gd name="connsiteY67" fmla="*/ 693202 h 971685"/>
              <a:gd name="connsiteX68" fmla="*/ 1169443 w 2226810"/>
              <a:gd name="connsiteY68" fmla="*/ 726539 h 971685"/>
              <a:gd name="connsiteX69" fmla="*/ 1012281 w 2226810"/>
              <a:gd name="connsiteY69" fmla="*/ 750352 h 971685"/>
              <a:gd name="connsiteX70" fmla="*/ 888456 w 2226810"/>
              <a:gd name="connsiteY70" fmla="*/ 769402 h 971685"/>
              <a:gd name="connsiteX71" fmla="*/ 797968 w 2226810"/>
              <a:gd name="connsiteY71" fmla="*/ 783690 h 971685"/>
              <a:gd name="connsiteX72" fmla="*/ 645568 w 2226810"/>
              <a:gd name="connsiteY72" fmla="*/ 812264 h 971685"/>
              <a:gd name="connsiteX73" fmla="*/ 569368 w 2226810"/>
              <a:gd name="connsiteY73" fmla="*/ 826552 h 971685"/>
              <a:gd name="connsiteX74" fmla="*/ 483643 w 2226810"/>
              <a:gd name="connsiteY74" fmla="*/ 840839 h 971685"/>
              <a:gd name="connsiteX75" fmla="*/ 416968 w 2226810"/>
              <a:gd name="connsiteY75" fmla="*/ 855127 h 971685"/>
              <a:gd name="connsiteX76" fmla="*/ 316956 w 2226810"/>
              <a:gd name="connsiteY76" fmla="*/ 883702 h 971685"/>
              <a:gd name="connsiteX77" fmla="*/ 245518 w 2226810"/>
              <a:gd name="connsiteY77" fmla="*/ 897989 h 971685"/>
              <a:gd name="connsiteX78" fmla="*/ 116931 w 2226810"/>
              <a:gd name="connsiteY78" fmla="*/ 921802 h 971685"/>
              <a:gd name="connsiteX79" fmla="*/ 45493 w 2226810"/>
              <a:gd name="connsiteY79" fmla="*/ 945614 h 971685"/>
              <a:gd name="connsiteX80" fmla="*/ 16918 w 2226810"/>
              <a:gd name="connsiteY80" fmla="*/ 955139 h 971685"/>
              <a:gd name="connsiteX81" fmla="*/ 2631 w 2226810"/>
              <a:gd name="connsiteY81" fmla="*/ 964664 h 971685"/>
              <a:gd name="connsiteX82" fmla="*/ 74068 w 2226810"/>
              <a:gd name="connsiteY82" fmla="*/ 840839 h 971685"/>
              <a:gd name="connsiteX83" fmla="*/ 88355 w 2226810"/>
              <a:gd name="connsiteY8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579018 w 2226810"/>
              <a:gd name="connsiteY61" fmla="*/ 602714 h 971685"/>
              <a:gd name="connsiteX62" fmla="*/ 1536156 w 2226810"/>
              <a:gd name="connsiteY62" fmla="*/ 621764 h 971685"/>
              <a:gd name="connsiteX63" fmla="*/ 1488531 w 2226810"/>
              <a:gd name="connsiteY63" fmla="*/ 640814 h 971685"/>
              <a:gd name="connsiteX64" fmla="*/ 1402806 w 2226810"/>
              <a:gd name="connsiteY64" fmla="*/ 664627 h 971685"/>
              <a:gd name="connsiteX65" fmla="*/ 1350418 w 2226810"/>
              <a:gd name="connsiteY65" fmla="*/ 678914 h 971685"/>
              <a:gd name="connsiteX66" fmla="*/ 1307556 w 2226810"/>
              <a:gd name="connsiteY66" fmla="*/ 693202 h 971685"/>
              <a:gd name="connsiteX67" fmla="*/ 1169443 w 2226810"/>
              <a:gd name="connsiteY67" fmla="*/ 726539 h 971685"/>
              <a:gd name="connsiteX68" fmla="*/ 1012281 w 2226810"/>
              <a:gd name="connsiteY68" fmla="*/ 750352 h 971685"/>
              <a:gd name="connsiteX69" fmla="*/ 888456 w 2226810"/>
              <a:gd name="connsiteY69" fmla="*/ 769402 h 971685"/>
              <a:gd name="connsiteX70" fmla="*/ 797968 w 2226810"/>
              <a:gd name="connsiteY70" fmla="*/ 783690 h 971685"/>
              <a:gd name="connsiteX71" fmla="*/ 645568 w 2226810"/>
              <a:gd name="connsiteY71" fmla="*/ 812264 h 971685"/>
              <a:gd name="connsiteX72" fmla="*/ 569368 w 2226810"/>
              <a:gd name="connsiteY72" fmla="*/ 826552 h 971685"/>
              <a:gd name="connsiteX73" fmla="*/ 483643 w 2226810"/>
              <a:gd name="connsiteY73" fmla="*/ 840839 h 971685"/>
              <a:gd name="connsiteX74" fmla="*/ 416968 w 2226810"/>
              <a:gd name="connsiteY74" fmla="*/ 855127 h 971685"/>
              <a:gd name="connsiteX75" fmla="*/ 316956 w 2226810"/>
              <a:gd name="connsiteY75" fmla="*/ 883702 h 971685"/>
              <a:gd name="connsiteX76" fmla="*/ 245518 w 2226810"/>
              <a:gd name="connsiteY76" fmla="*/ 897989 h 971685"/>
              <a:gd name="connsiteX77" fmla="*/ 116931 w 2226810"/>
              <a:gd name="connsiteY77" fmla="*/ 921802 h 971685"/>
              <a:gd name="connsiteX78" fmla="*/ 45493 w 2226810"/>
              <a:gd name="connsiteY78" fmla="*/ 945614 h 971685"/>
              <a:gd name="connsiteX79" fmla="*/ 16918 w 2226810"/>
              <a:gd name="connsiteY79" fmla="*/ 955139 h 971685"/>
              <a:gd name="connsiteX80" fmla="*/ 2631 w 2226810"/>
              <a:gd name="connsiteY80" fmla="*/ 964664 h 971685"/>
              <a:gd name="connsiteX81" fmla="*/ 74068 w 2226810"/>
              <a:gd name="connsiteY81" fmla="*/ 840839 h 971685"/>
              <a:gd name="connsiteX82" fmla="*/ 88355 w 2226810"/>
              <a:gd name="connsiteY8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579018 w 2226810"/>
              <a:gd name="connsiteY61" fmla="*/ 602714 h 971685"/>
              <a:gd name="connsiteX62" fmla="*/ 1488531 w 2226810"/>
              <a:gd name="connsiteY62" fmla="*/ 640814 h 971685"/>
              <a:gd name="connsiteX63" fmla="*/ 1402806 w 2226810"/>
              <a:gd name="connsiteY63" fmla="*/ 664627 h 971685"/>
              <a:gd name="connsiteX64" fmla="*/ 1350418 w 2226810"/>
              <a:gd name="connsiteY64" fmla="*/ 678914 h 971685"/>
              <a:gd name="connsiteX65" fmla="*/ 1307556 w 2226810"/>
              <a:gd name="connsiteY65" fmla="*/ 693202 h 971685"/>
              <a:gd name="connsiteX66" fmla="*/ 1169443 w 2226810"/>
              <a:gd name="connsiteY66" fmla="*/ 726539 h 971685"/>
              <a:gd name="connsiteX67" fmla="*/ 1012281 w 2226810"/>
              <a:gd name="connsiteY67" fmla="*/ 750352 h 971685"/>
              <a:gd name="connsiteX68" fmla="*/ 888456 w 2226810"/>
              <a:gd name="connsiteY68" fmla="*/ 769402 h 971685"/>
              <a:gd name="connsiteX69" fmla="*/ 797968 w 2226810"/>
              <a:gd name="connsiteY69" fmla="*/ 783690 h 971685"/>
              <a:gd name="connsiteX70" fmla="*/ 645568 w 2226810"/>
              <a:gd name="connsiteY70" fmla="*/ 812264 h 971685"/>
              <a:gd name="connsiteX71" fmla="*/ 569368 w 2226810"/>
              <a:gd name="connsiteY71" fmla="*/ 826552 h 971685"/>
              <a:gd name="connsiteX72" fmla="*/ 483643 w 2226810"/>
              <a:gd name="connsiteY72" fmla="*/ 840839 h 971685"/>
              <a:gd name="connsiteX73" fmla="*/ 416968 w 2226810"/>
              <a:gd name="connsiteY73" fmla="*/ 855127 h 971685"/>
              <a:gd name="connsiteX74" fmla="*/ 316956 w 2226810"/>
              <a:gd name="connsiteY74" fmla="*/ 883702 h 971685"/>
              <a:gd name="connsiteX75" fmla="*/ 245518 w 2226810"/>
              <a:gd name="connsiteY75" fmla="*/ 897989 h 971685"/>
              <a:gd name="connsiteX76" fmla="*/ 116931 w 2226810"/>
              <a:gd name="connsiteY76" fmla="*/ 921802 h 971685"/>
              <a:gd name="connsiteX77" fmla="*/ 45493 w 2226810"/>
              <a:gd name="connsiteY77" fmla="*/ 945614 h 971685"/>
              <a:gd name="connsiteX78" fmla="*/ 16918 w 2226810"/>
              <a:gd name="connsiteY78" fmla="*/ 955139 h 971685"/>
              <a:gd name="connsiteX79" fmla="*/ 2631 w 2226810"/>
              <a:gd name="connsiteY79" fmla="*/ 964664 h 971685"/>
              <a:gd name="connsiteX80" fmla="*/ 74068 w 2226810"/>
              <a:gd name="connsiteY80" fmla="*/ 840839 h 971685"/>
              <a:gd name="connsiteX81" fmla="*/ 88355 w 2226810"/>
              <a:gd name="connsiteY8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579018 w 2226810"/>
              <a:gd name="connsiteY61" fmla="*/ 602714 h 971685"/>
              <a:gd name="connsiteX62" fmla="*/ 1488531 w 2226810"/>
              <a:gd name="connsiteY62" fmla="*/ 640814 h 971685"/>
              <a:gd name="connsiteX63" fmla="*/ 1350418 w 2226810"/>
              <a:gd name="connsiteY63" fmla="*/ 678914 h 971685"/>
              <a:gd name="connsiteX64" fmla="*/ 1307556 w 2226810"/>
              <a:gd name="connsiteY64" fmla="*/ 693202 h 971685"/>
              <a:gd name="connsiteX65" fmla="*/ 1169443 w 2226810"/>
              <a:gd name="connsiteY65" fmla="*/ 726539 h 971685"/>
              <a:gd name="connsiteX66" fmla="*/ 1012281 w 2226810"/>
              <a:gd name="connsiteY66" fmla="*/ 750352 h 971685"/>
              <a:gd name="connsiteX67" fmla="*/ 888456 w 2226810"/>
              <a:gd name="connsiteY67" fmla="*/ 769402 h 971685"/>
              <a:gd name="connsiteX68" fmla="*/ 797968 w 2226810"/>
              <a:gd name="connsiteY68" fmla="*/ 783690 h 971685"/>
              <a:gd name="connsiteX69" fmla="*/ 645568 w 2226810"/>
              <a:gd name="connsiteY69" fmla="*/ 812264 h 971685"/>
              <a:gd name="connsiteX70" fmla="*/ 569368 w 2226810"/>
              <a:gd name="connsiteY70" fmla="*/ 826552 h 971685"/>
              <a:gd name="connsiteX71" fmla="*/ 483643 w 2226810"/>
              <a:gd name="connsiteY71" fmla="*/ 840839 h 971685"/>
              <a:gd name="connsiteX72" fmla="*/ 416968 w 2226810"/>
              <a:gd name="connsiteY72" fmla="*/ 855127 h 971685"/>
              <a:gd name="connsiteX73" fmla="*/ 316956 w 2226810"/>
              <a:gd name="connsiteY73" fmla="*/ 883702 h 971685"/>
              <a:gd name="connsiteX74" fmla="*/ 245518 w 2226810"/>
              <a:gd name="connsiteY74" fmla="*/ 897989 h 971685"/>
              <a:gd name="connsiteX75" fmla="*/ 116931 w 2226810"/>
              <a:gd name="connsiteY75" fmla="*/ 921802 h 971685"/>
              <a:gd name="connsiteX76" fmla="*/ 45493 w 2226810"/>
              <a:gd name="connsiteY76" fmla="*/ 945614 h 971685"/>
              <a:gd name="connsiteX77" fmla="*/ 16918 w 2226810"/>
              <a:gd name="connsiteY77" fmla="*/ 955139 h 971685"/>
              <a:gd name="connsiteX78" fmla="*/ 2631 w 2226810"/>
              <a:gd name="connsiteY78" fmla="*/ 964664 h 971685"/>
              <a:gd name="connsiteX79" fmla="*/ 74068 w 2226810"/>
              <a:gd name="connsiteY79" fmla="*/ 840839 h 971685"/>
              <a:gd name="connsiteX80" fmla="*/ 88355 w 2226810"/>
              <a:gd name="connsiteY8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60018 w 2226810"/>
              <a:gd name="connsiteY27" fmla="*/ 216952 h 971685"/>
              <a:gd name="connsiteX28" fmla="*/ 1979068 w 2226810"/>
              <a:gd name="connsiteY28" fmla="*/ 207427 h 971685"/>
              <a:gd name="connsiteX29" fmla="*/ 2036218 w 2226810"/>
              <a:gd name="connsiteY29" fmla="*/ 174089 h 971685"/>
              <a:gd name="connsiteX30" fmla="*/ 2064793 w 2226810"/>
              <a:gd name="connsiteY30" fmla="*/ 150277 h 971685"/>
              <a:gd name="connsiteX31" fmla="*/ 2083843 w 2226810"/>
              <a:gd name="connsiteY31" fmla="*/ 140752 h 971685"/>
              <a:gd name="connsiteX32" fmla="*/ 2112418 w 2226810"/>
              <a:gd name="connsiteY32" fmla="*/ 121702 h 971685"/>
              <a:gd name="connsiteX33" fmla="*/ 2150518 w 2226810"/>
              <a:gd name="connsiteY33" fmla="*/ 93127 h 971685"/>
              <a:gd name="connsiteX34" fmla="*/ 2174331 w 2226810"/>
              <a:gd name="connsiteY34" fmla="*/ 74077 h 971685"/>
              <a:gd name="connsiteX35" fmla="*/ 2183856 w 2226810"/>
              <a:gd name="connsiteY35" fmla="*/ 59789 h 971685"/>
              <a:gd name="connsiteX36" fmla="*/ 2198143 w 2226810"/>
              <a:gd name="connsiteY36" fmla="*/ 55027 h 971685"/>
              <a:gd name="connsiteX37" fmla="*/ 2221956 w 2226810"/>
              <a:gd name="connsiteY37" fmla="*/ 16927 h 971685"/>
              <a:gd name="connsiteX38" fmla="*/ 2212431 w 2226810"/>
              <a:gd name="connsiteY38" fmla="*/ 12164 h 971685"/>
              <a:gd name="connsiteX39" fmla="*/ 2188618 w 2226810"/>
              <a:gd name="connsiteY39" fmla="*/ 55027 h 971685"/>
              <a:gd name="connsiteX40" fmla="*/ 2179093 w 2226810"/>
              <a:gd name="connsiteY40" fmla="*/ 69314 h 971685"/>
              <a:gd name="connsiteX41" fmla="*/ 2131468 w 2226810"/>
              <a:gd name="connsiteY41" fmla="*/ 145514 h 971685"/>
              <a:gd name="connsiteX42" fmla="*/ 2112418 w 2226810"/>
              <a:gd name="connsiteY42" fmla="*/ 188377 h 971685"/>
              <a:gd name="connsiteX43" fmla="*/ 2083843 w 2226810"/>
              <a:gd name="connsiteY43" fmla="*/ 207427 h 971685"/>
              <a:gd name="connsiteX44" fmla="*/ 2060031 w 2226810"/>
              <a:gd name="connsiteY44" fmla="*/ 236002 h 971685"/>
              <a:gd name="connsiteX45" fmla="*/ 2036218 w 2226810"/>
              <a:gd name="connsiteY45" fmla="*/ 259814 h 971685"/>
              <a:gd name="connsiteX46" fmla="*/ 2017168 w 2226810"/>
              <a:gd name="connsiteY46" fmla="*/ 293152 h 971685"/>
              <a:gd name="connsiteX47" fmla="*/ 2002881 w 2226810"/>
              <a:gd name="connsiteY47" fmla="*/ 302677 h 971685"/>
              <a:gd name="connsiteX48" fmla="*/ 1993356 w 2226810"/>
              <a:gd name="connsiteY48" fmla="*/ 316964 h 971685"/>
              <a:gd name="connsiteX49" fmla="*/ 1979068 w 2226810"/>
              <a:gd name="connsiteY49" fmla="*/ 321727 h 971685"/>
              <a:gd name="connsiteX50" fmla="*/ 1974306 w 2226810"/>
              <a:gd name="connsiteY50" fmla="*/ 336014 h 971685"/>
              <a:gd name="connsiteX51" fmla="*/ 1936206 w 2226810"/>
              <a:gd name="connsiteY51" fmla="*/ 369352 h 971685"/>
              <a:gd name="connsiteX52" fmla="*/ 1921918 w 2226810"/>
              <a:gd name="connsiteY52" fmla="*/ 374114 h 971685"/>
              <a:gd name="connsiteX53" fmla="*/ 1883818 w 2226810"/>
              <a:gd name="connsiteY53" fmla="*/ 412214 h 971685"/>
              <a:gd name="connsiteX54" fmla="*/ 1869531 w 2226810"/>
              <a:gd name="connsiteY54" fmla="*/ 416977 h 971685"/>
              <a:gd name="connsiteX55" fmla="*/ 1850481 w 2226810"/>
              <a:gd name="connsiteY55" fmla="*/ 436027 h 971685"/>
              <a:gd name="connsiteX56" fmla="*/ 1836193 w 2226810"/>
              <a:gd name="connsiteY56" fmla="*/ 445552 h 971685"/>
              <a:gd name="connsiteX57" fmla="*/ 1807618 w 2226810"/>
              <a:gd name="connsiteY57" fmla="*/ 455077 h 971685"/>
              <a:gd name="connsiteX58" fmla="*/ 1779043 w 2226810"/>
              <a:gd name="connsiteY58" fmla="*/ 478889 h 971685"/>
              <a:gd name="connsiteX59" fmla="*/ 1693318 w 2226810"/>
              <a:gd name="connsiteY59" fmla="*/ 536039 h 971685"/>
              <a:gd name="connsiteX60" fmla="*/ 1636168 w 2226810"/>
              <a:gd name="connsiteY60" fmla="*/ 574139 h 971685"/>
              <a:gd name="connsiteX61" fmla="*/ 1579018 w 2226810"/>
              <a:gd name="connsiteY61" fmla="*/ 602714 h 971685"/>
              <a:gd name="connsiteX62" fmla="*/ 1488531 w 2226810"/>
              <a:gd name="connsiteY62" fmla="*/ 640814 h 971685"/>
              <a:gd name="connsiteX63" fmla="*/ 1307556 w 2226810"/>
              <a:gd name="connsiteY63" fmla="*/ 693202 h 971685"/>
              <a:gd name="connsiteX64" fmla="*/ 1169443 w 2226810"/>
              <a:gd name="connsiteY64" fmla="*/ 726539 h 971685"/>
              <a:gd name="connsiteX65" fmla="*/ 1012281 w 2226810"/>
              <a:gd name="connsiteY65" fmla="*/ 750352 h 971685"/>
              <a:gd name="connsiteX66" fmla="*/ 888456 w 2226810"/>
              <a:gd name="connsiteY66" fmla="*/ 769402 h 971685"/>
              <a:gd name="connsiteX67" fmla="*/ 797968 w 2226810"/>
              <a:gd name="connsiteY67" fmla="*/ 783690 h 971685"/>
              <a:gd name="connsiteX68" fmla="*/ 645568 w 2226810"/>
              <a:gd name="connsiteY68" fmla="*/ 812264 h 971685"/>
              <a:gd name="connsiteX69" fmla="*/ 569368 w 2226810"/>
              <a:gd name="connsiteY69" fmla="*/ 826552 h 971685"/>
              <a:gd name="connsiteX70" fmla="*/ 483643 w 2226810"/>
              <a:gd name="connsiteY70" fmla="*/ 840839 h 971685"/>
              <a:gd name="connsiteX71" fmla="*/ 416968 w 2226810"/>
              <a:gd name="connsiteY71" fmla="*/ 855127 h 971685"/>
              <a:gd name="connsiteX72" fmla="*/ 316956 w 2226810"/>
              <a:gd name="connsiteY72" fmla="*/ 883702 h 971685"/>
              <a:gd name="connsiteX73" fmla="*/ 245518 w 2226810"/>
              <a:gd name="connsiteY73" fmla="*/ 897989 h 971685"/>
              <a:gd name="connsiteX74" fmla="*/ 116931 w 2226810"/>
              <a:gd name="connsiteY74" fmla="*/ 921802 h 971685"/>
              <a:gd name="connsiteX75" fmla="*/ 45493 w 2226810"/>
              <a:gd name="connsiteY75" fmla="*/ 945614 h 971685"/>
              <a:gd name="connsiteX76" fmla="*/ 16918 w 2226810"/>
              <a:gd name="connsiteY76" fmla="*/ 955139 h 971685"/>
              <a:gd name="connsiteX77" fmla="*/ 2631 w 2226810"/>
              <a:gd name="connsiteY77" fmla="*/ 964664 h 971685"/>
              <a:gd name="connsiteX78" fmla="*/ 74068 w 2226810"/>
              <a:gd name="connsiteY78" fmla="*/ 840839 h 971685"/>
              <a:gd name="connsiteX79" fmla="*/ 88355 w 2226810"/>
              <a:gd name="connsiteY7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93356 w 2226810"/>
              <a:gd name="connsiteY47" fmla="*/ 316964 h 971685"/>
              <a:gd name="connsiteX48" fmla="*/ 1979068 w 2226810"/>
              <a:gd name="connsiteY48" fmla="*/ 321727 h 971685"/>
              <a:gd name="connsiteX49" fmla="*/ 1974306 w 2226810"/>
              <a:gd name="connsiteY49" fmla="*/ 336014 h 971685"/>
              <a:gd name="connsiteX50" fmla="*/ 1936206 w 2226810"/>
              <a:gd name="connsiteY50" fmla="*/ 369352 h 971685"/>
              <a:gd name="connsiteX51" fmla="*/ 1921918 w 2226810"/>
              <a:gd name="connsiteY51" fmla="*/ 374114 h 971685"/>
              <a:gd name="connsiteX52" fmla="*/ 1883818 w 2226810"/>
              <a:gd name="connsiteY52" fmla="*/ 412214 h 971685"/>
              <a:gd name="connsiteX53" fmla="*/ 1869531 w 2226810"/>
              <a:gd name="connsiteY53" fmla="*/ 416977 h 971685"/>
              <a:gd name="connsiteX54" fmla="*/ 1850481 w 2226810"/>
              <a:gd name="connsiteY54" fmla="*/ 436027 h 971685"/>
              <a:gd name="connsiteX55" fmla="*/ 1836193 w 2226810"/>
              <a:gd name="connsiteY55" fmla="*/ 445552 h 971685"/>
              <a:gd name="connsiteX56" fmla="*/ 1807618 w 2226810"/>
              <a:gd name="connsiteY56" fmla="*/ 455077 h 971685"/>
              <a:gd name="connsiteX57" fmla="*/ 1779043 w 2226810"/>
              <a:gd name="connsiteY57" fmla="*/ 478889 h 971685"/>
              <a:gd name="connsiteX58" fmla="*/ 1693318 w 2226810"/>
              <a:gd name="connsiteY58" fmla="*/ 536039 h 971685"/>
              <a:gd name="connsiteX59" fmla="*/ 1636168 w 2226810"/>
              <a:gd name="connsiteY59" fmla="*/ 574139 h 971685"/>
              <a:gd name="connsiteX60" fmla="*/ 1579018 w 2226810"/>
              <a:gd name="connsiteY60" fmla="*/ 602714 h 971685"/>
              <a:gd name="connsiteX61" fmla="*/ 1488531 w 2226810"/>
              <a:gd name="connsiteY61" fmla="*/ 640814 h 971685"/>
              <a:gd name="connsiteX62" fmla="*/ 1307556 w 2226810"/>
              <a:gd name="connsiteY62" fmla="*/ 693202 h 971685"/>
              <a:gd name="connsiteX63" fmla="*/ 1169443 w 2226810"/>
              <a:gd name="connsiteY63" fmla="*/ 726539 h 971685"/>
              <a:gd name="connsiteX64" fmla="*/ 1012281 w 2226810"/>
              <a:gd name="connsiteY64" fmla="*/ 750352 h 971685"/>
              <a:gd name="connsiteX65" fmla="*/ 888456 w 2226810"/>
              <a:gd name="connsiteY65" fmla="*/ 769402 h 971685"/>
              <a:gd name="connsiteX66" fmla="*/ 797968 w 2226810"/>
              <a:gd name="connsiteY66" fmla="*/ 783690 h 971685"/>
              <a:gd name="connsiteX67" fmla="*/ 645568 w 2226810"/>
              <a:gd name="connsiteY67" fmla="*/ 812264 h 971685"/>
              <a:gd name="connsiteX68" fmla="*/ 569368 w 2226810"/>
              <a:gd name="connsiteY68" fmla="*/ 826552 h 971685"/>
              <a:gd name="connsiteX69" fmla="*/ 483643 w 2226810"/>
              <a:gd name="connsiteY69" fmla="*/ 840839 h 971685"/>
              <a:gd name="connsiteX70" fmla="*/ 416968 w 2226810"/>
              <a:gd name="connsiteY70" fmla="*/ 855127 h 971685"/>
              <a:gd name="connsiteX71" fmla="*/ 316956 w 2226810"/>
              <a:gd name="connsiteY71" fmla="*/ 883702 h 971685"/>
              <a:gd name="connsiteX72" fmla="*/ 245518 w 2226810"/>
              <a:gd name="connsiteY72" fmla="*/ 897989 h 971685"/>
              <a:gd name="connsiteX73" fmla="*/ 116931 w 2226810"/>
              <a:gd name="connsiteY73" fmla="*/ 921802 h 971685"/>
              <a:gd name="connsiteX74" fmla="*/ 45493 w 2226810"/>
              <a:gd name="connsiteY74" fmla="*/ 945614 h 971685"/>
              <a:gd name="connsiteX75" fmla="*/ 16918 w 2226810"/>
              <a:gd name="connsiteY75" fmla="*/ 955139 h 971685"/>
              <a:gd name="connsiteX76" fmla="*/ 2631 w 2226810"/>
              <a:gd name="connsiteY76" fmla="*/ 964664 h 971685"/>
              <a:gd name="connsiteX77" fmla="*/ 74068 w 2226810"/>
              <a:gd name="connsiteY77" fmla="*/ 840839 h 971685"/>
              <a:gd name="connsiteX78" fmla="*/ 88355 w 2226810"/>
              <a:gd name="connsiteY7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93356 w 2226810"/>
              <a:gd name="connsiteY47" fmla="*/ 316964 h 971685"/>
              <a:gd name="connsiteX48" fmla="*/ 1979068 w 2226810"/>
              <a:gd name="connsiteY48" fmla="*/ 321727 h 971685"/>
              <a:gd name="connsiteX49" fmla="*/ 1936206 w 2226810"/>
              <a:gd name="connsiteY49" fmla="*/ 369352 h 971685"/>
              <a:gd name="connsiteX50" fmla="*/ 1921918 w 2226810"/>
              <a:gd name="connsiteY50" fmla="*/ 374114 h 971685"/>
              <a:gd name="connsiteX51" fmla="*/ 1883818 w 2226810"/>
              <a:gd name="connsiteY51" fmla="*/ 412214 h 971685"/>
              <a:gd name="connsiteX52" fmla="*/ 1869531 w 2226810"/>
              <a:gd name="connsiteY52" fmla="*/ 416977 h 971685"/>
              <a:gd name="connsiteX53" fmla="*/ 1850481 w 2226810"/>
              <a:gd name="connsiteY53" fmla="*/ 436027 h 971685"/>
              <a:gd name="connsiteX54" fmla="*/ 1836193 w 2226810"/>
              <a:gd name="connsiteY54" fmla="*/ 445552 h 971685"/>
              <a:gd name="connsiteX55" fmla="*/ 1807618 w 2226810"/>
              <a:gd name="connsiteY55" fmla="*/ 455077 h 971685"/>
              <a:gd name="connsiteX56" fmla="*/ 1779043 w 2226810"/>
              <a:gd name="connsiteY56" fmla="*/ 478889 h 971685"/>
              <a:gd name="connsiteX57" fmla="*/ 1693318 w 2226810"/>
              <a:gd name="connsiteY57" fmla="*/ 536039 h 971685"/>
              <a:gd name="connsiteX58" fmla="*/ 1636168 w 2226810"/>
              <a:gd name="connsiteY58" fmla="*/ 574139 h 971685"/>
              <a:gd name="connsiteX59" fmla="*/ 1579018 w 2226810"/>
              <a:gd name="connsiteY59" fmla="*/ 602714 h 971685"/>
              <a:gd name="connsiteX60" fmla="*/ 1488531 w 2226810"/>
              <a:gd name="connsiteY60" fmla="*/ 640814 h 971685"/>
              <a:gd name="connsiteX61" fmla="*/ 1307556 w 2226810"/>
              <a:gd name="connsiteY61" fmla="*/ 693202 h 971685"/>
              <a:gd name="connsiteX62" fmla="*/ 1169443 w 2226810"/>
              <a:gd name="connsiteY62" fmla="*/ 726539 h 971685"/>
              <a:gd name="connsiteX63" fmla="*/ 1012281 w 2226810"/>
              <a:gd name="connsiteY63" fmla="*/ 750352 h 971685"/>
              <a:gd name="connsiteX64" fmla="*/ 888456 w 2226810"/>
              <a:gd name="connsiteY64" fmla="*/ 769402 h 971685"/>
              <a:gd name="connsiteX65" fmla="*/ 797968 w 2226810"/>
              <a:gd name="connsiteY65" fmla="*/ 783690 h 971685"/>
              <a:gd name="connsiteX66" fmla="*/ 645568 w 2226810"/>
              <a:gd name="connsiteY66" fmla="*/ 812264 h 971685"/>
              <a:gd name="connsiteX67" fmla="*/ 569368 w 2226810"/>
              <a:gd name="connsiteY67" fmla="*/ 826552 h 971685"/>
              <a:gd name="connsiteX68" fmla="*/ 483643 w 2226810"/>
              <a:gd name="connsiteY68" fmla="*/ 840839 h 971685"/>
              <a:gd name="connsiteX69" fmla="*/ 416968 w 2226810"/>
              <a:gd name="connsiteY69" fmla="*/ 855127 h 971685"/>
              <a:gd name="connsiteX70" fmla="*/ 316956 w 2226810"/>
              <a:gd name="connsiteY70" fmla="*/ 883702 h 971685"/>
              <a:gd name="connsiteX71" fmla="*/ 245518 w 2226810"/>
              <a:gd name="connsiteY71" fmla="*/ 897989 h 971685"/>
              <a:gd name="connsiteX72" fmla="*/ 116931 w 2226810"/>
              <a:gd name="connsiteY72" fmla="*/ 921802 h 971685"/>
              <a:gd name="connsiteX73" fmla="*/ 45493 w 2226810"/>
              <a:gd name="connsiteY73" fmla="*/ 945614 h 971685"/>
              <a:gd name="connsiteX74" fmla="*/ 16918 w 2226810"/>
              <a:gd name="connsiteY74" fmla="*/ 955139 h 971685"/>
              <a:gd name="connsiteX75" fmla="*/ 2631 w 2226810"/>
              <a:gd name="connsiteY75" fmla="*/ 964664 h 971685"/>
              <a:gd name="connsiteX76" fmla="*/ 74068 w 2226810"/>
              <a:gd name="connsiteY76" fmla="*/ 840839 h 971685"/>
              <a:gd name="connsiteX77" fmla="*/ 88355 w 2226810"/>
              <a:gd name="connsiteY77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79068 w 2226810"/>
              <a:gd name="connsiteY47" fmla="*/ 321727 h 971685"/>
              <a:gd name="connsiteX48" fmla="*/ 1936206 w 2226810"/>
              <a:gd name="connsiteY48" fmla="*/ 369352 h 971685"/>
              <a:gd name="connsiteX49" fmla="*/ 1921918 w 2226810"/>
              <a:gd name="connsiteY49" fmla="*/ 374114 h 971685"/>
              <a:gd name="connsiteX50" fmla="*/ 1883818 w 2226810"/>
              <a:gd name="connsiteY50" fmla="*/ 412214 h 971685"/>
              <a:gd name="connsiteX51" fmla="*/ 1869531 w 2226810"/>
              <a:gd name="connsiteY51" fmla="*/ 416977 h 971685"/>
              <a:gd name="connsiteX52" fmla="*/ 1850481 w 2226810"/>
              <a:gd name="connsiteY52" fmla="*/ 436027 h 971685"/>
              <a:gd name="connsiteX53" fmla="*/ 1836193 w 2226810"/>
              <a:gd name="connsiteY53" fmla="*/ 445552 h 971685"/>
              <a:gd name="connsiteX54" fmla="*/ 1807618 w 2226810"/>
              <a:gd name="connsiteY54" fmla="*/ 455077 h 971685"/>
              <a:gd name="connsiteX55" fmla="*/ 1779043 w 2226810"/>
              <a:gd name="connsiteY55" fmla="*/ 478889 h 971685"/>
              <a:gd name="connsiteX56" fmla="*/ 1693318 w 2226810"/>
              <a:gd name="connsiteY56" fmla="*/ 536039 h 971685"/>
              <a:gd name="connsiteX57" fmla="*/ 1636168 w 2226810"/>
              <a:gd name="connsiteY57" fmla="*/ 574139 h 971685"/>
              <a:gd name="connsiteX58" fmla="*/ 1579018 w 2226810"/>
              <a:gd name="connsiteY58" fmla="*/ 602714 h 971685"/>
              <a:gd name="connsiteX59" fmla="*/ 1488531 w 2226810"/>
              <a:gd name="connsiteY59" fmla="*/ 640814 h 971685"/>
              <a:gd name="connsiteX60" fmla="*/ 1307556 w 2226810"/>
              <a:gd name="connsiteY60" fmla="*/ 693202 h 971685"/>
              <a:gd name="connsiteX61" fmla="*/ 1169443 w 2226810"/>
              <a:gd name="connsiteY61" fmla="*/ 726539 h 971685"/>
              <a:gd name="connsiteX62" fmla="*/ 1012281 w 2226810"/>
              <a:gd name="connsiteY62" fmla="*/ 750352 h 971685"/>
              <a:gd name="connsiteX63" fmla="*/ 888456 w 2226810"/>
              <a:gd name="connsiteY63" fmla="*/ 769402 h 971685"/>
              <a:gd name="connsiteX64" fmla="*/ 797968 w 2226810"/>
              <a:gd name="connsiteY64" fmla="*/ 783690 h 971685"/>
              <a:gd name="connsiteX65" fmla="*/ 645568 w 2226810"/>
              <a:gd name="connsiteY65" fmla="*/ 812264 h 971685"/>
              <a:gd name="connsiteX66" fmla="*/ 569368 w 2226810"/>
              <a:gd name="connsiteY66" fmla="*/ 826552 h 971685"/>
              <a:gd name="connsiteX67" fmla="*/ 483643 w 2226810"/>
              <a:gd name="connsiteY67" fmla="*/ 840839 h 971685"/>
              <a:gd name="connsiteX68" fmla="*/ 416968 w 2226810"/>
              <a:gd name="connsiteY68" fmla="*/ 855127 h 971685"/>
              <a:gd name="connsiteX69" fmla="*/ 316956 w 2226810"/>
              <a:gd name="connsiteY69" fmla="*/ 883702 h 971685"/>
              <a:gd name="connsiteX70" fmla="*/ 245518 w 2226810"/>
              <a:gd name="connsiteY70" fmla="*/ 897989 h 971685"/>
              <a:gd name="connsiteX71" fmla="*/ 116931 w 2226810"/>
              <a:gd name="connsiteY71" fmla="*/ 921802 h 971685"/>
              <a:gd name="connsiteX72" fmla="*/ 45493 w 2226810"/>
              <a:gd name="connsiteY72" fmla="*/ 945614 h 971685"/>
              <a:gd name="connsiteX73" fmla="*/ 16918 w 2226810"/>
              <a:gd name="connsiteY73" fmla="*/ 955139 h 971685"/>
              <a:gd name="connsiteX74" fmla="*/ 2631 w 2226810"/>
              <a:gd name="connsiteY74" fmla="*/ 964664 h 971685"/>
              <a:gd name="connsiteX75" fmla="*/ 74068 w 2226810"/>
              <a:gd name="connsiteY75" fmla="*/ 840839 h 971685"/>
              <a:gd name="connsiteX76" fmla="*/ 88355 w 2226810"/>
              <a:gd name="connsiteY76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836193 w 2226810"/>
              <a:gd name="connsiteY52" fmla="*/ 445552 h 971685"/>
              <a:gd name="connsiteX53" fmla="*/ 1807618 w 2226810"/>
              <a:gd name="connsiteY53" fmla="*/ 455077 h 971685"/>
              <a:gd name="connsiteX54" fmla="*/ 1779043 w 2226810"/>
              <a:gd name="connsiteY54" fmla="*/ 478889 h 971685"/>
              <a:gd name="connsiteX55" fmla="*/ 1693318 w 2226810"/>
              <a:gd name="connsiteY55" fmla="*/ 536039 h 971685"/>
              <a:gd name="connsiteX56" fmla="*/ 1636168 w 2226810"/>
              <a:gd name="connsiteY56" fmla="*/ 574139 h 971685"/>
              <a:gd name="connsiteX57" fmla="*/ 1579018 w 2226810"/>
              <a:gd name="connsiteY57" fmla="*/ 602714 h 971685"/>
              <a:gd name="connsiteX58" fmla="*/ 1488531 w 2226810"/>
              <a:gd name="connsiteY58" fmla="*/ 640814 h 971685"/>
              <a:gd name="connsiteX59" fmla="*/ 1307556 w 2226810"/>
              <a:gd name="connsiteY59" fmla="*/ 693202 h 971685"/>
              <a:gd name="connsiteX60" fmla="*/ 1169443 w 2226810"/>
              <a:gd name="connsiteY60" fmla="*/ 726539 h 971685"/>
              <a:gd name="connsiteX61" fmla="*/ 1012281 w 2226810"/>
              <a:gd name="connsiteY61" fmla="*/ 750352 h 971685"/>
              <a:gd name="connsiteX62" fmla="*/ 888456 w 2226810"/>
              <a:gd name="connsiteY62" fmla="*/ 769402 h 971685"/>
              <a:gd name="connsiteX63" fmla="*/ 797968 w 2226810"/>
              <a:gd name="connsiteY63" fmla="*/ 783690 h 971685"/>
              <a:gd name="connsiteX64" fmla="*/ 645568 w 2226810"/>
              <a:gd name="connsiteY64" fmla="*/ 812264 h 971685"/>
              <a:gd name="connsiteX65" fmla="*/ 569368 w 2226810"/>
              <a:gd name="connsiteY65" fmla="*/ 826552 h 971685"/>
              <a:gd name="connsiteX66" fmla="*/ 483643 w 2226810"/>
              <a:gd name="connsiteY66" fmla="*/ 840839 h 971685"/>
              <a:gd name="connsiteX67" fmla="*/ 416968 w 2226810"/>
              <a:gd name="connsiteY67" fmla="*/ 855127 h 971685"/>
              <a:gd name="connsiteX68" fmla="*/ 316956 w 2226810"/>
              <a:gd name="connsiteY68" fmla="*/ 883702 h 971685"/>
              <a:gd name="connsiteX69" fmla="*/ 245518 w 2226810"/>
              <a:gd name="connsiteY69" fmla="*/ 897989 h 971685"/>
              <a:gd name="connsiteX70" fmla="*/ 116931 w 2226810"/>
              <a:gd name="connsiteY70" fmla="*/ 921802 h 971685"/>
              <a:gd name="connsiteX71" fmla="*/ 45493 w 2226810"/>
              <a:gd name="connsiteY71" fmla="*/ 945614 h 971685"/>
              <a:gd name="connsiteX72" fmla="*/ 16918 w 2226810"/>
              <a:gd name="connsiteY72" fmla="*/ 955139 h 971685"/>
              <a:gd name="connsiteX73" fmla="*/ 2631 w 2226810"/>
              <a:gd name="connsiteY73" fmla="*/ 964664 h 971685"/>
              <a:gd name="connsiteX74" fmla="*/ 74068 w 2226810"/>
              <a:gd name="connsiteY74" fmla="*/ 840839 h 971685"/>
              <a:gd name="connsiteX75" fmla="*/ 88355 w 2226810"/>
              <a:gd name="connsiteY75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836193 w 2226810"/>
              <a:gd name="connsiteY52" fmla="*/ 445552 h 971685"/>
              <a:gd name="connsiteX53" fmla="*/ 1807618 w 2226810"/>
              <a:gd name="connsiteY53" fmla="*/ 455077 h 971685"/>
              <a:gd name="connsiteX54" fmla="*/ 1779043 w 2226810"/>
              <a:gd name="connsiteY54" fmla="*/ 478889 h 971685"/>
              <a:gd name="connsiteX55" fmla="*/ 1636168 w 2226810"/>
              <a:gd name="connsiteY55" fmla="*/ 574139 h 971685"/>
              <a:gd name="connsiteX56" fmla="*/ 1579018 w 2226810"/>
              <a:gd name="connsiteY56" fmla="*/ 602714 h 971685"/>
              <a:gd name="connsiteX57" fmla="*/ 1488531 w 2226810"/>
              <a:gd name="connsiteY57" fmla="*/ 640814 h 971685"/>
              <a:gd name="connsiteX58" fmla="*/ 1307556 w 2226810"/>
              <a:gd name="connsiteY58" fmla="*/ 693202 h 971685"/>
              <a:gd name="connsiteX59" fmla="*/ 1169443 w 2226810"/>
              <a:gd name="connsiteY59" fmla="*/ 726539 h 971685"/>
              <a:gd name="connsiteX60" fmla="*/ 1012281 w 2226810"/>
              <a:gd name="connsiteY60" fmla="*/ 750352 h 971685"/>
              <a:gd name="connsiteX61" fmla="*/ 888456 w 2226810"/>
              <a:gd name="connsiteY61" fmla="*/ 769402 h 971685"/>
              <a:gd name="connsiteX62" fmla="*/ 797968 w 2226810"/>
              <a:gd name="connsiteY62" fmla="*/ 783690 h 971685"/>
              <a:gd name="connsiteX63" fmla="*/ 645568 w 2226810"/>
              <a:gd name="connsiteY63" fmla="*/ 812264 h 971685"/>
              <a:gd name="connsiteX64" fmla="*/ 569368 w 2226810"/>
              <a:gd name="connsiteY64" fmla="*/ 826552 h 971685"/>
              <a:gd name="connsiteX65" fmla="*/ 483643 w 2226810"/>
              <a:gd name="connsiteY65" fmla="*/ 840839 h 971685"/>
              <a:gd name="connsiteX66" fmla="*/ 416968 w 2226810"/>
              <a:gd name="connsiteY66" fmla="*/ 855127 h 971685"/>
              <a:gd name="connsiteX67" fmla="*/ 316956 w 2226810"/>
              <a:gd name="connsiteY67" fmla="*/ 883702 h 971685"/>
              <a:gd name="connsiteX68" fmla="*/ 245518 w 2226810"/>
              <a:gd name="connsiteY68" fmla="*/ 897989 h 971685"/>
              <a:gd name="connsiteX69" fmla="*/ 116931 w 2226810"/>
              <a:gd name="connsiteY69" fmla="*/ 921802 h 971685"/>
              <a:gd name="connsiteX70" fmla="*/ 45493 w 2226810"/>
              <a:gd name="connsiteY70" fmla="*/ 945614 h 971685"/>
              <a:gd name="connsiteX71" fmla="*/ 16918 w 2226810"/>
              <a:gd name="connsiteY71" fmla="*/ 955139 h 971685"/>
              <a:gd name="connsiteX72" fmla="*/ 2631 w 2226810"/>
              <a:gd name="connsiteY72" fmla="*/ 964664 h 971685"/>
              <a:gd name="connsiteX73" fmla="*/ 74068 w 2226810"/>
              <a:gd name="connsiteY73" fmla="*/ 840839 h 971685"/>
              <a:gd name="connsiteX74" fmla="*/ 88355 w 2226810"/>
              <a:gd name="connsiteY74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836193 w 2226810"/>
              <a:gd name="connsiteY52" fmla="*/ 445552 h 971685"/>
              <a:gd name="connsiteX53" fmla="*/ 1807618 w 2226810"/>
              <a:gd name="connsiteY53" fmla="*/ 455077 h 971685"/>
              <a:gd name="connsiteX54" fmla="*/ 1779043 w 2226810"/>
              <a:gd name="connsiteY54" fmla="*/ 478889 h 971685"/>
              <a:gd name="connsiteX55" fmla="*/ 1636168 w 2226810"/>
              <a:gd name="connsiteY55" fmla="*/ 574139 h 971685"/>
              <a:gd name="connsiteX56" fmla="*/ 1579018 w 2226810"/>
              <a:gd name="connsiteY56" fmla="*/ 602714 h 971685"/>
              <a:gd name="connsiteX57" fmla="*/ 1488531 w 2226810"/>
              <a:gd name="connsiteY57" fmla="*/ 640814 h 971685"/>
              <a:gd name="connsiteX58" fmla="*/ 1307556 w 2226810"/>
              <a:gd name="connsiteY58" fmla="*/ 693202 h 971685"/>
              <a:gd name="connsiteX59" fmla="*/ 1169443 w 2226810"/>
              <a:gd name="connsiteY59" fmla="*/ 726539 h 971685"/>
              <a:gd name="connsiteX60" fmla="*/ 1012281 w 2226810"/>
              <a:gd name="connsiteY60" fmla="*/ 750352 h 971685"/>
              <a:gd name="connsiteX61" fmla="*/ 888456 w 2226810"/>
              <a:gd name="connsiteY61" fmla="*/ 769402 h 971685"/>
              <a:gd name="connsiteX62" fmla="*/ 797968 w 2226810"/>
              <a:gd name="connsiteY62" fmla="*/ 783690 h 971685"/>
              <a:gd name="connsiteX63" fmla="*/ 645568 w 2226810"/>
              <a:gd name="connsiteY63" fmla="*/ 812264 h 971685"/>
              <a:gd name="connsiteX64" fmla="*/ 569368 w 2226810"/>
              <a:gd name="connsiteY64" fmla="*/ 826552 h 971685"/>
              <a:gd name="connsiteX65" fmla="*/ 416968 w 2226810"/>
              <a:gd name="connsiteY65" fmla="*/ 855127 h 971685"/>
              <a:gd name="connsiteX66" fmla="*/ 316956 w 2226810"/>
              <a:gd name="connsiteY66" fmla="*/ 883702 h 971685"/>
              <a:gd name="connsiteX67" fmla="*/ 245518 w 2226810"/>
              <a:gd name="connsiteY67" fmla="*/ 897989 h 971685"/>
              <a:gd name="connsiteX68" fmla="*/ 116931 w 2226810"/>
              <a:gd name="connsiteY68" fmla="*/ 921802 h 971685"/>
              <a:gd name="connsiteX69" fmla="*/ 45493 w 2226810"/>
              <a:gd name="connsiteY69" fmla="*/ 945614 h 971685"/>
              <a:gd name="connsiteX70" fmla="*/ 16918 w 2226810"/>
              <a:gd name="connsiteY70" fmla="*/ 955139 h 971685"/>
              <a:gd name="connsiteX71" fmla="*/ 2631 w 2226810"/>
              <a:gd name="connsiteY71" fmla="*/ 964664 h 971685"/>
              <a:gd name="connsiteX72" fmla="*/ 74068 w 2226810"/>
              <a:gd name="connsiteY72" fmla="*/ 840839 h 971685"/>
              <a:gd name="connsiteX73" fmla="*/ 88355 w 2226810"/>
              <a:gd name="connsiteY73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807618 w 2226810"/>
              <a:gd name="connsiteY52" fmla="*/ 455077 h 971685"/>
              <a:gd name="connsiteX53" fmla="*/ 1779043 w 2226810"/>
              <a:gd name="connsiteY53" fmla="*/ 478889 h 971685"/>
              <a:gd name="connsiteX54" fmla="*/ 1636168 w 2226810"/>
              <a:gd name="connsiteY54" fmla="*/ 574139 h 971685"/>
              <a:gd name="connsiteX55" fmla="*/ 1579018 w 2226810"/>
              <a:gd name="connsiteY55" fmla="*/ 602714 h 971685"/>
              <a:gd name="connsiteX56" fmla="*/ 1488531 w 2226810"/>
              <a:gd name="connsiteY56" fmla="*/ 640814 h 971685"/>
              <a:gd name="connsiteX57" fmla="*/ 1307556 w 2226810"/>
              <a:gd name="connsiteY57" fmla="*/ 693202 h 971685"/>
              <a:gd name="connsiteX58" fmla="*/ 1169443 w 2226810"/>
              <a:gd name="connsiteY58" fmla="*/ 726539 h 971685"/>
              <a:gd name="connsiteX59" fmla="*/ 1012281 w 2226810"/>
              <a:gd name="connsiteY59" fmla="*/ 750352 h 971685"/>
              <a:gd name="connsiteX60" fmla="*/ 888456 w 2226810"/>
              <a:gd name="connsiteY60" fmla="*/ 769402 h 971685"/>
              <a:gd name="connsiteX61" fmla="*/ 797968 w 2226810"/>
              <a:gd name="connsiteY61" fmla="*/ 783690 h 971685"/>
              <a:gd name="connsiteX62" fmla="*/ 645568 w 2226810"/>
              <a:gd name="connsiteY62" fmla="*/ 812264 h 971685"/>
              <a:gd name="connsiteX63" fmla="*/ 569368 w 2226810"/>
              <a:gd name="connsiteY63" fmla="*/ 826552 h 971685"/>
              <a:gd name="connsiteX64" fmla="*/ 416968 w 2226810"/>
              <a:gd name="connsiteY64" fmla="*/ 855127 h 971685"/>
              <a:gd name="connsiteX65" fmla="*/ 316956 w 2226810"/>
              <a:gd name="connsiteY65" fmla="*/ 883702 h 971685"/>
              <a:gd name="connsiteX66" fmla="*/ 245518 w 2226810"/>
              <a:gd name="connsiteY66" fmla="*/ 897989 h 971685"/>
              <a:gd name="connsiteX67" fmla="*/ 116931 w 2226810"/>
              <a:gd name="connsiteY67" fmla="*/ 921802 h 971685"/>
              <a:gd name="connsiteX68" fmla="*/ 45493 w 2226810"/>
              <a:gd name="connsiteY68" fmla="*/ 945614 h 971685"/>
              <a:gd name="connsiteX69" fmla="*/ 16918 w 2226810"/>
              <a:gd name="connsiteY69" fmla="*/ 955139 h 971685"/>
              <a:gd name="connsiteX70" fmla="*/ 2631 w 2226810"/>
              <a:gd name="connsiteY70" fmla="*/ 964664 h 971685"/>
              <a:gd name="connsiteX71" fmla="*/ 74068 w 2226810"/>
              <a:gd name="connsiteY71" fmla="*/ 840839 h 971685"/>
              <a:gd name="connsiteX72" fmla="*/ 88355 w 2226810"/>
              <a:gd name="connsiteY72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807618 w 2226810"/>
              <a:gd name="connsiteY52" fmla="*/ 455077 h 971685"/>
              <a:gd name="connsiteX53" fmla="*/ 1636168 w 2226810"/>
              <a:gd name="connsiteY53" fmla="*/ 574139 h 971685"/>
              <a:gd name="connsiteX54" fmla="*/ 1579018 w 2226810"/>
              <a:gd name="connsiteY54" fmla="*/ 602714 h 971685"/>
              <a:gd name="connsiteX55" fmla="*/ 1488531 w 2226810"/>
              <a:gd name="connsiteY55" fmla="*/ 640814 h 971685"/>
              <a:gd name="connsiteX56" fmla="*/ 1307556 w 2226810"/>
              <a:gd name="connsiteY56" fmla="*/ 693202 h 971685"/>
              <a:gd name="connsiteX57" fmla="*/ 1169443 w 2226810"/>
              <a:gd name="connsiteY57" fmla="*/ 726539 h 971685"/>
              <a:gd name="connsiteX58" fmla="*/ 1012281 w 2226810"/>
              <a:gd name="connsiteY58" fmla="*/ 750352 h 971685"/>
              <a:gd name="connsiteX59" fmla="*/ 888456 w 2226810"/>
              <a:gd name="connsiteY59" fmla="*/ 769402 h 971685"/>
              <a:gd name="connsiteX60" fmla="*/ 797968 w 2226810"/>
              <a:gd name="connsiteY60" fmla="*/ 783690 h 971685"/>
              <a:gd name="connsiteX61" fmla="*/ 645568 w 2226810"/>
              <a:gd name="connsiteY61" fmla="*/ 812264 h 971685"/>
              <a:gd name="connsiteX62" fmla="*/ 569368 w 2226810"/>
              <a:gd name="connsiteY62" fmla="*/ 826552 h 971685"/>
              <a:gd name="connsiteX63" fmla="*/ 416968 w 2226810"/>
              <a:gd name="connsiteY63" fmla="*/ 855127 h 971685"/>
              <a:gd name="connsiteX64" fmla="*/ 316956 w 2226810"/>
              <a:gd name="connsiteY64" fmla="*/ 883702 h 971685"/>
              <a:gd name="connsiteX65" fmla="*/ 245518 w 2226810"/>
              <a:gd name="connsiteY65" fmla="*/ 897989 h 971685"/>
              <a:gd name="connsiteX66" fmla="*/ 116931 w 2226810"/>
              <a:gd name="connsiteY66" fmla="*/ 921802 h 971685"/>
              <a:gd name="connsiteX67" fmla="*/ 45493 w 2226810"/>
              <a:gd name="connsiteY67" fmla="*/ 945614 h 971685"/>
              <a:gd name="connsiteX68" fmla="*/ 16918 w 2226810"/>
              <a:gd name="connsiteY68" fmla="*/ 955139 h 971685"/>
              <a:gd name="connsiteX69" fmla="*/ 2631 w 2226810"/>
              <a:gd name="connsiteY69" fmla="*/ 964664 h 971685"/>
              <a:gd name="connsiteX70" fmla="*/ 74068 w 2226810"/>
              <a:gd name="connsiteY70" fmla="*/ 840839 h 971685"/>
              <a:gd name="connsiteX71" fmla="*/ 88355 w 2226810"/>
              <a:gd name="connsiteY7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740943 w 2226810"/>
              <a:gd name="connsiteY52" fmla="*/ 493177 h 971685"/>
              <a:gd name="connsiteX53" fmla="*/ 1636168 w 2226810"/>
              <a:gd name="connsiteY53" fmla="*/ 574139 h 971685"/>
              <a:gd name="connsiteX54" fmla="*/ 1579018 w 2226810"/>
              <a:gd name="connsiteY54" fmla="*/ 602714 h 971685"/>
              <a:gd name="connsiteX55" fmla="*/ 1488531 w 2226810"/>
              <a:gd name="connsiteY55" fmla="*/ 640814 h 971685"/>
              <a:gd name="connsiteX56" fmla="*/ 1307556 w 2226810"/>
              <a:gd name="connsiteY56" fmla="*/ 693202 h 971685"/>
              <a:gd name="connsiteX57" fmla="*/ 1169443 w 2226810"/>
              <a:gd name="connsiteY57" fmla="*/ 726539 h 971685"/>
              <a:gd name="connsiteX58" fmla="*/ 1012281 w 2226810"/>
              <a:gd name="connsiteY58" fmla="*/ 750352 h 971685"/>
              <a:gd name="connsiteX59" fmla="*/ 888456 w 2226810"/>
              <a:gd name="connsiteY59" fmla="*/ 769402 h 971685"/>
              <a:gd name="connsiteX60" fmla="*/ 797968 w 2226810"/>
              <a:gd name="connsiteY60" fmla="*/ 783690 h 971685"/>
              <a:gd name="connsiteX61" fmla="*/ 645568 w 2226810"/>
              <a:gd name="connsiteY61" fmla="*/ 812264 h 971685"/>
              <a:gd name="connsiteX62" fmla="*/ 569368 w 2226810"/>
              <a:gd name="connsiteY62" fmla="*/ 826552 h 971685"/>
              <a:gd name="connsiteX63" fmla="*/ 416968 w 2226810"/>
              <a:gd name="connsiteY63" fmla="*/ 855127 h 971685"/>
              <a:gd name="connsiteX64" fmla="*/ 316956 w 2226810"/>
              <a:gd name="connsiteY64" fmla="*/ 883702 h 971685"/>
              <a:gd name="connsiteX65" fmla="*/ 245518 w 2226810"/>
              <a:gd name="connsiteY65" fmla="*/ 897989 h 971685"/>
              <a:gd name="connsiteX66" fmla="*/ 116931 w 2226810"/>
              <a:gd name="connsiteY66" fmla="*/ 921802 h 971685"/>
              <a:gd name="connsiteX67" fmla="*/ 45493 w 2226810"/>
              <a:gd name="connsiteY67" fmla="*/ 945614 h 971685"/>
              <a:gd name="connsiteX68" fmla="*/ 16918 w 2226810"/>
              <a:gd name="connsiteY68" fmla="*/ 955139 h 971685"/>
              <a:gd name="connsiteX69" fmla="*/ 2631 w 2226810"/>
              <a:gd name="connsiteY69" fmla="*/ 964664 h 971685"/>
              <a:gd name="connsiteX70" fmla="*/ 74068 w 2226810"/>
              <a:gd name="connsiteY70" fmla="*/ 840839 h 971685"/>
              <a:gd name="connsiteX71" fmla="*/ 88355 w 2226810"/>
              <a:gd name="connsiteY7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79093 w 2226810"/>
              <a:gd name="connsiteY39" fmla="*/ 69314 h 971685"/>
              <a:gd name="connsiteX40" fmla="*/ 2131468 w 2226810"/>
              <a:gd name="connsiteY40" fmla="*/ 145514 h 971685"/>
              <a:gd name="connsiteX41" fmla="*/ 2112418 w 2226810"/>
              <a:gd name="connsiteY41" fmla="*/ 188377 h 971685"/>
              <a:gd name="connsiteX42" fmla="*/ 2083843 w 2226810"/>
              <a:gd name="connsiteY42" fmla="*/ 207427 h 971685"/>
              <a:gd name="connsiteX43" fmla="*/ 2060031 w 2226810"/>
              <a:gd name="connsiteY43" fmla="*/ 236002 h 971685"/>
              <a:gd name="connsiteX44" fmla="*/ 2036218 w 2226810"/>
              <a:gd name="connsiteY44" fmla="*/ 259814 h 971685"/>
              <a:gd name="connsiteX45" fmla="*/ 2017168 w 2226810"/>
              <a:gd name="connsiteY45" fmla="*/ 293152 h 971685"/>
              <a:gd name="connsiteX46" fmla="*/ 2002881 w 2226810"/>
              <a:gd name="connsiteY46" fmla="*/ 302677 h 971685"/>
              <a:gd name="connsiteX47" fmla="*/ 1936206 w 2226810"/>
              <a:gd name="connsiteY47" fmla="*/ 369352 h 971685"/>
              <a:gd name="connsiteX48" fmla="*/ 1921918 w 2226810"/>
              <a:gd name="connsiteY48" fmla="*/ 374114 h 971685"/>
              <a:gd name="connsiteX49" fmla="*/ 1883818 w 2226810"/>
              <a:gd name="connsiteY49" fmla="*/ 412214 h 971685"/>
              <a:gd name="connsiteX50" fmla="*/ 1869531 w 2226810"/>
              <a:gd name="connsiteY50" fmla="*/ 416977 h 971685"/>
              <a:gd name="connsiteX51" fmla="*/ 1850481 w 2226810"/>
              <a:gd name="connsiteY51" fmla="*/ 436027 h 971685"/>
              <a:gd name="connsiteX52" fmla="*/ 1745706 w 2226810"/>
              <a:gd name="connsiteY52" fmla="*/ 502702 h 971685"/>
              <a:gd name="connsiteX53" fmla="*/ 1636168 w 2226810"/>
              <a:gd name="connsiteY53" fmla="*/ 574139 h 971685"/>
              <a:gd name="connsiteX54" fmla="*/ 1579018 w 2226810"/>
              <a:gd name="connsiteY54" fmla="*/ 602714 h 971685"/>
              <a:gd name="connsiteX55" fmla="*/ 1488531 w 2226810"/>
              <a:gd name="connsiteY55" fmla="*/ 640814 h 971685"/>
              <a:gd name="connsiteX56" fmla="*/ 1307556 w 2226810"/>
              <a:gd name="connsiteY56" fmla="*/ 693202 h 971685"/>
              <a:gd name="connsiteX57" fmla="*/ 1169443 w 2226810"/>
              <a:gd name="connsiteY57" fmla="*/ 726539 h 971685"/>
              <a:gd name="connsiteX58" fmla="*/ 1012281 w 2226810"/>
              <a:gd name="connsiteY58" fmla="*/ 750352 h 971685"/>
              <a:gd name="connsiteX59" fmla="*/ 888456 w 2226810"/>
              <a:gd name="connsiteY59" fmla="*/ 769402 h 971685"/>
              <a:gd name="connsiteX60" fmla="*/ 797968 w 2226810"/>
              <a:gd name="connsiteY60" fmla="*/ 783690 h 971685"/>
              <a:gd name="connsiteX61" fmla="*/ 645568 w 2226810"/>
              <a:gd name="connsiteY61" fmla="*/ 812264 h 971685"/>
              <a:gd name="connsiteX62" fmla="*/ 569368 w 2226810"/>
              <a:gd name="connsiteY62" fmla="*/ 826552 h 971685"/>
              <a:gd name="connsiteX63" fmla="*/ 416968 w 2226810"/>
              <a:gd name="connsiteY63" fmla="*/ 855127 h 971685"/>
              <a:gd name="connsiteX64" fmla="*/ 316956 w 2226810"/>
              <a:gd name="connsiteY64" fmla="*/ 883702 h 971685"/>
              <a:gd name="connsiteX65" fmla="*/ 245518 w 2226810"/>
              <a:gd name="connsiteY65" fmla="*/ 897989 h 971685"/>
              <a:gd name="connsiteX66" fmla="*/ 116931 w 2226810"/>
              <a:gd name="connsiteY66" fmla="*/ 921802 h 971685"/>
              <a:gd name="connsiteX67" fmla="*/ 45493 w 2226810"/>
              <a:gd name="connsiteY67" fmla="*/ 945614 h 971685"/>
              <a:gd name="connsiteX68" fmla="*/ 16918 w 2226810"/>
              <a:gd name="connsiteY68" fmla="*/ 955139 h 971685"/>
              <a:gd name="connsiteX69" fmla="*/ 2631 w 2226810"/>
              <a:gd name="connsiteY69" fmla="*/ 964664 h 971685"/>
              <a:gd name="connsiteX70" fmla="*/ 74068 w 2226810"/>
              <a:gd name="connsiteY70" fmla="*/ 840839 h 971685"/>
              <a:gd name="connsiteX71" fmla="*/ 88355 w 2226810"/>
              <a:gd name="connsiteY71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31468 w 2226810"/>
              <a:gd name="connsiteY39" fmla="*/ 145514 h 971685"/>
              <a:gd name="connsiteX40" fmla="*/ 2112418 w 2226810"/>
              <a:gd name="connsiteY40" fmla="*/ 188377 h 971685"/>
              <a:gd name="connsiteX41" fmla="*/ 2083843 w 2226810"/>
              <a:gd name="connsiteY41" fmla="*/ 207427 h 971685"/>
              <a:gd name="connsiteX42" fmla="*/ 2060031 w 2226810"/>
              <a:gd name="connsiteY42" fmla="*/ 236002 h 971685"/>
              <a:gd name="connsiteX43" fmla="*/ 2036218 w 2226810"/>
              <a:gd name="connsiteY43" fmla="*/ 259814 h 971685"/>
              <a:gd name="connsiteX44" fmla="*/ 2017168 w 2226810"/>
              <a:gd name="connsiteY44" fmla="*/ 293152 h 971685"/>
              <a:gd name="connsiteX45" fmla="*/ 2002881 w 2226810"/>
              <a:gd name="connsiteY45" fmla="*/ 302677 h 971685"/>
              <a:gd name="connsiteX46" fmla="*/ 1936206 w 2226810"/>
              <a:gd name="connsiteY46" fmla="*/ 369352 h 971685"/>
              <a:gd name="connsiteX47" fmla="*/ 1921918 w 2226810"/>
              <a:gd name="connsiteY47" fmla="*/ 374114 h 971685"/>
              <a:gd name="connsiteX48" fmla="*/ 1883818 w 2226810"/>
              <a:gd name="connsiteY48" fmla="*/ 412214 h 971685"/>
              <a:gd name="connsiteX49" fmla="*/ 1869531 w 2226810"/>
              <a:gd name="connsiteY49" fmla="*/ 416977 h 971685"/>
              <a:gd name="connsiteX50" fmla="*/ 1850481 w 2226810"/>
              <a:gd name="connsiteY50" fmla="*/ 436027 h 971685"/>
              <a:gd name="connsiteX51" fmla="*/ 1745706 w 2226810"/>
              <a:gd name="connsiteY51" fmla="*/ 502702 h 971685"/>
              <a:gd name="connsiteX52" fmla="*/ 1636168 w 2226810"/>
              <a:gd name="connsiteY52" fmla="*/ 574139 h 971685"/>
              <a:gd name="connsiteX53" fmla="*/ 1579018 w 2226810"/>
              <a:gd name="connsiteY53" fmla="*/ 602714 h 971685"/>
              <a:gd name="connsiteX54" fmla="*/ 1488531 w 2226810"/>
              <a:gd name="connsiteY54" fmla="*/ 640814 h 971685"/>
              <a:gd name="connsiteX55" fmla="*/ 1307556 w 2226810"/>
              <a:gd name="connsiteY55" fmla="*/ 693202 h 971685"/>
              <a:gd name="connsiteX56" fmla="*/ 1169443 w 2226810"/>
              <a:gd name="connsiteY56" fmla="*/ 726539 h 971685"/>
              <a:gd name="connsiteX57" fmla="*/ 1012281 w 2226810"/>
              <a:gd name="connsiteY57" fmla="*/ 750352 h 971685"/>
              <a:gd name="connsiteX58" fmla="*/ 888456 w 2226810"/>
              <a:gd name="connsiteY58" fmla="*/ 769402 h 971685"/>
              <a:gd name="connsiteX59" fmla="*/ 797968 w 2226810"/>
              <a:gd name="connsiteY59" fmla="*/ 783690 h 971685"/>
              <a:gd name="connsiteX60" fmla="*/ 645568 w 2226810"/>
              <a:gd name="connsiteY60" fmla="*/ 812264 h 971685"/>
              <a:gd name="connsiteX61" fmla="*/ 569368 w 2226810"/>
              <a:gd name="connsiteY61" fmla="*/ 826552 h 971685"/>
              <a:gd name="connsiteX62" fmla="*/ 416968 w 2226810"/>
              <a:gd name="connsiteY62" fmla="*/ 855127 h 971685"/>
              <a:gd name="connsiteX63" fmla="*/ 316956 w 2226810"/>
              <a:gd name="connsiteY63" fmla="*/ 883702 h 971685"/>
              <a:gd name="connsiteX64" fmla="*/ 245518 w 2226810"/>
              <a:gd name="connsiteY64" fmla="*/ 897989 h 971685"/>
              <a:gd name="connsiteX65" fmla="*/ 116931 w 2226810"/>
              <a:gd name="connsiteY65" fmla="*/ 921802 h 971685"/>
              <a:gd name="connsiteX66" fmla="*/ 45493 w 2226810"/>
              <a:gd name="connsiteY66" fmla="*/ 945614 h 971685"/>
              <a:gd name="connsiteX67" fmla="*/ 16918 w 2226810"/>
              <a:gd name="connsiteY67" fmla="*/ 955139 h 971685"/>
              <a:gd name="connsiteX68" fmla="*/ 2631 w 2226810"/>
              <a:gd name="connsiteY68" fmla="*/ 964664 h 971685"/>
              <a:gd name="connsiteX69" fmla="*/ 74068 w 2226810"/>
              <a:gd name="connsiteY69" fmla="*/ 840839 h 971685"/>
              <a:gd name="connsiteX70" fmla="*/ 88355 w 2226810"/>
              <a:gd name="connsiteY70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31468 w 2226810"/>
              <a:gd name="connsiteY39" fmla="*/ 145514 h 971685"/>
              <a:gd name="connsiteX40" fmla="*/ 2112418 w 2226810"/>
              <a:gd name="connsiteY40" fmla="*/ 188377 h 971685"/>
              <a:gd name="connsiteX41" fmla="*/ 2083843 w 2226810"/>
              <a:gd name="connsiteY41" fmla="*/ 207427 h 971685"/>
              <a:gd name="connsiteX42" fmla="*/ 2060031 w 2226810"/>
              <a:gd name="connsiteY42" fmla="*/ 236002 h 971685"/>
              <a:gd name="connsiteX43" fmla="*/ 2036218 w 2226810"/>
              <a:gd name="connsiteY43" fmla="*/ 259814 h 971685"/>
              <a:gd name="connsiteX44" fmla="*/ 2017168 w 2226810"/>
              <a:gd name="connsiteY44" fmla="*/ 293152 h 971685"/>
              <a:gd name="connsiteX45" fmla="*/ 2002881 w 2226810"/>
              <a:gd name="connsiteY45" fmla="*/ 302677 h 971685"/>
              <a:gd name="connsiteX46" fmla="*/ 1936206 w 2226810"/>
              <a:gd name="connsiteY46" fmla="*/ 369352 h 971685"/>
              <a:gd name="connsiteX47" fmla="*/ 1921918 w 2226810"/>
              <a:gd name="connsiteY47" fmla="*/ 374114 h 971685"/>
              <a:gd name="connsiteX48" fmla="*/ 1883818 w 2226810"/>
              <a:gd name="connsiteY48" fmla="*/ 412214 h 971685"/>
              <a:gd name="connsiteX49" fmla="*/ 1869531 w 2226810"/>
              <a:gd name="connsiteY49" fmla="*/ 416977 h 971685"/>
              <a:gd name="connsiteX50" fmla="*/ 1850481 w 2226810"/>
              <a:gd name="connsiteY50" fmla="*/ 436027 h 971685"/>
              <a:gd name="connsiteX51" fmla="*/ 1745706 w 2226810"/>
              <a:gd name="connsiteY51" fmla="*/ 502702 h 971685"/>
              <a:gd name="connsiteX52" fmla="*/ 1636168 w 2226810"/>
              <a:gd name="connsiteY52" fmla="*/ 574139 h 971685"/>
              <a:gd name="connsiteX53" fmla="*/ 1579018 w 2226810"/>
              <a:gd name="connsiteY53" fmla="*/ 602714 h 971685"/>
              <a:gd name="connsiteX54" fmla="*/ 1488531 w 2226810"/>
              <a:gd name="connsiteY54" fmla="*/ 640814 h 971685"/>
              <a:gd name="connsiteX55" fmla="*/ 1307556 w 2226810"/>
              <a:gd name="connsiteY55" fmla="*/ 693202 h 971685"/>
              <a:gd name="connsiteX56" fmla="*/ 1169443 w 2226810"/>
              <a:gd name="connsiteY56" fmla="*/ 726539 h 971685"/>
              <a:gd name="connsiteX57" fmla="*/ 1012281 w 2226810"/>
              <a:gd name="connsiteY57" fmla="*/ 750352 h 971685"/>
              <a:gd name="connsiteX58" fmla="*/ 797968 w 2226810"/>
              <a:gd name="connsiteY58" fmla="*/ 783690 h 971685"/>
              <a:gd name="connsiteX59" fmla="*/ 645568 w 2226810"/>
              <a:gd name="connsiteY59" fmla="*/ 812264 h 971685"/>
              <a:gd name="connsiteX60" fmla="*/ 569368 w 2226810"/>
              <a:gd name="connsiteY60" fmla="*/ 826552 h 971685"/>
              <a:gd name="connsiteX61" fmla="*/ 416968 w 2226810"/>
              <a:gd name="connsiteY61" fmla="*/ 855127 h 971685"/>
              <a:gd name="connsiteX62" fmla="*/ 316956 w 2226810"/>
              <a:gd name="connsiteY62" fmla="*/ 883702 h 971685"/>
              <a:gd name="connsiteX63" fmla="*/ 245518 w 2226810"/>
              <a:gd name="connsiteY63" fmla="*/ 897989 h 971685"/>
              <a:gd name="connsiteX64" fmla="*/ 116931 w 2226810"/>
              <a:gd name="connsiteY64" fmla="*/ 921802 h 971685"/>
              <a:gd name="connsiteX65" fmla="*/ 45493 w 2226810"/>
              <a:gd name="connsiteY65" fmla="*/ 945614 h 971685"/>
              <a:gd name="connsiteX66" fmla="*/ 16918 w 2226810"/>
              <a:gd name="connsiteY66" fmla="*/ 955139 h 971685"/>
              <a:gd name="connsiteX67" fmla="*/ 2631 w 2226810"/>
              <a:gd name="connsiteY67" fmla="*/ 964664 h 971685"/>
              <a:gd name="connsiteX68" fmla="*/ 74068 w 2226810"/>
              <a:gd name="connsiteY68" fmla="*/ 840839 h 971685"/>
              <a:gd name="connsiteX69" fmla="*/ 88355 w 2226810"/>
              <a:gd name="connsiteY6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31468 w 2226810"/>
              <a:gd name="connsiteY39" fmla="*/ 145514 h 971685"/>
              <a:gd name="connsiteX40" fmla="*/ 2112418 w 2226810"/>
              <a:gd name="connsiteY40" fmla="*/ 188377 h 971685"/>
              <a:gd name="connsiteX41" fmla="*/ 2083843 w 2226810"/>
              <a:gd name="connsiteY41" fmla="*/ 207427 h 971685"/>
              <a:gd name="connsiteX42" fmla="*/ 2060031 w 2226810"/>
              <a:gd name="connsiteY42" fmla="*/ 236002 h 971685"/>
              <a:gd name="connsiteX43" fmla="*/ 2036218 w 2226810"/>
              <a:gd name="connsiteY43" fmla="*/ 259814 h 971685"/>
              <a:gd name="connsiteX44" fmla="*/ 2017168 w 2226810"/>
              <a:gd name="connsiteY44" fmla="*/ 293152 h 971685"/>
              <a:gd name="connsiteX45" fmla="*/ 2002881 w 2226810"/>
              <a:gd name="connsiteY45" fmla="*/ 302677 h 971685"/>
              <a:gd name="connsiteX46" fmla="*/ 1936206 w 2226810"/>
              <a:gd name="connsiteY46" fmla="*/ 369352 h 971685"/>
              <a:gd name="connsiteX47" fmla="*/ 1921918 w 2226810"/>
              <a:gd name="connsiteY47" fmla="*/ 374114 h 971685"/>
              <a:gd name="connsiteX48" fmla="*/ 1883818 w 2226810"/>
              <a:gd name="connsiteY48" fmla="*/ 412214 h 971685"/>
              <a:gd name="connsiteX49" fmla="*/ 1869531 w 2226810"/>
              <a:gd name="connsiteY49" fmla="*/ 416977 h 971685"/>
              <a:gd name="connsiteX50" fmla="*/ 1850481 w 2226810"/>
              <a:gd name="connsiteY50" fmla="*/ 436027 h 971685"/>
              <a:gd name="connsiteX51" fmla="*/ 1745706 w 2226810"/>
              <a:gd name="connsiteY51" fmla="*/ 502702 h 971685"/>
              <a:gd name="connsiteX52" fmla="*/ 1636168 w 2226810"/>
              <a:gd name="connsiteY52" fmla="*/ 574139 h 971685"/>
              <a:gd name="connsiteX53" fmla="*/ 1579018 w 2226810"/>
              <a:gd name="connsiteY53" fmla="*/ 602714 h 971685"/>
              <a:gd name="connsiteX54" fmla="*/ 1488531 w 2226810"/>
              <a:gd name="connsiteY54" fmla="*/ 640814 h 971685"/>
              <a:gd name="connsiteX55" fmla="*/ 1307556 w 2226810"/>
              <a:gd name="connsiteY55" fmla="*/ 693202 h 971685"/>
              <a:gd name="connsiteX56" fmla="*/ 1169443 w 2226810"/>
              <a:gd name="connsiteY56" fmla="*/ 726539 h 971685"/>
              <a:gd name="connsiteX57" fmla="*/ 1012281 w 2226810"/>
              <a:gd name="connsiteY57" fmla="*/ 750352 h 971685"/>
              <a:gd name="connsiteX58" fmla="*/ 807493 w 2226810"/>
              <a:gd name="connsiteY58" fmla="*/ 793215 h 971685"/>
              <a:gd name="connsiteX59" fmla="*/ 645568 w 2226810"/>
              <a:gd name="connsiteY59" fmla="*/ 812264 h 971685"/>
              <a:gd name="connsiteX60" fmla="*/ 569368 w 2226810"/>
              <a:gd name="connsiteY60" fmla="*/ 826552 h 971685"/>
              <a:gd name="connsiteX61" fmla="*/ 416968 w 2226810"/>
              <a:gd name="connsiteY61" fmla="*/ 855127 h 971685"/>
              <a:gd name="connsiteX62" fmla="*/ 316956 w 2226810"/>
              <a:gd name="connsiteY62" fmla="*/ 883702 h 971685"/>
              <a:gd name="connsiteX63" fmla="*/ 245518 w 2226810"/>
              <a:gd name="connsiteY63" fmla="*/ 897989 h 971685"/>
              <a:gd name="connsiteX64" fmla="*/ 116931 w 2226810"/>
              <a:gd name="connsiteY64" fmla="*/ 921802 h 971685"/>
              <a:gd name="connsiteX65" fmla="*/ 45493 w 2226810"/>
              <a:gd name="connsiteY65" fmla="*/ 945614 h 971685"/>
              <a:gd name="connsiteX66" fmla="*/ 16918 w 2226810"/>
              <a:gd name="connsiteY66" fmla="*/ 955139 h 971685"/>
              <a:gd name="connsiteX67" fmla="*/ 2631 w 2226810"/>
              <a:gd name="connsiteY67" fmla="*/ 964664 h 971685"/>
              <a:gd name="connsiteX68" fmla="*/ 74068 w 2226810"/>
              <a:gd name="connsiteY68" fmla="*/ 840839 h 971685"/>
              <a:gd name="connsiteX69" fmla="*/ 88355 w 2226810"/>
              <a:gd name="connsiteY6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31468 w 2226810"/>
              <a:gd name="connsiteY39" fmla="*/ 145514 h 971685"/>
              <a:gd name="connsiteX40" fmla="*/ 2112418 w 2226810"/>
              <a:gd name="connsiteY40" fmla="*/ 188377 h 971685"/>
              <a:gd name="connsiteX41" fmla="*/ 2083843 w 2226810"/>
              <a:gd name="connsiteY41" fmla="*/ 207427 h 971685"/>
              <a:gd name="connsiteX42" fmla="*/ 2060031 w 2226810"/>
              <a:gd name="connsiteY42" fmla="*/ 236002 h 971685"/>
              <a:gd name="connsiteX43" fmla="*/ 2036218 w 2226810"/>
              <a:gd name="connsiteY43" fmla="*/ 259814 h 971685"/>
              <a:gd name="connsiteX44" fmla="*/ 2017168 w 2226810"/>
              <a:gd name="connsiteY44" fmla="*/ 293152 h 971685"/>
              <a:gd name="connsiteX45" fmla="*/ 2002881 w 2226810"/>
              <a:gd name="connsiteY45" fmla="*/ 302677 h 971685"/>
              <a:gd name="connsiteX46" fmla="*/ 1936206 w 2226810"/>
              <a:gd name="connsiteY46" fmla="*/ 369352 h 971685"/>
              <a:gd name="connsiteX47" fmla="*/ 1921918 w 2226810"/>
              <a:gd name="connsiteY47" fmla="*/ 374114 h 971685"/>
              <a:gd name="connsiteX48" fmla="*/ 1883818 w 2226810"/>
              <a:gd name="connsiteY48" fmla="*/ 412214 h 971685"/>
              <a:gd name="connsiteX49" fmla="*/ 1869531 w 2226810"/>
              <a:gd name="connsiteY49" fmla="*/ 416977 h 971685"/>
              <a:gd name="connsiteX50" fmla="*/ 1850481 w 2226810"/>
              <a:gd name="connsiteY50" fmla="*/ 436027 h 971685"/>
              <a:gd name="connsiteX51" fmla="*/ 1745706 w 2226810"/>
              <a:gd name="connsiteY51" fmla="*/ 502702 h 971685"/>
              <a:gd name="connsiteX52" fmla="*/ 1636168 w 2226810"/>
              <a:gd name="connsiteY52" fmla="*/ 574139 h 971685"/>
              <a:gd name="connsiteX53" fmla="*/ 1579018 w 2226810"/>
              <a:gd name="connsiteY53" fmla="*/ 602714 h 971685"/>
              <a:gd name="connsiteX54" fmla="*/ 1488531 w 2226810"/>
              <a:gd name="connsiteY54" fmla="*/ 640814 h 971685"/>
              <a:gd name="connsiteX55" fmla="*/ 1307556 w 2226810"/>
              <a:gd name="connsiteY55" fmla="*/ 693202 h 971685"/>
              <a:gd name="connsiteX56" fmla="*/ 1169443 w 2226810"/>
              <a:gd name="connsiteY56" fmla="*/ 726539 h 971685"/>
              <a:gd name="connsiteX57" fmla="*/ 1017044 w 2226810"/>
              <a:gd name="connsiteY57" fmla="*/ 755115 h 971685"/>
              <a:gd name="connsiteX58" fmla="*/ 807493 w 2226810"/>
              <a:gd name="connsiteY58" fmla="*/ 793215 h 971685"/>
              <a:gd name="connsiteX59" fmla="*/ 645568 w 2226810"/>
              <a:gd name="connsiteY59" fmla="*/ 812264 h 971685"/>
              <a:gd name="connsiteX60" fmla="*/ 569368 w 2226810"/>
              <a:gd name="connsiteY60" fmla="*/ 826552 h 971685"/>
              <a:gd name="connsiteX61" fmla="*/ 416968 w 2226810"/>
              <a:gd name="connsiteY61" fmla="*/ 855127 h 971685"/>
              <a:gd name="connsiteX62" fmla="*/ 316956 w 2226810"/>
              <a:gd name="connsiteY62" fmla="*/ 883702 h 971685"/>
              <a:gd name="connsiteX63" fmla="*/ 245518 w 2226810"/>
              <a:gd name="connsiteY63" fmla="*/ 897989 h 971685"/>
              <a:gd name="connsiteX64" fmla="*/ 116931 w 2226810"/>
              <a:gd name="connsiteY64" fmla="*/ 921802 h 971685"/>
              <a:gd name="connsiteX65" fmla="*/ 45493 w 2226810"/>
              <a:gd name="connsiteY65" fmla="*/ 945614 h 971685"/>
              <a:gd name="connsiteX66" fmla="*/ 16918 w 2226810"/>
              <a:gd name="connsiteY66" fmla="*/ 955139 h 971685"/>
              <a:gd name="connsiteX67" fmla="*/ 2631 w 2226810"/>
              <a:gd name="connsiteY67" fmla="*/ 964664 h 971685"/>
              <a:gd name="connsiteX68" fmla="*/ 74068 w 2226810"/>
              <a:gd name="connsiteY68" fmla="*/ 840839 h 971685"/>
              <a:gd name="connsiteX69" fmla="*/ 88355 w 2226810"/>
              <a:gd name="connsiteY69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31468 w 2226810"/>
              <a:gd name="connsiteY39" fmla="*/ 145514 h 971685"/>
              <a:gd name="connsiteX40" fmla="*/ 2112418 w 2226810"/>
              <a:gd name="connsiteY40" fmla="*/ 188377 h 971685"/>
              <a:gd name="connsiteX41" fmla="*/ 2083843 w 2226810"/>
              <a:gd name="connsiteY41" fmla="*/ 207427 h 971685"/>
              <a:gd name="connsiteX42" fmla="*/ 2060031 w 2226810"/>
              <a:gd name="connsiteY42" fmla="*/ 236002 h 971685"/>
              <a:gd name="connsiteX43" fmla="*/ 2036218 w 2226810"/>
              <a:gd name="connsiteY43" fmla="*/ 259814 h 971685"/>
              <a:gd name="connsiteX44" fmla="*/ 2017168 w 2226810"/>
              <a:gd name="connsiteY44" fmla="*/ 293152 h 971685"/>
              <a:gd name="connsiteX45" fmla="*/ 2002881 w 2226810"/>
              <a:gd name="connsiteY45" fmla="*/ 302677 h 971685"/>
              <a:gd name="connsiteX46" fmla="*/ 1936206 w 2226810"/>
              <a:gd name="connsiteY46" fmla="*/ 369352 h 971685"/>
              <a:gd name="connsiteX47" fmla="*/ 1921918 w 2226810"/>
              <a:gd name="connsiteY47" fmla="*/ 374114 h 971685"/>
              <a:gd name="connsiteX48" fmla="*/ 1883818 w 2226810"/>
              <a:gd name="connsiteY48" fmla="*/ 412214 h 971685"/>
              <a:gd name="connsiteX49" fmla="*/ 1869531 w 2226810"/>
              <a:gd name="connsiteY49" fmla="*/ 416977 h 971685"/>
              <a:gd name="connsiteX50" fmla="*/ 1850481 w 2226810"/>
              <a:gd name="connsiteY50" fmla="*/ 436027 h 971685"/>
              <a:gd name="connsiteX51" fmla="*/ 1745706 w 2226810"/>
              <a:gd name="connsiteY51" fmla="*/ 502702 h 971685"/>
              <a:gd name="connsiteX52" fmla="*/ 1636168 w 2226810"/>
              <a:gd name="connsiteY52" fmla="*/ 574139 h 971685"/>
              <a:gd name="connsiteX53" fmla="*/ 1579018 w 2226810"/>
              <a:gd name="connsiteY53" fmla="*/ 602714 h 971685"/>
              <a:gd name="connsiteX54" fmla="*/ 1488531 w 2226810"/>
              <a:gd name="connsiteY54" fmla="*/ 640814 h 971685"/>
              <a:gd name="connsiteX55" fmla="*/ 1307556 w 2226810"/>
              <a:gd name="connsiteY55" fmla="*/ 693202 h 971685"/>
              <a:gd name="connsiteX56" fmla="*/ 1169443 w 2226810"/>
              <a:gd name="connsiteY56" fmla="*/ 726539 h 971685"/>
              <a:gd name="connsiteX57" fmla="*/ 1017044 w 2226810"/>
              <a:gd name="connsiteY57" fmla="*/ 755115 h 971685"/>
              <a:gd name="connsiteX58" fmla="*/ 807493 w 2226810"/>
              <a:gd name="connsiteY58" fmla="*/ 793215 h 971685"/>
              <a:gd name="connsiteX59" fmla="*/ 569368 w 2226810"/>
              <a:gd name="connsiteY59" fmla="*/ 826552 h 971685"/>
              <a:gd name="connsiteX60" fmla="*/ 416968 w 2226810"/>
              <a:gd name="connsiteY60" fmla="*/ 855127 h 971685"/>
              <a:gd name="connsiteX61" fmla="*/ 316956 w 2226810"/>
              <a:gd name="connsiteY61" fmla="*/ 883702 h 971685"/>
              <a:gd name="connsiteX62" fmla="*/ 245518 w 2226810"/>
              <a:gd name="connsiteY62" fmla="*/ 897989 h 971685"/>
              <a:gd name="connsiteX63" fmla="*/ 116931 w 2226810"/>
              <a:gd name="connsiteY63" fmla="*/ 921802 h 971685"/>
              <a:gd name="connsiteX64" fmla="*/ 45493 w 2226810"/>
              <a:gd name="connsiteY64" fmla="*/ 945614 h 971685"/>
              <a:gd name="connsiteX65" fmla="*/ 16918 w 2226810"/>
              <a:gd name="connsiteY65" fmla="*/ 955139 h 971685"/>
              <a:gd name="connsiteX66" fmla="*/ 2631 w 2226810"/>
              <a:gd name="connsiteY66" fmla="*/ 964664 h 971685"/>
              <a:gd name="connsiteX67" fmla="*/ 74068 w 2226810"/>
              <a:gd name="connsiteY67" fmla="*/ 840839 h 971685"/>
              <a:gd name="connsiteX68" fmla="*/ 88355 w 2226810"/>
              <a:gd name="connsiteY68" fmla="*/ 712252 h 971685"/>
              <a:gd name="connsiteX0" fmla="*/ 83593 w 2226810"/>
              <a:gd name="connsiteY0" fmla="*/ 717014 h 971685"/>
              <a:gd name="connsiteX1" fmla="*/ 116931 w 2226810"/>
              <a:gd name="connsiteY1" fmla="*/ 712252 h 971685"/>
              <a:gd name="connsiteX2" fmla="*/ 131218 w 2226810"/>
              <a:gd name="connsiteY2" fmla="*/ 707489 h 971685"/>
              <a:gd name="connsiteX3" fmla="*/ 259806 w 2226810"/>
              <a:gd name="connsiteY3" fmla="*/ 702727 h 971685"/>
              <a:gd name="connsiteX4" fmla="*/ 312193 w 2226810"/>
              <a:gd name="connsiteY4" fmla="*/ 697964 h 971685"/>
              <a:gd name="connsiteX5" fmla="*/ 412206 w 2226810"/>
              <a:gd name="connsiteY5" fmla="*/ 688439 h 971685"/>
              <a:gd name="connsiteX6" fmla="*/ 512218 w 2226810"/>
              <a:gd name="connsiteY6" fmla="*/ 683677 h 971685"/>
              <a:gd name="connsiteX7" fmla="*/ 607468 w 2226810"/>
              <a:gd name="connsiteY7" fmla="*/ 669389 h 971685"/>
              <a:gd name="connsiteX8" fmla="*/ 702718 w 2226810"/>
              <a:gd name="connsiteY8" fmla="*/ 659864 h 971685"/>
              <a:gd name="connsiteX9" fmla="*/ 897981 w 2226810"/>
              <a:gd name="connsiteY9" fmla="*/ 636051 h 971685"/>
              <a:gd name="connsiteX10" fmla="*/ 1017043 w 2226810"/>
              <a:gd name="connsiteY10" fmla="*/ 617002 h 971685"/>
              <a:gd name="connsiteX11" fmla="*/ 1126581 w 2226810"/>
              <a:gd name="connsiteY11" fmla="*/ 597952 h 971685"/>
              <a:gd name="connsiteX12" fmla="*/ 1198018 w 2226810"/>
              <a:gd name="connsiteY12" fmla="*/ 583664 h 971685"/>
              <a:gd name="connsiteX13" fmla="*/ 1264693 w 2226810"/>
              <a:gd name="connsiteY13" fmla="*/ 569377 h 971685"/>
              <a:gd name="connsiteX14" fmla="*/ 1345656 w 2226810"/>
              <a:gd name="connsiteY14" fmla="*/ 550327 h 971685"/>
              <a:gd name="connsiteX15" fmla="*/ 1407568 w 2226810"/>
              <a:gd name="connsiteY15" fmla="*/ 536040 h 971685"/>
              <a:gd name="connsiteX16" fmla="*/ 1488531 w 2226810"/>
              <a:gd name="connsiteY16" fmla="*/ 507464 h 971685"/>
              <a:gd name="connsiteX17" fmla="*/ 1569493 w 2226810"/>
              <a:gd name="connsiteY17" fmla="*/ 469364 h 971685"/>
              <a:gd name="connsiteX18" fmla="*/ 1607593 w 2226810"/>
              <a:gd name="connsiteY18" fmla="*/ 450314 h 971685"/>
              <a:gd name="connsiteX19" fmla="*/ 1655218 w 2226810"/>
              <a:gd name="connsiteY19" fmla="*/ 421739 h 971685"/>
              <a:gd name="connsiteX20" fmla="*/ 1688556 w 2226810"/>
              <a:gd name="connsiteY20" fmla="*/ 402689 h 971685"/>
              <a:gd name="connsiteX21" fmla="*/ 1721893 w 2226810"/>
              <a:gd name="connsiteY21" fmla="*/ 378877 h 971685"/>
              <a:gd name="connsiteX22" fmla="*/ 1764756 w 2226810"/>
              <a:gd name="connsiteY22" fmla="*/ 350302 h 971685"/>
              <a:gd name="connsiteX23" fmla="*/ 1826668 w 2226810"/>
              <a:gd name="connsiteY23" fmla="*/ 312202 h 971685"/>
              <a:gd name="connsiteX24" fmla="*/ 1888581 w 2226810"/>
              <a:gd name="connsiteY24" fmla="*/ 264577 h 971685"/>
              <a:gd name="connsiteX25" fmla="*/ 1917156 w 2226810"/>
              <a:gd name="connsiteY25" fmla="*/ 245527 h 971685"/>
              <a:gd name="connsiteX26" fmla="*/ 1931443 w 2226810"/>
              <a:gd name="connsiteY26" fmla="*/ 240764 h 971685"/>
              <a:gd name="connsiteX27" fmla="*/ 1979068 w 2226810"/>
              <a:gd name="connsiteY27" fmla="*/ 207427 h 971685"/>
              <a:gd name="connsiteX28" fmla="*/ 2036218 w 2226810"/>
              <a:gd name="connsiteY28" fmla="*/ 174089 h 971685"/>
              <a:gd name="connsiteX29" fmla="*/ 2064793 w 2226810"/>
              <a:gd name="connsiteY29" fmla="*/ 150277 h 971685"/>
              <a:gd name="connsiteX30" fmla="*/ 2083843 w 2226810"/>
              <a:gd name="connsiteY30" fmla="*/ 140752 h 971685"/>
              <a:gd name="connsiteX31" fmla="*/ 2112418 w 2226810"/>
              <a:gd name="connsiteY31" fmla="*/ 121702 h 971685"/>
              <a:gd name="connsiteX32" fmla="*/ 2150518 w 2226810"/>
              <a:gd name="connsiteY32" fmla="*/ 93127 h 971685"/>
              <a:gd name="connsiteX33" fmla="*/ 2174331 w 2226810"/>
              <a:gd name="connsiteY33" fmla="*/ 74077 h 971685"/>
              <a:gd name="connsiteX34" fmla="*/ 2183856 w 2226810"/>
              <a:gd name="connsiteY34" fmla="*/ 59789 h 971685"/>
              <a:gd name="connsiteX35" fmla="*/ 2198143 w 2226810"/>
              <a:gd name="connsiteY35" fmla="*/ 55027 h 971685"/>
              <a:gd name="connsiteX36" fmla="*/ 2221956 w 2226810"/>
              <a:gd name="connsiteY36" fmla="*/ 16927 h 971685"/>
              <a:gd name="connsiteX37" fmla="*/ 2212431 w 2226810"/>
              <a:gd name="connsiteY37" fmla="*/ 12164 h 971685"/>
              <a:gd name="connsiteX38" fmla="*/ 2188618 w 2226810"/>
              <a:gd name="connsiteY38" fmla="*/ 55027 h 971685"/>
              <a:gd name="connsiteX39" fmla="*/ 2131468 w 2226810"/>
              <a:gd name="connsiteY39" fmla="*/ 145514 h 971685"/>
              <a:gd name="connsiteX40" fmla="*/ 2112418 w 2226810"/>
              <a:gd name="connsiteY40" fmla="*/ 188377 h 971685"/>
              <a:gd name="connsiteX41" fmla="*/ 2083843 w 2226810"/>
              <a:gd name="connsiteY41" fmla="*/ 207427 h 971685"/>
              <a:gd name="connsiteX42" fmla="*/ 2060031 w 2226810"/>
              <a:gd name="connsiteY42" fmla="*/ 236002 h 971685"/>
              <a:gd name="connsiteX43" fmla="*/ 2036218 w 2226810"/>
              <a:gd name="connsiteY43" fmla="*/ 259814 h 971685"/>
              <a:gd name="connsiteX44" fmla="*/ 2017168 w 2226810"/>
              <a:gd name="connsiteY44" fmla="*/ 293152 h 971685"/>
              <a:gd name="connsiteX45" fmla="*/ 2002881 w 2226810"/>
              <a:gd name="connsiteY45" fmla="*/ 302677 h 971685"/>
              <a:gd name="connsiteX46" fmla="*/ 1936206 w 2226810"/>
              <a:gd name="connsiteY46" fmla="*/ 369352 h 971685"/>
              <a:gd name="connsiteX47" fmla="*/ 1921918 w 2226810"/>
              <a:gd name="connsiteY47" fmla="*/ 374114 h 971685"/>
              <a:gd name="connsiteX48" fmla="*/ 1883818 w 2226810"/>
              <a:gd name="connsiteY48" fmla="*/ 412214 h 971685"/>
              <a:gd name="connsiteX49" fmla="*/ 1869531 w 2226810"/>
              <a:gd name="connsiteY49" fmla="*/ 416977 h 971685"/>
              <a:gd name="connsiteX50" fmla="*/ 1850481 w 2226810"/>
              <a:gd name="connsiteY50" fmla="*/ 436027 h 971685"/>
              <a:gd name="connsiteX51" fmla="*/ 1745706 w 2226810"/>
              <a:gd name="connsiteY51" fmla="*/ 502702 h 971685"/>
              <a:gd name="connsiteX52" fmla="*/ 1636168 w 2226810"/>
              <a:gd name="connsiteY52" fmla="*/ 574139 h 971685"/>
              <a:gd name="connsiteX53" fmla="*/ 1579018 w 2226810"/>
              <a:gd name="connsiteY53" fmla="*/ 602714 h 971685"/>
              <a:gd name="connsiteX54" fmla="*/ 1488531 w 2226810"/>
              <a:gd name="connsiteY54" fmla="*/ 640814 h 971685"/>
              <a:gd name="connsiteX55" fmla="*/ 1307556 w 2226810"/>
              <a:gd name="connsiteY55" fmla="*/ 693202 h 971685"/>
              <a:gd name="connsiteX56" fmla="*/ 1169443 w 2226810"/>
              <a:gd name="connsiteY56" fmla="*/ 726539 h 971685"/>
              <a:gd name="connsiteX57" fmla="*/ 1017044 w 2226810"/>
              <a:gd name="connsiteY57" fmla="*/ 755115 h 971685"/>
              <a:gd name="connsiteX58" fmla="*/ 807493 w 2226810"/>
              <a:gd name="connsiteY58" fmla="*/ 793215 h 971685"/>
              <a:gd name="connsiteX59" fmla="*/ 583655 w 2226810"/>
              <a:gd name="connsiteY59" fmla="*/ 831314 h 971685"/>
              <a:gd name="connsiteX60" fmla="*/ 416968 w 2226810"/>
              <a:gd name="connsiteY60" fmla="*/ 855127 h 971685"/>
              <a:gd name="connsiteX61" fmla="*/ 316956 w 2226810"/>
              <a:gd name="connsiteY61" fmla="*/ 883702 h 971685"/>
              <a:gd name="connsiteX62" fmla="*/ 245518 w 2226810"/>
              <a:gd name="connsiteY62" fmla="*/ 897989 h 971685"/>
              <a:gd name="connsiteX63" fmla="*/ 116931 w 2226810"/>
              <a:gd name="connsiteY63" fmla="*/ 921802 h 971685"/>
              <a:gd name="connsiteX64" fmla="*/ 45493 w 2226810"/>
              <a:gd name="connsiteY64" fmla="*/ 945614 h 971685"/>
              <a:gd name="connsiteX65" fmla="*/ 16918 w 2226810"/>
              <a:gd name="connsiteY65" fmla="*/ 955139 h 971685"/>
              <a:gd name="connsiteX66" fmla="*/ 2631 w 2226810"/>
              <a:gd name="connsiteY66" fmla="*/ 964664 h 971685"/>
              <a:gd name="connsiteX67" fmla="*/ 74068 w 2226810"/>
              <a:gd name="connsiteY67" fmla="*/ 840839 h 971685"/>
              <a:gd name="connsiteX68" fmla="*/ 88355 w 2226810"/>
              <a:gd name="connsiteY68" fmla="*/ 712252 h 97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226810" h="971685">
                <a:moveTo>
                  <a:pt x="83593" y="717014"/>
                </a:moveTo>
                <a:cubicBezTo>
                  <a:pt x="94706" y="715427"/>
                  <a:pt x="105924" y="714453"/>
                  <a:pt x="116931" y="712252"/>
                </a:cubicBezTo>
                <a:cubicBezTo>
                  <a:pt x="121854" y="711267"/>
                  <a:pt x="126209" y="707823"/>
                  <a:pt x="131218" y="707489"/>
                </a:cubicBezTo>
                <a:cubicBezTo>
                  <a:pt x="174015" y="704636"/>
                  <a:pt x="216943" y="704314"/>
                  <a:pt x="259806" y="702727"/>
                </a:cubicBezTo>
                <a:lnTo>
                  <a:pt x="312193" y="697964"/>
                </a:lnTo>
                <a:cubicBezTo>
                  <a:pt x="360461" y="693137"/>
                  <a:pt x="358807" y="691675"/>
                  <a:pt x="412206" y="688439"/>
                </a:cubicBezTo>
                <a:cubicBezTo>
                  <a:pt x="445520" y="686420"/>
                  <a:pt x="478881" y="685264"/>
                  <a:pt x="512218" y="683677"/>
                </a:cubicBezTo>
                <a:cubicBezTo>
                  <a:pt x="544762" y="680502"/>
                  <a:pt x="575718" y="673358"/>
                  <a:pt x="607468" y="669389"/>
                </a:cubicBezTo>
                <a:cubicBezTo>
                  <a:pt x="647741" y="655967"/>
                  <a:pt x="654299" y="665420"/>
                  <a:pt x="702718" y="659864"/>
                </a:cubicBezTo>
                <a:lnTo>
                  <a:pt x="897981" y="636051"/>
                </a:lnTo>
                <a:cubicBezTo>
                  <a:pt x="950368" y="628907"/>
                  <a:pt x="978943" y="623352"/>
                  <a:pt x="1017043" y="617002"/>
                </a:cubicBezTo>
                <a:lnTo>
                  <a:pt x="1126581" y="597952"/>
                </a:lnTo>
                <a:cubicBezTo>
                  <a:pt x="1156743" y="592396"/>
                  <a:pt x="1174206" y="588427"/>
                  <a:pt x="1198018" y="583664"/>
                </a:cubicBezTo>
                <a:lnTo>
                  <a:pt x="1264693" y="569377"/>
                </a:lnTo>
                <a:lnTo>
                  <a:pt x="1345656" y="550327"/>
                </a:lnTo>
                <a:cubicBezTo>
                  <a:pt x="1369468" y="544771"/>
                  <a:pt x="1401675" y="536777"/>
                  <a:pt x="1407568" y="536040"/>
                </a:cubicBezTo>
                <a:cubicBezTo>
                  <a:pt x="1428999" y="530484"/>
                  <a:pt x="1461543" y="518577"/>
                  <a:pt x="1488531" y="507464"/>
                </a:cubicBezTo>
                <a:cubicBezTo>
                  <a:pt x="1515519" y="496351"/>
                  <a:pt x="1549649" y="478889"/>
                  <a:pt x="1569493" y="469364"/>
                </a:cubicBezTo>
                <a:cubicBezTo>
                  <a:pt x="1589337" y="459839"/>
                  <a:pt x="1593306" y="458251"/>
                  <a:pt x="1607593" y="450314"/>
                </a:cubicBezTo>
                <a:cubicBezTo>
                  <a:pt x="1621880" y="442377"/>
                  <a:pt x="1641724" y="429676"/>
                  <a:pt x="1655218" y="421739"/>
                </a:cubicBezTo>
                <a:cubicBezTo>
                  <a:pt x="1701284" y="387190"/>
                  <a:pt x="1652191" y="420872"/>
                  <a:pt x="1688556" y="402689"/>
                </a:cubicBezTo>
                <a:cubicBezTo>
                  <a:pt x="1703290" y="395322"/>
                  <a:pt x="1709193" y="387608"/>
                  <a:pt x="1721893" y="378877"/>
                </a:cubicBezTo>
                <a:cubicBezTo>
                  <a:pt x="1734593" y="370146"/>
                  <a:pt x="1747294" y="361414"/>
                  <a:pt x="1764756" y="350302"/>
                </a:cubicBezTo>
                <a:cubicBezTo>
                  <a:pt x="1782218" y="339190"/>
                  <a:pt x="1806031" y="326489"/>
                  <a:pt x="1826668" y="312202"/>
                </a:cubicBezTo>
                <a:cubicBezTo>
                  <a:pt x="1847305" y="297915"/>
                  <a:pt x="1873500" y="275690"/>
                  <a:pt x="1888581" y="264577"/>
                </a:cubicBezTo>
                <a:cubicBezTo>
                  <a:pt x="1903662" y="253464"/>
                  <a:pt x="1910013" y="249496"/>
                  <a:pt x="1917156" y="245527"/>
                </a:cubicBezTo>
                <a:cubicBezTo>
                  <a:pt x="1924299" y="241558"/>
                  <a:pt x="1921124" y="247114"/>
                  <a:pt x="1931443" y="240764"/>
                </a:cubicBezTo>
                <a:cubicBezTo>
                  <a:pt x="1941762" y="234414"/>
                  <a:pt x="1961606" y="218539"/>
                  <a:pt x="1979068" y="207427"/>
                </a:cubicBezTo>
                <a:cubicBezTo>
                  <a:pt x="1996530" y="196315"/>
                  <a:pt x="2021931" y="183614"/>
                  <a:pt x="2036218" y="174089"/>
                </a:cubicBezTo>
                <a:cubicBezTo>
                  <a:pt x="2050505" y="164564"/>
                  <a:pt x="2040211" y="167835"/>
                  <a:pt x="2064793" y="150277"/>
                </a:cubicBezTo>
                <a:cubicBezTo>
                  <a:pt x="2070570" y="146151"/>
                  <a:pt x="2077493" y="143927"/>
                  <a:pt x="2083843" y="140752"/>
                </a:cubicBezTo>
                <a:cubicBezTo>
                  <a:pt x="2091781" y="135990"/>
                  <a:pt x="2101306" y="129640"/>
                  <a:pt x="2112418" y="121702"/>
                </a:cubicBezTo>
                <a:cubicBezTo>
                  <a:pt x="2123531" y="113765"/>
                  <a:pt x="2140199" y="101064"/>
                  <a:pt x="2150518" y="93127"/>
                </a:cubicBezTo>
                <a:cubicBezTo>
                  <a:pt x="2160837" y="85190"/>
                  <a:pt x="2138420" y="86046"/>
                  <a:pt x="2174331" y="74077"/>
                </a:cubicBezTo>
                <a:cubicBezTo>
                  <a:pt x="2177506" y="69314"/>
                  <a:pt x="2179386" y="63365"/>
                  <a:pt x="2183856" y="59789"/>
                </a:cubicBezTo>
                <a:cubicBezTo>
                  <a:pt x="2187776" y="56653"/>
                  <a:pt x="2195225" y="59112"/>
                  <a:pt x="2198143" y="55027"/>
                </a:cubicBezTo>
                <a:cubicBezTo>
                  <a:pt x="2234208" y="4536"/>
                  <a:pt x="2185215" y="41420"/>
                  <a:pt x="2221956" y="16927"/>
                </a:cubicBezTo>
                <a:cubicBezTo>
                  <a:pt x="2224376" y="9665"/>
                  <a:pt x="2235628" y="-14348"/>
                  <a:pt x="2212431" y="12164"/>
                </a:cubicBezTo>
                <a:cubicBezTo>
                  <a:pt x="2177393" y="52208"/>
                  <a:pt x="2202112" y="32802"/>
                  <a:pt x="2188618" y="55027"/>
                </a:cubicBezTo>
                <a:cubicBezTo>
                  <a:pt x="2175124" y="77252"/>
                  <a:pt x="2144168" y="123289"/>
                  <a:pt x="2131468" y="145514"/>
                </a:cubicBezTo>
                <a:cubicBezTo>
                  <a:pt x="2118768" y="167739"/>
                  <a:pt x="2120355" y="178058"/>
                  <a:pt x="2112418" y="188377"/>
                </a:cubicBezTo>
                <a:cubicBezTo>
                  <a:pt x="2104481" y="198696"/>
                  <a:pt x="2083843" y="207427"/>
                  <a:pt x="2083843" y="207427"/>
                </a:cubicBezTo>
                <a:cubicBezTo>
                  <a:pt x="2060194" y="242899"/>
                  <a:pt x="2090588" y="199333"/>
                  <a:pt x="2060031" y="236002"/>
                </a:cubicBezTo>
                <a:cubicBezTo>
                  <a:pt x="2040190" y="259812"/>
                  <a:pt x="2062410" y="242353"/>
                  <a:pt x="2036218" y="259814"/>
                </a:cubicBezTo>
                <a:cubicBezTo>
                  <a:pt x="2032483" y="267284"/>
                  <a:pt x="2023899" y="286421"/>
                  <a:pt x="2017168" y="293152"/>
                </a:cubicBezTo>
                <a:cubicBezTo>
                  <a:pt x="2013121" y="297199"/>
                  <a:pt x="2007643" y="299502"/>
                  <a:pt x="2002881" y="302677"/>
                </a:cubicBezTo>
                <a:cubicBezTo>
                  <a:pt x="1989387" y="315377"/>
                  <a:pt x="1949700" y="357446"/>
                  <a:pt x="1936206" y="369352"/>
                </a:cubicBezTo>
                <a:cubicBezTo>
                  <a:pt x="1922712" y="381258"/>
                  <a:pt x="1930649" y="366970"/>
                  <a:pt x="1921918" y="374114"/>
                </a:cubicBezTo>
                <a:cubicBezTo>
                  <a:pt x="1913187" y="381258"/>
                  <a:pt x="1892549" y="405070"/>
                  <a:pt x="1883818" y="412214"/>
                </a:cubicBezTo>
                <a:cubicBezTo>
                  <a:pt x="1875087" y="419358"/>
                  <a:pt x="1874293" y="415389"/>
                  <a:pt x="1869531" y="416977"/>
                </a:cubicBezTo>
                <a:cubicBezTo>
                  <a:pt x="1863975" y="420946"/>
                  <a:pt x="1871118" y="421740"/>
                  <a:pt x="1850481" y="436027"/>
                </a:cubicBezTo>
                <a:cubicBezTo>
                  <a:pt x="1829844" y="450314"/>
                  <a:pt x="1781425" y="479683"/>
                  <a:pt x="1745706" y="502702"/>
                </a:cubicBezTo>
                <a:cubicBezTo>
                  <a:pt x="1709987" y="525721"/>
                  <a:pt x="1663949" y="557470"/>
                  <a:pt x="1636168" y="574139"/>
                </a:cubicBezTo>
                <a:cubicBezTo>
                  <a:pt x="1608387" y="590808"/>
                  <a:pt x="1595687" y="594777"/>
                  <a:pt x="1579018" y="602714"/>
                </a:cubicBezTo>
                <a:cubicBezTo>
                  <a:pt x="1554412" y="613826"/>
                  <a:pt x="1533775" y="625733"/>
                  <a:pt x="1488531" y="640814"/>
                </a:cubicBezTo>
                <a:cubicBezTo>
                  <a:pt x="1443287" y="655895"/>
                  <a:pt x="1360737" y="678915"/>
                  <a:pt x="1307556" y="693202"/>
                </a:cubicBezTo>
                <a:cubicBezTo>
                  <a:pt x="1254375" y="707489"/>
                  <a:pt x="1217862" y="716220"/>
                  <a:pt x="1169443" y="726539"/>
                </a:cubicBezTo>
                <a:cubicBezTo>
                  <a:pt x="1121024" y="736858"/>
                  <a:pt x="1077369" y="744002"/>
                  <a:pt x="1017044" y="755115"/>
                </a:cubicBezTo>
                <a:lnTo>
                  <a:pt x="807493" y="793215"/>
                </a:lnTo>
                <a:lnTo>
                  <a:pt x="583655" y="831314"/>
                </a:lnTo>
                <a:cubicBezTo>
                  <a:pt x="518568" y="841633"/>
                  <a:pt x="461418" y="846396"/>
                  <a:pt x="416968" y="855127"/>
                </a:cubicBezTo>
                <a:cubicBezTo>
                  <a:pt x="372518" y="863858"/>
                  <a:pt x="345531" y="876558"/>
                  <a:pt x="316956" y="883702"/>
                </a:cubicBezTo>
                <a:cubicBezTo>
                  <a:pt x="288381" y="890846"/>
                  <a:pt x="272506" y="896402"/>
                  <a:pt x="245518" y="897989"/>
                </a:cubicBezTo>
                <a:cubicBezTo>
                  <a:pt x="212181" y="904339"/>
                  <a:pt x="150268" y="913865"/>
                  <a:pt x="116931" y="921802"/>
                </a:cubicBezTo>
                <a:cubicBezTo>
                  <a:pt x="97881" y="926564"/>
                  <a:pt x="62162" y="940058"/>
                  <a:pt x="45493" y="945614"/>
                </a:cubicBezTo>
                <a:lnTo>
                  <a:pt x="16918" y="955139"/>
                </a:lnTo>
                <a:cubicBezTo>
                  <a:pt x="12156" y="958314"/>
                  <a:pt x="-6894" y="983714"/>
                  <a:pt x="2631" y="964664"/>
                </a:cubicBezTo>
                <a:cubicBezTo>
                  <a:pt x="12156" y="945614"/>
                  <a:pt x="59781" y="882908"/>
                  <a:pt x="74068" y="840839"/>
                </a:cubicBezTo>
                <a:cubicBezTo>
                  <a:pt x="88355" y="798770"/>
                  <a:pt x="88355" y="712252"/>
                  <a:pt x="88355" y="712252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5" name="フリーフォーム 4"/>
          <p:cNvSpPr/>
          <p:nvPr/>
        </p:nvSpPr>
        <p:spPr>
          <a:xfrm>
            <a:off x="2791048" y="4897523"/>
            <a:ext cx="433429" cy="565647"/>
          </a:xfrm>
          <a:custGeom>
            <a:avLst/>
            <a:gdLst>
              <a:gd name="connsiteX0" fmla="*/ 478101 w 532534"/>
              <a:gd name="connsiteY0" fmla="*/ 0 h 727775"/>
              <a:gd name="connsiteX1" fmla="*/ 106626 w 532534"/>
              <a:gd name="connsiteY1" fmla="*/ 147637 h 727775"/>
              <a:gd name="connsiteX2" fmla="*/ 154251 w 532534"/>
              <a:gd name="connsiteY2" fmla="*/ 485775 h 727775"/>
              <a:gd name="connsiteX3" fmla="*/ 530488 w 532534"/>
              <a:gd name="connsiteY3" fmla="*/ 723900 h 727775"/>
              <a:gd name="connsiteX4" fmla="*/ 292363 w 532534"/>
              <a:gd name="connsiteY4" fmla="*/ 633412 h 727775"/>
              <a:gd name="connsiteX5" fmla="*/ 25663 w 532534"/>
              <a:gd name="connsiteY5" fmla="*/ 633412 h 727775"/>
              <a:gd name="connsiteX6" fmla="*/ 25663 w 532534"/>
              <a:gd name="connsiteY6" fmla="*/ 638175 h 727775"/>
              <a:gd name="connsiteX0" fmla="*/ 478101 w 532534"/>
              <a:gd name="connsiteY0" fmla="*/ 0 h 727775"/>
              <a:gd name="connsiteX1" fmla="*/ 97101 w 532534"/>
              <a:gd name="connsiteY1" fmla="*/ 180975 h 727775"/>
              <a:gd name="connsiteX2" fmla="*/ 154251 w 532534"/>
              <a:gd name="connsiteY2" fmla="*/ 485775 h 727775"/>
              <a:gd name="connsiteX3" fmla="*/ 530488 w 532534"/>
              <a:gd name="connsiteY3" fmla="*/ 723900 h 727775"/>
              <a:gd name="connsiteX4" fmla="*/ 292363 w 532534"/>
              <a:gd name="connsiteY4" fmla="*/ 633412 h 727775"/>
              <a:gd name="connsiteX5" fmla="*/ 25663 w 532534"/>
              <a:gd name="connsiteY5" fmla="*/ 633412 h 727775"/>
              <a:gd name="connsiteX6" fmla="*/ 25663 w 532534"/>
              <a:gd name="connsiteY6" fmla="*/ 638175 h 727775"/>
              <a:gd name="connsiteX0" fmla="*/ 478101 w 532534"/>
              <a:gd name="connsiteY0" fmla="*/ 0 h 727775"/>
              <a:gd name="connsiteX1" fmla="*/ 101863 w 532534"/>
              <a:gd name="connsiteY1" fmla="*/ 161925 h 727775"/>
              <a:gd name="connsiteX2" fmla="*/ 154251 w 532534"/>
              <a:gd name="connsiteY2" fmla="*/ 485775 h 727775"/>
              <a:gd name="connsiteX3" fmla="*/ 530488 w 532534"/>
              <a:gd name="connsiteY3" fmla="*/ 723900 h 727775"/>
              <a:gd name="connsiteX4" fmla="*/ 292363 w 532534"/>
              <a:gd name="connsiteY4" fmla="*/ 633412 h 727775"/>
              <a:gd name="connsiteX5" fmla="*/ 25663 w 532534"/>
              <a:gd name="connsiteY5" fmla="*/ 633412 h 727775"/>
              <a:gd name="connsiteX6" fmla="*/ 25663 w 532534"/>
              <a:gd name="connsiteY6" fmla="*/ 638175 h 727775"/>
              <a:gd name="connsiteX0" fmla="*/ 478101 w 532168"/>
              <a:gd name="connsiteY0" fmla="*/ 0 h 727983"/>
              <a:gd name="connsiteX1" fmla="*/ 101863 w 532168"/>
              <a:gd name="connsiteY1" fmla="*/ 161925 h 727983"/>
              <a:gd name="connsiteX2" fmla="*/ 168539 w 532168"/>
              <a:gd name="connsiteY2" fmla="*/ 481013 h 727983"/>
              <a:gd name="connsiteX3" fmla="*/ 530488 w 532168"/>
              <a:gd name="connsiteY3" fmla="*/ 723900 h 727983"/>
              <a:gd name="connsiteX4" fmla="*/ 292363 w 532168"/>
              <a:gd name="connsiteY4" fmla="*/ 633412 h 727983"/>
              <a:gd name="connsiteX5" fmla="*/ 25663 w 532168"/>
              <a:gd name="connsiteY5" fmla="*/ 633412 h 727983"/>
              <a:gd name="connsiteX6" fmla="*/ 25663 w 532168"/>
              <a:gd name="connsiteY6" fmla="*/ 638175 h 727983"/>
              <a:gd name="connsiteX0" fmla="*/ 454288 w 532168"/>
              <a:gd name="connsiteY0" fmla="*/ 0 h 685120"/>
              <a:gd name="connsiteX1" fmla="*/ 101863 w 532168"/>
              <a:gd name="connsiteY1" fmla="*/ 119062 h 685120"/>
              <a:gd name="connsiteX2" fmla="*/ 168539 w 532168"/>
              <a:gd name="connsiteY2" fmla="*/ 438150 h 685120"/>
              <a:gd name="connsiteX3" fmla="*/ 530488 w 532168"/>
              <a:gd name="connsiteY3" fmla="*/ 681037 h 685120"/>
              <a:gd name="connsiteX4" fmla="*/ 292363 w 532168"/>
              <a:gd name="connsiteY4" fmla="*/ 590549 h 685120"/>
              <a:gd name="connsiteX5" fmla="*/ 25663 w 532168"/>
              <a:gd name="connsiteY5" fmla="*/ 590549 h 685120"/>
              <a:gd name="connsiteX6" fmla="*/ 25663 w 532168"/>
              <a:gd name="connsiteY6" fmla="*/ 595312 h 685120"/>
              <a:gd name="connsiteX0" fmla="*/ 454288 w 532168"/>
              <a:gd name="connsiteY0" fmla="*/ 0 h 685120"/>
              <a:gd name="connsiteX1" fmla="*/ 101863 w 532168"/>
              <a:gd name="connsiteY1" fmla="*/ 176212 h 685120"/>
              <a:gd name="connsiteX2" fmla="*/ 168539 w 532168"/>
              <a:gd name="connsiteY2" fmla="*/ 438150 h 685120"/>
              <a:gd name="connsiteX3" fmla="*/ 530488 w 532168"/>
              <a:gd name="connsiteY3" fmla="*/ 681037 h 685120"/>
              <a:gd name="connsiteX4" fmla="*/ 292363 w 532168"/>
              <a:gd name="connsiteY4" fmla="*/ 590549 h 685120"/>
              <a:gd name="connsiteX5" fmla="*/ 25663 w 532168"/>
              <a:gd name="connsiteY5" fmla="*/ 590549 h 685120"/>
              <a:gd name="connsiteX6" fmla="*/ 25663 w 532168"/>
              <a:gd name="connsiteY6" fmla="*/ 595312 h 685120"/>
              <a:gd name="connsiteX0" fmla="*/ 454288 w 532168"/>
              <a:gd name="connsiteY0" fmla="*/ 0 h 685120"/>
              <a:gd name="connsiteX1" fmla="*/ 117766 w 532168"/>
              <a:gd name="connsiteY1" fmla="*/ 104650 h 685120"/>
              <a:gd name="connsiteX2" fmla="*/ 168539 w 532168"/>
              <a:gd name="connsiteY2" fmla="*/ 438150 h 685120"/>
              <a:gd name="connsiteX3" fmla="*/ 530488 w 532168"/>
              <a:gd name="connsiteY3" fmla="*/ 681037 h 685120"/>
              <a:gd name="connsiteX4" fmla="*/ 292363 w 532168"/>
              <a:gd name="connsiteY4" fmla="*/ 590549 h 685120"/>
              <a:gd name="connsiteX5" fmla="*/ 25663 w 532168"/>
              <a:gd name="connsiteY5" fmla="*/ 590549 h 685120"/>
              <a:gd name="connsiteX6" fmla="*/ 25663 w 532168"/>
              <a:gd name="connsiteY6" fmla="*/ 595312 h 685120"/>
              <a:gd name="connsiteX0" fmla="*/ 454288 w 532168"/>
              <a:gd name="connsiteY0" fmla="*/ 0 h 685120"/>
              <a:gd name="connsiteX1" fmla="*/ 117766 w 532168"/>
              <a:gd name="connsiteY1" fmla="*/ 136455 h 685120"/>
              <a:gd name="connsiteX2" fmla="*/ 168539 w 532168"/>
              <a:gd name="connsiteY2" fmla="*/ 438150 h 685120"/>
              <a:gd name="connsiteX3" fmla="*/ 530488 w 532168"/>
              <a:gd name="connsiteY3" fmla="*/ 681037 h 685120"/>
              <a:gd name="connsiteX4" fmla="*/ 292363 w 532168"/>
              <a:gd name="connsiteY4" fmla="*/ 590549 h 685120"/>
              <a:gd name="connsiteX5" fmla="*/ 25663 w 532168"/>
              <a:gd name="connsiteY5" fmla="*/ 590549 h 685120"/>
              <a:gd name="connsiteX6" fmla="*/ 25663 w 532168"/>
              <a:gd name="connsiteY6" fmla="*/ 595312 h 685120"/>
              <a:gd name="connsiteX0" fmla="*/ 454288 w 532168"/>
              <a:gd name="connsiteY0" fmla="*/ 0 h 685120"/>
              <a:gd name="connsiteX1" fmla="*/ 133669 w 532168"/>
              <a:gd name="connsiteY1" fmla="*/ 152358 h 685120"/>
              <a:gd name="connsiteX2" fmla="*/ 168539 w 532168"/>
              <a:gd name="connsiteY2" fmla="*/ 438150 h 685120"/>
              <a:gd name="connsiteX3" fmla="*/ 530488 w 532168"/>
              <a:gd name="connsiteY3" fmla="*/ 681037 h 685120"/>
              <a:gd name="connsiteX4" fmla="*/ 292363 w 532168"/>
              <a:gd name="connsiteY4" fmla="*/ 590549 h 685120"/>
              <a:gd name="connsiteX5" fmla="*/ 25663 w 532168"/>
              <a:gd name="connsiteY5" fmla="*/ 590549 h 685120"/>
              <a:gd name="connsiteX6" fmla="*/ 25663 w 532168"/>
              <a:gd name="connsiteY6" fmla="*/ 595312 h 685120"/>
              <a:gd name="connsiteX0" fmla="*/ 454288 w 532168"/>
              <a:gd name="connsiteY0" fmla="*/ 0 h 685120"/>
              <a:gd name="connsiteX1" fmla="*/ 141621 w 532168"/>
              <a:gd name="connsiteY1" fmla="*/ 88747 h 685120"/>
              <a:gd name="connsiteX2" fmla="*/ 168539 w 532168"/>
              <a:gd name="connsiteY2" fmla="*/ 438150 h 685120"/>
              <a:gd name="connsiteX3" fmla="*/ 530488 w 532168"/>
              <a:gd name="connsiteY3" fmla="*/ 681037 h 685120"/>
              <a:gd name="connsiteX4" fmla="*/ 292363 w 532168"/>
              <a:gd name="connsiteY4" fmla="*/ 590549 h 685120"/>
              <a:gd name="connsiteX5" fmla="*/ 25663 w 532168"/>
              <a:gd name="connsiteY5" fmla="*/ 590549 h 685120"/>
              <a:gd name="connsiteX6" fmla="*/ 25663 w 532168"/>
              <a:gd name="connsiteY6" fmla="*/ 595312 h 685120"/>
              <a:gd name="connsiteX0" fmla="*/ 454288 w 532168"/>
              <a:gd name="connsiteY0" fmla="*/ 0 h 685120"/>
              <a:gd name="connsiteX1" fmla="*/ 141621 w 532168"/>
              <a:gd name="connsiteY1" fmla="*/ 88747 h 685120"/>
              <a:gd name="connsiteX2" fmla="*/ 114305 w 532168"/>
              <a:gd name="connsiteY2" fmla="*/ 309563 h 685120"/>
              <a:gd name="connsiteX3" fmla="*/ 168539 w 532168"/>
              <a:gd name="connsiteY3" fmla="*/ 438150 h 685120"/>
              <a:gd name="connsiteX4" fmla="*/ 530488 w 532168"/>
              <a:gd name="connsiteY4" fmla="*/ 681037 h 685120"/>
              <a:gd name="connsiteX5" fmla="*/ 292363 w 532168"/>
              <a:gd name="connsiteY5" fmla="*/ 590549 h 685120"/>
              <a:gd name="connsiteX6" fmla="*/ 25663 w 532168"/>
              <a:gd name="connsiteY6" fmla="*/ 590549 h 685120"/>
              <a:gd name="connsiteX7" fmla="*/ 25663 w 532168"/>
              <a:gd name="connsiteY7" fmla="*/ 595312 h 685120"/>
              <a:gd name="connsiteX0" fmla="*/ 454288 w 532168"/>
              <a:gd name="connsiteY0" fmla="*/ 0 h 685120"/>
              <a:gd name="connsiteX1" fmla="*/ 157523 w 532168"/>
              <a:gd name="connsiteY1" fmla="*/ 88747 h 685120"/>
              <a:gd name="connsiteX2" fmla="*/ 114305 w 532168"/>
              <a:gd name="connsiteY2" fmla="*/ 309563 h 685120"/>
              <a:gd name="connsiteX3" fmla="*/ 168539 w 532168"/>
              <a:gd name="connsiteY3" fmla="*/ 438150 h 685120"/>
              <a:gd name="connsiteX4" fmla="*/ 530488 w 532168"/>
              <a:gd name="connsiteY4" fmla="*/ 681037 h 685120"/>
              <a:gd name="connsiteX5" fmla="*/ 292363 w 532168"/>
              <a:gd name="connsiteY5" fmla="*/ 590549 h 685120"/>
              <a:gd name="connsiteX6" fmla="*/ 25663 w 532168"/>
              <a:gd name="connsiteY6" fmla="*/ 590549 h 685120"/>
              <a:gd name="connsiteX7" fmla="*/ 25663 w 532168"/>
              <a:gd name="connsiteY7" fmla="*/ 595312 h 685120"/>
              <a:gd name="connsiteX0" fmla="*/ 454288 w 533698"/>
              <a:gd name="connsiteY0" fmla="*/ 0 h 691663"/>
              <a:gd name="connsiteX1" fmla="*/ 157523 w 533698"/>
              <a:gd name="connsiteY1" fmla="*/ 88747 h 691663"/>
              <a:gd name="connsiteX2" fmla="*/ 114305 w 533698"/>
              <a:gd name="connsiteY2" fmla="*/ 309563 h 691663"/>
              <a:gd name="connsiteX3" fmla="*/ 530488 w 533698"/>
              <a:gd name="connsiteY3" fmla="*/ 681037 h 691663"/>
              <a:gd name="connsiteX4" fmla="*/ 292363 w 533698"/>
              <a:gd name="connsiteY4" fmla="*/ 590549 h 691663"/>
              <a:gd name="connsiteX5" fmla="*/ 25663 w 533698"/>
              <a:gd name="connsiteY5" fmla="*/ 590549 h 691663"/>
              <a:gd name="connsiteX6" fmla="*/ 25663 w 533698"/>
              <a:gd name="connsiteY6" fmla="*/ 595312 h 691663"/>
              <a:gd name="connsiteX0" fmla="*/ 454288 w 533952"/>
              <a:gd name="connsiteY0" fmla="*/ 0 h 686647"/>
              <a:gd name="connsiteX1" fmla="*/ 157523 w 533952"/>
              <a:gd name="connsiteY1" fmla="*/ 88747 h 686647"/>
              <a:gd name="connsiteX2" fmla="*/ 106354 w 533952"/>
              <a:gd name="connsiteY2" fmla="*/ 404979 h 686647"/>
              <a:gd name="connsiteX3" fmla="*/ 530488 w 533952"/>
              <a:gd name="connsiteY3" fmla="*/ 681037 h 686647"/>
              <a:gd name="connsiteX4" fmla="*/ 292363 w 533952"/>
              <a:gd name="connsiteY4" fmla="*/ 590549 h 686647"/>
              <a:gd name="connsiteX5" fmla="*/ 25663 w 533952"/>
              <a:gd name="connsiteY5" fmla="*/ 590549 h 686647"/>
              <a:gd name="connsiteX6" fmla="*/ 25663 w 533952"/>
              <a:gd name="connsiteY6" fmla="*/ 595312 h 686647"/>
              <a:gd name="connsiteX0" fmla="*/ 454288 w 533451"/>
              <a:gd name="connsiteY0" fmla="*/ 0 h 688230"/>
              <a:gd name="connsiteX1" fmla="*/ 157523 w 533451"/>
              <a:gd name="connsiteY1" fmla="*/ 88747 h 688230"/>
              <a:gd name="connsiteX2" fmla="*/ 122256 w 533451"/>
              <a:gd name="connsiteY2" fmla="*/ 373174 h 688230"/>
              <a:gd name="connsiteX3" fmla="*/ 530488 w 533451"/>
              <a:gd name="connsiteY3" fmla="*/ 681037 h 688230"/>
              <a:gd name="connsiteX4" fmla="*/ 292363 w 533451"/>
              <a:gd name="connsiteY4" fmla="*/ 590549 h 688230"/>
              <a:gd name="connsiteX5" fmla="*/ 25663 w 533451"/>
              <a:gd name="connsiteY5" fmla="*/ 590549 h 688230"/>
              <a:gd name="connsiteX6" fmla="*/ 25663 w 533451"/>
              <a:gd name="connsiteY6" fmla="*/ 595312 h 688230"/>
              <a:gd name="connsiteX0" fmla="*/ 446336 w 533451"/>
              <a:gd name="connsiteY0" fmla="*/ 0 h 656424"/>
              <a:gd name="connsiteX1" fmla="*/ 157523 w 533451"/>
              <a:gd name="connsiteY1" fmla="*/ 56941 h 656424"/>
              <a:gd name="connsiteX2" fmla="*/ 122256 w 533451"/>
              <a:gd name="connsiteY2" fmla="*/ 341368 h 656424"/>
              <a:gd name="connsiteX3" fmla="*/ 530488 w 533451"/>
              <a:gd name="connsiteY3" fmla="*/ 649231 h 656424"/>
              <a:gd name="connsiteX4" fmla="*/ 292363 w 533451"/>
              <a:gd name="connsiteY4" fmla="*/ 558743 h 656424"/>
              <a:gd name="connsiteX5" fmla="*/ 25663 w 533451"/>
              <a:gd name="connsiteY5" fmla="*/ 558743 h 656424"/>
              <a:gd name="connsiteX6" fmla="*/ 25663 w 533451"/>
              <a:gd name="connsiteY6" fmla="*/ 563506 h 656424"/>
              <a:gd name="connsiteX0" fmla="*/ 446336 w 533451"/>
              <a:gd name="connsiteY0" fmla="*/ 0 h 656424"/>
              <a:gd name="connsiteX1" fmla="*/ 157523 w 533451"/>
              <a:gd name="connsiteY1" fmla="*/ 80795 h 656424"/>
              <a:gd name="connsiteX2" fmla="*/ 122256 w 533451"/>
              <a:gd name="connsiteY2" fmla="*/ 341368 h 656424"/>
              <a:gd name="connsiteX3" fmla="*/ 530488 w 533451"/>
              <a:gd name="connsiteY3" fmla="*/ 649231 h 656424"/>
              <a:gd name="connsiteX4" fmla="*/ 292363 w 533451"/>
              <a:gd name="connsiteY4" fmla="*/ 558743 h 656424"/>
              <a:gd name="connsiteX5" fmla="*/ 25663 w 533451"/>
              <a:gd name="connsiteY5" fmla="*/ 558743 h 656424"/>
              <a:gd name="connsiteX6" fmla="*/ 25663 w 533451"/>
              <a:gd name="connsiteY6" fmla="*/ 563506 h 656424"/>
              <a:gd name="connsiteX0" fmla="*/ 446336 w 533451"/>
              <a:gd name="connsiteY0" fmla="*/ 0 h 696181"/>
              <a:gd name="connsiteX1" fmla="*/ 157523 w 533451"/>
              <a:gd name="connsiteY1" fmla="*/ 120552 h 696181"/>
              <a:gd name="connsiteX2" fmla="*/ 122256 w 533451"/>
              <a:gd name="connsiteY2" fmla="*/ 381125 h 696181"/>
              <a:gd name="connsiteX3" fmla="*/ 530488 w 533451"/>
              <a:gd name="connsiteY3" fmla="*/ 688988 h 696181"/>
              <a:gd name="connsiteX4" fmla="*/ 292363 w 533451"/>
              <a:gd name="connsiteY4" fmla="*/ 598500 h 696181"/>
              <a:gd name="connsiteX5" fmla="*/ 25663 w 533451"/>
              <a:gd name="connsiteY5" fmla="*/ 598500 h 696181"/>
              <a:gd name="connsiteX6" fmla="*/ 25663 w 533451"/>
              <a:gd name="connsiteY6" fmla="*/ 603263 h 696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451" h="696181">
                <a:moveTo>
                  <a:pt x="446336" y="0"/>
                </a:moveTo>
                <a:cubicBezTo>
                  <a:pt x="287586" y="33337"/>
                  <a:pt x="211536" y="57031"/>
                  <a:pt x="157523" y="120552"/>
                </a:cubicBezTo>
                <a:cubicBezTo>
                  <a:pt x="103510" y="184073"/>
                  <a:pt x="60095" y="282410"/>
                  <a:pt x="122256" y="381125"/>
                </a:cubicBezTo>
                <a:cubicBezTo>
                  <a:pt x="184417" y="479840"/>
                  <a:pt x="502137" y="652759"/>
                  <a:pt x="530488" y="688988"/>
                </a:cubicBezTo>
                <a:cubicBezTo>
                  <a:pt x="558839" y="725217"/>
                  <a:pt x="376500" y="613581"/>
                  <a:pt x="292363" y="598500"/>
                </a:cubicBezTo>
                <a:cubicBezTo>
                  <a:pt x="208225" y="583419"/>
                  <a:pt x="25663" y="598500"/>
                  <a:pt x="25663" y="598500"/>
                </a:cubicBezTo>
                <a:cubicBezTo>
                  <a:pt x="-18787" y="599294"/>
                  <a:pt x="3438" y="601278"/>
                  <a:pt x="25663" y="603263"/>
                </a:cubicBezTo>
              </a:path>
            </a:pathLst>
          </a:custGeom>
          <a:noFill/>
          <a:ln w="50800" cap="rnd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6" name="フリーフォーム 5"/>
          <p:cNvSpPr/>
          <p:nvPr/>
        </p:nvSpPr>
        <p:spPr>
          <a:xfrm>
            <a:off x="1439241" y="4580683"/>
            <a:ext cx="201769" cy="289499"/>
          </a:xfrm>
          <a:custGeom>
            <a:avLst/>
            <a:gdLst>
              <a:gd name="connsiteX0" fmla="*/ 0 w 247650"/>
              <a:gd name="connsiteY0" fmla="*/ 81409 h 357634"/>
              <a:gd name="connsiteX1" fmla="*/ 23813 w 247650"/>
              <a:gd name="connsiteY1" fmla="*/ 62359 h 357634"/>
              <a:gd name="connsiteX2" fmla="*/ 47625 w 247650"/>
              <a:gd name="connsiteY2" fmla="*/ 43309 h 357634"/>
              <a:gd name="connsiteX3" fmla="*/ 61913 w 247650"/>
              <a:gd name="connsiteY3" fmla="*/ 33784 h 357634"/>
              <a:gd name="connsiteX4" fmla="*/ 71438 w 247650"/>
              <a:gd name="connsiteY4" fmla="*/ 19496 h 357634"/>
              <a:gd name="connsiteX5" fmla="*/ 100013 w 247650"/>
              <a:gd name="connsiteY5" fmla="*/ 9971 h 357634"/>
              <a:gd name="connsiteX6" fmla="*/ 114300 w 247650"/>
              <a:gd name="connsiteY6" fmla="*/ 446 h 357634"/>
              <a:gd name="connsiteX7" fmla="*/ 219075 w 247650"/>
              <a:gd name="connsiteY7" fmla="*/ 5209 h 357634"/>
              <a:gd name="connsiteX8" fmla="*/ 238125 w 247650"/>
              <a:gd name="connsiteY8" fmla="*/ 33784 h 357634"/>
              <a:gd name="connsiteX9" fmla="*/ 247650 w 247650"/>
              <a:gd name="connsiteY9" fmla="*/ 62359 h 357634"/>
              <a:gd name="connsiteX10" fmla="*/ 238125 w 247650"/>
              <a:gd name="connsiteY10" fmla="*/ 205234 h 357634"/>
              <a:gd name="connsiteX11" fmla="*/ 233363 w 247650"/>
              <a:gd name="connsiteY11" fmla="*/ 219521 h 357634"/>
              <a:gd name="connsiteX12" fmla="*/ 223838 w 247650"/>
              <a:gd name="connsiteY12" fmla="*/ 257621 h 357634"/>
              <a:gd name="connsiteX13" fmla="*/ 209550 w 247650"/>
              <a:gd name="connsiteY13" fmla="*/ 267146 h 357634"/>
              <a:gd name="connsiteX14" fmla="*/ 204788 w 247650"/>
              <a:gd name="connsiteY14" fmla="*/ 286196 h 357634"/>
              <a:gd name="connsiteX15" fmla="*/ 200025 w 247650"/>
              <a:gd name="connsiteY15" fmla="*/ 314771 h 357634"/>
              <a:gd name="connsiteX16" fmla="*/ 190500 w 247650"/>
              <a:gd name="connsiteY16" fmla="*/ 329059 h 357634"/>
              <a:gd name="connsiteX17" fmla="*/ 185738 w 247650"/>
              <a:gd name="connsiteY17" fmla="*/ 357634 h 357634"/>
              <a:gd name="connsiteX0" fmla="*/ 0 w 247650"/>
              <a:gd name="connsiteY0" fmla="*/ 81409 h 357634"/>
              <a:gd name="connsiteX1" fmla="*/ 23813 w 247650"/>
              <a:gd name="connsiteY1" fmla="*/ 62359 h 357634"/>
              <a:gd name="connsiteX2" fmla="*/ 47625 w 247650"/>
              <a:gd name="connsiteY2" fmla="*/ 43309 h 357634"/>
              <a:gd name="connsiteX3" fmla="*/ 71438 w 247650"/>
              <a:gd name="connsiteY3" fmla="*/ 19496 h 357634"/>
              <a:gd name="connsiteX4" fmla="*/ 100013 w 247650"/>
              <a:gd name="connsiteY4" fmla="*/ 9971 h 357634"/>
              <a:gd name="connsiteX5" fmla="*/ 114300 w 247650"/>
              <a:gd name="connsiteY5" fmla="*/ 446 h 357634"/>
              <a:gd name="connsiteX6" fmla="*/ 219075 w 247650"/>
              <a:gd name="connsiteY6" fmla="*/ 5209 h 357634"/>
              <a:gd name="connsiteX7" fmla="*/ 238125 w 247650"/>
              <a:gd name="connsiteY7" fmla="*/ 33784 h 357634"/>
              <a:gd name="connsiteX8" fmla="*/ 247650 w 247650"/>
              <a:gd name="connsiteY8" fmla="*/ 62359 h 357634"/>
              <a:gd name="connsiteX9" fmla="*/ 238125 w 247650"/>
              <a:gd name="connsiteY9" fmla="*/ 205234 h 357634"/>
              <a:gd name="connsiteX10" fmla="*/ 233363 w 247650"/>
              <a:gd name="connsiteY10" fmla="*/ 219521 h 357634"/>
              <a:gd name="connsiteX11" fmla="*/ 223838 w 247650"/>
              <a:gd name="connsiteY11" fmla="*/ 257621 h 357634"/>
              <a:gd name="connsiteX12" fmla="*/ 209550 w 247650"/>
              <a:gd name="connsiteY12" fmla="*/ 267146 h 357634"/>
              <a:gd name="connsiteX13" fmla="*/ 204788 w 247650"/>
              <a:gd name="connsiteY13" fmla="*/ 286196 h 357634"/>
              <a:gd name="connsiteX14" fmla="*/ 200025 w 247650"/>
              <a:gd name="connsiteY14" fmla="*/ 314771 h 357634"/>
              <a:gd name="connsiteX15" fmla="*/ 190500 w 247650"/>
              <a:gd name="connsiteY15" fmla="*/ 329059 h 357634"/>
              <a:gd name="connsiteX16" fmla="*/ 185738 w 247650"/>
              <a:gd name="connsiteY16" fmla="*/ 357634 h 357634"/>
              <a:gd name="connsiteX0" fmla="*/ 0 w 247650"/>
              <a:gd name="connsiteY0" fmla="*/ 81409 h 357634"/>
              <a:gd name="connsiteX1" fmla="*/ 23813 w 247650"/>
              <a:gd name="connsiteY1" fmla="*/ 62359 h 357634"/>
              <a:gd name="connsiteX2" fmla="*/ 47625 w 247650"/>
              <a:gd name="connsiteY2" fmla="*/ 43309 h 357634"/>
              <a:gd name="connsiteX3" fmla="*/ 100013 w 247650"/>
              <a:gd name="connsiteY3" fmla="*/ 9971 h 357634"/>
              <a:gd name="connsiteX4" fmla="*/ 114300 w 247650"/>
              <a:gd name="connsiteY4" fmla="*/ 446 h 357634"/>
              <a:gd name="connsiteX5" fmla="*/ 219075 w 247650"/>
              <a:gd name="connsiteY5" fmla="*/ 5209 h 357634"/>
              <a:gd name="connsiteX6" fmla="*/ 238125 w 247650"/>
              <a:gd name="connsiteY6" fmla="*/ 33784 h 357634"/>
              <a:gd name="connsiteX7" fmla="*/ 247650 w 247650"/>
              <a:gd name="connsiteY7" fmla="*/ 62359 h 357634"/>
              <a:gd name="connsiteX8" fmla="*/ 238125 w 247650"/>
              <a:gd name="connsiteY8" fmla="*/ 205234 h 357634"/>
              <a:gd name="connsiteX9" fmla="*/ 233363 w 247650"/>
              <a:gd name="connsiteY9" fmla="*/ 219521 h 357634"/>
              <a:gd name="connsiteX10" fmla="*/ 223838 w 247650"/>
              <a:gd name="connsiteY10" fmla="*/ 257621 h 357634"/>
              <a:gd name="connsiteX11" fmla="*/ 209550 w 247650"/>
              <a:gd name="connsiteY11" fmla="*/ 267146 h 357634"/>
              <a:gd name="connsiteX12" fmla="*/ 204788 w 247650"/>
              <a:gd name="connsiteY12" fmla="*/ 286196 h 357634"/>
              <a:gd name="connsiteX13" fmla="*/ 200025 w 247650"/>
              <a:gd name="connsiteY13" fmla="*/ 314771 h 357634"/>
              <a:gd name="connsiteX14" fmla="*/ 190500 w 247650"/>
              <a:gd name="connsiteY14" fmla="*/ 329059 h 357634"/>
              <a:gd name="connsiteX15" fmla="*/ 185738 w 247650"/>
              <a:gd name="connsiteY15" fmla="*/ 357634 h 357634"/>
              <a:gd name="connsiteX0" fmla="*/ 0 w 247650"/>
              <a:gd name="connsiteY0" fmla="*/ 81409 h 357634"/>
              <a:gd name="connsiteX1" fmla="*/ 23813 w 247650"/>
              <a:gd name="connsiteY1" fmla="*/ 62359 h 357634"/>
              <a:gd name="connsiteX2" fmla="*/ 100013 w 247650"/>
              <a:gd name="connsiteY2" fmla="*/ 9971 h 357634"/>
              <a:gd name="connsiteX3" fmla="*/ 114300 w 247650"/>
              <a:gd name="connsiteY3" fmla="*/ 446 h 357634"/>
              <a:gd name="connsiteX4" fmla="*/ 219075 w 247650"/>
              <a:gd name="connsiteY4" fmla="*/ 5209 h 357634"/>
              <a:gd name="connsiteX5" fmla="*/ 238125 w 247650"/>
              <a:gd name="connsiteY5" fmla="*/ 33784 h 357634"/>
              <a:gd name="connsiteX6" fmla="*/ 247650 w 247650"/>
              <a:gd name="connsiteY6" fmla="*/ 62359 h 357634"/>
              <a:gd name="connsiteX7" fmla="*/ 238125 w 247650"/>
              <a:gd name="connsiteY7" fmla="*/ 205234 h 357634"/>
              <a:gd name="connsiteX8" fmla="*/ 233363 w 247650"/>
              <a:gd name="connsiteY8" fmla="*/ 219521 h 357634"/>
              <a:gd name="connsiteX9" fmla="*/ 223838 w 247650"/>
              <a:gd name="connsiteY9" fmla="*/ 257621 h 357634"/>
              <a:gd name="connsiteX10" fmla="*/ 209550 w 247650"/>
              <a:gd name="connsiteY10" fmla="*/ 267146 h 357634"/>
              <a:gd name="connsiteX11" fmla="*/ 204788 w 247650"/>
              <a:gd name="connsiteY11" fmla="*/ 286196 h 357634"/>
              <a:gd name="connsiteX12" fmla="*/ 200025 w 247650"/>
              <a:gd name="connsiteY12" fmla="*/ 314771 h 357634"/>
              <a:gd name="connsiteX13" fmla="*/ 190500 w 247650"/>
              <a:gd name="connsiteY13" fmla="*/ 329059 h 357634"/>
              <a:gd name="connsiteX14" fmla="*/ 185738 w 247650"/>
              <a:gd name="connsiteY14" fmla="*/ 357634 h 357634"/>
              <a:gd name="connsiteX0" fmla="*/ 0 w 247650"/>
              <a:gd name="connsiteY0" fmla="*/ 78992 h 355217"/>
              <a:gd name="connsiteX1" fmla="*/ 23813 w 247650"/>
              <a:gd name="connsiteY1" fmla="*/ 59942 h 355217"/>
              <a:gd name="connsiteX2" fmla="*/ 100013 w 247650"/>
              <a:gd name="connsiteY2" fmla="*/ 7554 h 355217"/>
              <a:gd name="connsiteX3" fmla="*/ 219075 w 247650"/>
              <a:gd name="connsiteY3" fmla="*/ 2792 h 355217"/>
              <a:gd name="connsiteX4" fmla="*/ 238125 w 247650"/>
              <a:gd name="connsiteY4" fmla="*/ 31367 h 355217"/>
              <a:gd name="connsiteX5" fmla="*/ 247650 w 247650"/>
              <a:gd name="connsiteY5" fmla="*/ 59942 h 355217"/>
              <a:gd name="connsiteX6" fmla="*/ 238125 w 247650"/>
              <a:gd name="connsiteY6" fmla="*/ 202817 h 355217"/>
              <a:gd name="connsiteX7" fmla="*/ 233363 w 247650"/>
              <a:gd name="connsiteY7" fmla="*/ 217104 h 355217"/>
              <a:gd name="connsiteX8" fmla="*/ 223838 w 247650"/>
              <a:gd name="connsiteY8" fmla="*/ 255204 h 355217"/>
              <a:gd name="connsiteX9" fmla="*/ 209550 w 247650"/>
              <a:gd name="connsiteY9" fmla="*/ 264729 h 355217"/>
              <a:gd name="connsiteX10" fmla="*/ 204788 w 247650"/>
              <a:gd name="connsiteY10" fmla="*/ 283779 h 355217"/>
              <a:gd name="connsiteX11" fmla="*/ 200025 w 247650"/>
              <a:gd name="connsiteY11" fmla="*/ 312354 h 355217"/>
              <a:gd name="connsiteX12" fmla="*/ 190500 w 247650"/>
              <a:gd name="connsiteY12" fmla="*/ 326642 h 355217"/>
              <a:gd name="connsiteX13" fmla="*/ 185738 w 247650"/>
              <a:gd name="connsiteY13" fmla="*/ 355217 h 355217"/>
              <a:gd name="connsiteX0" fmla="*/ 0 w 247650"/>
              <a:gd name="connsiteY0" fmla="*/ 78992 h 355217"/>
              <a:gd name="connsiteX1" fmla="*/ 23813 w 247650"/>
              <a:gd name="connsiteY1" fmla="*/ 59942 h 355217"/>
              <a:gd name="connsiteX2" fmla="*/ 100013 w 247650"/>
              <a:gd name="connsiteY2" fmla="*/ 7554 h 355217"/>
              <a:gd name="connsiteX3" fmla="*/ 219075 w 247650"/>
              <a:gd name="connsiteY3" fmla="*/ 2792 h 355217"/>
              <a:gd name="connsiteX4" fmla="*/ 238125 w 247650"/>
              <a:gd name="connsiteY4" fmla="*/ 31367 h 355217"/>
              <a:gd name="connsiteX5" fmla="*/ 247650 w 247650"/>
              <a:gd name="connsiteY5" fmla="*/ 59942 h 355217"/>
              <a:gd name="connsiteX6" fmla="*/ 238125 w 247650"/>
              <a:gd name="connsiteY6" fmla="*/ 202817 h 355217"/>
              <a:gd name="connsiteX7" fmla="*/ 223838 w 247650"/>
              <a:gd name="connsiteY7" fmla="*/ 255204 h 355217"/>
              <a:gd name="connsiteX8" fmla="*/ 209550 w 247650"/>
              <a:gd name="connsiteY8" fmla="*/ 264729 h 355217"/>
              <a:gd name="connsiteX9" fmla="*/ 204788 w 247650"/>
              <a:gd name="connsiteY9" fmla="*/ 283779 h 355217"/>
              <a:gd name="connsiteX10" fmla="*/ 200025 w 247650"/>
              <a:gd name="connsiteY10" fmla="*/ 312354 h 355217"/>
              <a:gd name="connsiteX11" fmla="*/ 190500 w 247650"/>
              <a:gd name="connsiteY11" fmla="*/ 326642 h 355217"/>
              <a:gd name="connsiteX12" fmla="*/ 185738 w 247650"/>
              <a:gd name="connsiteY12" fmla="*/ 355217 h 355217"/>
              <a:gd name="connsiteX0" fmla="*/ 0 w 247650"/>
              <a:gd name="connsiteY0" fmla="*/ 78992 h 355217"/>
              <a:gd name="connsiteX1" fmla="*/ 23813 w 247650"/>
              <a:gd name="connsiteY1" fmla="*/ 59942 h 355217"/>
              <a:gd name="connsiteX2" fmla="*/ 100013 w 247650"/>
              <a:gd name="connsiteY2" fmla="*/ 7554 h 355217"/>
              <a:gd name="connsiteX3" fmla="*/ 219075 w 247650"/>
              <a:gd name="connsiteY3" fmla="*/ 2792 h 355217"/>
              <a:gd name="connsiteX4" fmla="*/ 238125 w 247650"/>
              <a:gd name="connsiteY4" fmla="*/ 31367 h 355217"/>
              <a:gd name="connsiteX5" fmla="*/ 247650 w 247650"/>
              <a:gd name="connsiteY5" fmla="*/ 59942 h 355217"/>
              <a:gd name="connsiteX6" fmla="*/ 238125 w 247650"/>
              <a:gd name="connsiteY6" fmla="*/ 202817 h 355217"/>
              <a:gd name="connsiteX7" fmla="*/ 223838 w 247650"/>
              <a:gd name="connsiteY7" fmla="*/ 255204 h 355217"/>
              <a:gd name="connsiteX8" fmla="*/ 209550 w 247650"/>
              <a:gd name="connsiteY8" fmla="*/ 264729 h 355217"/>
              <a:gd name="connsiteX9" fmla="*/ 204788 w 247650"/>
              <a:gd name="connsiteY9" fmla="*/ 283779 h 355217"/>
              <a:gd name="connsiteX10" fmla="*/ 190500 w 247650"/>
              <a:gd name="connsiteY10" fmla="*/ 326642 h 355217"/>
              <a:gd name="connsiteX11" fmla="*/ 185738 w 247650"/>
              <a:gd name="connsiteY11" fmla="*/ 355217 h 355217"/>
              <a:gd name="connsiteX0" fmla="*/ 0 w 247650"/>
              <a:gd name="connsiteY0" fmla="*/ 78992 h 355217"/>
              <a:gd name="connsiteX1" fmla="*/ 23813 w 247650"/>
              <a:gd name="connsiteY1" fmla="*/ 59942 h 355217"/>
              <a:gd name="connsiteX2" fmla="*/ 100013 w 247650"/>
              <a:gd name="connsiteY2" fmla="*/ 7554 h 355217"/>
              <a:gd name="connsiteX3" fmla="*/ 219075 w 247650"/>
              <a:gd name="connsiteY3" fmla="*/ 2792 h 355217"/>
              <a:gd name="connsiteX4" fmla="*/ 238125 w 247650"/>
              <a:gd name="connsiteY4" fmla="*/ 31367 h 355217"/>
              <a:gd name="connsiteX5" fmla="*/ 247650 w 247650"/>
              <a:gd name="connsiteY5" fmla="*/ 59942 h 355217"/>
              <a:gd name="connsiteX6" fmla="*/ 238125 w 247650"/>
              <a:gd name="connsiteY6" fmla="*/ 202817 h 355217"/>
              <a:gd name="connsiteX7" fmla="*/ 223838 w 247650"/>
              <a:gd name="connsiteY7" fmla="*/ 255204 h 355217"/>
              <a:gd name="connsiteX8" fmla="*/ 209550 w 247650"/>
              <a:gd name="connsiteY8" fmla="*/ 264729 h 355217"/>
              <a:gd name="connsiteX9" fmla="*/ 204788 w 247650"/>
              <a:gd name="connsiteY9" fmla="*/ 283779 h 355217"/>
              <a:gd name="connsiteX10" fmla="*/ 185738 w 247650"/>
              <a:gd name="connsiteY10" fmla="*/ 355217 h 355217"/>
              <a:gd name="connsiteX0" fmla="*/ 0 w 247650"/>
              <a:gd name="connsiteY0" fmla="*/ 78992 h 355217"/>
              <a:gd name="connsiteX1" fmla="*/ 23813 w 247650"/>
              <a:gd name="connsiteY1" fmla="*/ 59942 h 355217"/>
              <a:gd name="connsiteX2" fmla="*/ 100013 w 247650"/>
              <a:gd name="connsiteY2" fmla="*/ 7554 h 355217"/>
              <a:gd name="connsiteX3" fmla="*/ 219075 w 247650"/>
              <a:gd name="connsiteY3" fmla="*/ 2792 h 355217"/>
              <a:gd name="connsiteX4" fmla="*/ 238125 w 247650"/>
              <a:gd name="connsiteY4" fmla="*/ 31367 h 355217"/>
              <a:gd name="connsiteX5" fmla="*/ 247650 w 247650"/>
              <a:gd name="connsiteY5" fmla="*/ 59942 h 355217"/>
              <a:gd name="connsiteX6" fmla="*/ 238125 w 247650"/>
              <a:gd name="connsiteY6" fmla="*/ 202817 h 355217"/>
              <a:gd name="connsiteX7" fmla="*/ 223838 w 247650"/>
              <a:gd name="connsiteY7" fmla="*/ 255204 h 355217"/>
              <a:gd name="connsiteX8" fmla="*/ 209550 w 247650"/>
              <a:gd name="connsiteY8" fmla="*/ 264729 h 355217"/>
              <a:gd name="connsiteX9" fmla="*/ 185738 w 247650"/>
              <a:gd name="connsiteY9" fmla="*/ 355217 h 355217"/>
              <a:gd name="connsiteX0" fmla="*/ 0 w 247650"/>
              <a:gd name="connsiteY0" fmla="*/ 78992 h 355217"/>
              <a:gd name="connsiteX1" fmla="*/ 23813 w 247650"/>
              <a:gd name="connsiteY1" fmla="*/ 59942 h 355217"/>
              <a:gd name="connsiteX2" fmla="*/ 100013 w 247650"/>
              <a:gd name="connsiteY2" fmla="*/ 7554 h 355217"/>
              <a:gd name="connsiteX3" fmla="*/ 219075 w 247650"/>
              <a:gd name="connsiteY3" fmla="*/ 2792 h 355217"/>
              <a:gd name="connsiteX4" fmla="*/ 238125 w 247650"/>
              <a:gd name="connsiteY4" fmla="*/ 31367 h 355217"/>
              <a:gd name="connsiteX5" fmla="*/ 247650 w 247650"/>
              <a:gd name="connsiteY5" fmla="*/ 59942 h 355217"/>
              <a:gd name="connsiteX6" fmla="*/ 238125 w 247650"/>
              <a:gd name="connsiteY6" fmla="*/ 202817 h 355217"/>
              <a:gd name="connsiteX7" fmla="*/ 223838 w 247650"/>
              <a:gd name="connsiteY7" fmla="*/ 255204 h 355217"/>
              <a:gd name="connsiteX8" fmla="*/ 185738 w 247650"/>
              <a:gd name="connsiteY8" fmla="*/ 355217 h 355217"/>
              <a:gd name="connsiteX0" fmla="*/ 0 w 248331"/>
              <a:gd name="connsiteY0" fmla="*/ 81044 h 357269"/>
              <a:gd name="connsiteX1" fmla="*/ 23813 w 248331"/>
              <a:gd name="connsiteY1" fmla="*/ 61994 h 357269"/>
              <a:gd name="connsiteX2" fmla="*/ 100013 w 248331"/>
              <a:gd name="connsiteY2" fmla="*/ 9606 h 357269"/>
              <a:gd name="connsiteX3" fmla="*/ 219075 w 248331"/>
              <a:gd name="connsiteY3" fmla="*/ 4844 h 357269"/>
              <a:gd name="connsiteX4" fmla="*/ 247650 w 248331"/>
              <a:gd name="connsiteY4" fmla="*/ 61994 h 357269"/>
              <a:gd name="connsiteX5" fmla="*/ 238125 w 248331"/>
              <a:gd name="connsiteY5" fmla="*/ 204869 h 357269"/>
              <a:gd name="connsiteX6" fmla="*/ 223838 w 248331"/>
              <a:gd name="connsiteY6" fmla="*/ 257256 h 357269"/>
              <a:gd name="connsiteX7" fmla="*/ 185738 w 248331"/>
              <a:gd name="connsiteY7" fmla="*/ 357269 h 357269"/>
              <a:gd name="connsiteX0" fmla="*/ 0 w 248331"/>
              <a:gd name="connsiteY0" fmla="*/ 81991 h 358216"/>
              <a:gd name="connsiteX1" fmla="*/ 100013 w 248331"/>
              <a:gd name="connsiteY1" fmla="*/ 10553 h 358216"/>
              <a:gd name="connsiteX2" fmla="*/ 219075 w 248331"/>
              <a:gd name="connsiteY2" fmla="*/ 5791 h 358216"/>
              <a:gd name="connsiteX3" fmla="*/ 247650 w 248331"/>
              <a:gd name="connsiteY3" fmla="*/ 62941 h 358216"/>
              <a:gd name="connsiteX4" fmla="*/ 238125 w 248331"/>
              <a:gd name="connsiteY4" fmla="*/ 205816 h 358216"/>
              <a:gd name="connsiteX5" fmla="*/ 223838 w 248331"/>
              <a:gd name="connsiteY5" fmla="*/ 258203 h 358216"/>
              <a:gd name="connsiteX6" fmla="*/ 185738 w 248331"/>
              <a:gd name="connsiteY6" fmla="*/ 358216 h 358216"/>
              <a:gd name="connsiteX0" fmla="*/ 0 w 248331"/>
              <a:gd name="connsiteY0" fmla="*/ 80081 h 356306"/>
              <a:gd name="connsiteX1" fmla="*/ 104776 w 248331"/>
              <a:gd name="connsiteY1" fmla="*/ 13406 h 356306"/>
              <a:gd name="connsiteX2" fmla="*/ 219075 w 248331"/>
              <a:gd name="connsiteY2" fmla="*/ 3881 h 356306"/>
              <a:gd name="connsiteX3" fmla="*/ 247650 w 248331"/>
              <a:gd name="connsiteY3" fmla="*/ 61031 h 356306"/>
              <a:gd name="connsiteX4" fmla="*/ 238125 w 248331"/>
              <a:gd name="connsiteY4" fmla="*/ 203906 h 356306"/>
              <a:gd name="connsiteX5" fmla="*/ 223838 w 248331"/>
              <a:gd name="connsiteY5" fmla="*/ 256293 h 356306"/>
              <a:gd name="connsiteX6" fmla="*/ 185738 w 248331"/>
              <a:gd name="connsiteY6" fmla="*/ 356306 h 35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331" h="356306">
                <a:moveTo>
                  <a:pt x="0" y="80081"/>
                </a:moveTo>
                <a:cubicBezTo>
                  <a:pt x="20836" y="65198"/>
                  <a:pt x="68264" y="26106"/>
                  <a:pt x="104776" y="13406"/>
                </a:cubicBezTo>
                <a:cubicBezTo>
                  <a:pt x="141289" y="706"/>
                  <a:pt x="195263" y="-4057"/>
                  <a:pt x="219075" y="3881"/>
                </a:cubicBezTo>
                <a:cubicBezTo>
                  <a:pt x="242887" y="11819"/>
                  <a:pt x="244475" y="27694"/>
                  <a:pt x="247650" y="61031"/>
                </a:cubicBezTo>
                <a:cubicBezTo>
                  <a:pt x="250825" y="94368"/>
                  <a:pt x="242094" y="171362"/>
                  <a:pt x="238125" y="203906"/>
                </a:cubicBezTo>
                <a:cubicBezTo>
                  <a:pt x="234156" y="236450"/>
                  <a:pt x="232569" y="230893"/>
                  <a:pt x="223838" y="256293"/>
                </a:cubicBezTo>
                <a:cubicBezTo>
                  <a:pt x="215107" y="281693"/>
                  <a:pt x="193675" y="335470"/>
                  <a:pt x="185738" y="356306"/>
                </a:cubicBezTo>
              </a:path>
            </a:pathLst>
          </a:custGeom>
          <a:noFill/>
          <a:ln w="5080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grpSp>
        <p:nvGrpSpPr>
          <p:cNvPr id="7" name="グループ化 6"/>
          <p:cNvGrpSpPr/>
          <p:nvPr/>
        </p:nvGrpSpPr>
        <p:grpSpPr>
          <a:xfrm rot="727951">
            <a:off x="1104842" y="4732938"/>
            <a:ext cx="83530" cy="113887"/>
            <a:chOff x="1571306" y="4563550"/>
            <a:chExt cx="540964" cy="737570"/>
          </a:xfrm>
        </p:grpSpPr>
        <p:sp>
          <p:nvSpPr>
            <p:cNvPr id="16" name="楕円 23"/>
            <p:cNvSpPr/>
            <p:nvPr/>
          </p:nvSpPr>
          <p:spPr>
            <a:xfrm>
              <a:off x="1579588" y="4563550"/>
              <a:ext cx="526705" cy="73757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17" name="二等辺三角形 16"/>
            <p:cNvSpPr/>
            <p:nvPr/>
          </p:nvSpPr>
          <p:spPr>
            <a:xfrm rot="16200000">
              <a:off x="1910770" y="4827746"/>
              <a:ext cx="193823" cy="20917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18" name="二等辺三角形 17"/>
            <p:cNvSpPr/>
            <p:nvPr/>
          </p:nvSpPr>
          <p:spPr>
            <a:xfrm rot="5400000" flipH="1">
              <a:off x="1578982" y="4827746"/>
              <a:ext cx="193823" cy="20917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</p:grpSp>
      <p:grpSp>
        <p:nvGrpSpPr>
          <p:cNvPr id="42" name="グループ化 41"/>
          <p:cNvGrpSpPr/>
          <p:nvPr/>
        </p:nvGrpSpPr>
        <p:grpSpPr>
          <a:xfrm>
            <a:off x="726149" y="4860449"/>
            <a:ext cx="250261" cy="180285"/>
            <a:chOff x="726149" y="4860449"/>
            <a:chExt cx="250261" cy="180285"/>
          </a:xfrm>
        </p:grpSpPr>
        <p:cxnSp>
          <p:nvCxnSpPr>
            <p:cNvPr id="8" name="直線コネクタ 7"/>
            <p:cNvCxnSpPr/>
            <p:nvPr/>
          </p:nvCxnSpPr>
          <p:spPr>
            <a:xfrm rot="300387">
              <a:off x="829543" y="4948252"/>
              <a:ext cx="14686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 rot="1200000" flipV="1">
              <a:off x="824324" y="4860449"/>
              <a:ext cx="146867" cy="88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/>
            <p:cNvCxnSpPr/>
            <p:nvPr/>
          </p:nvCxnSpPr>
          <p:spPr>
            <a:xfrm rot="-900000">
              <a:off x="823282" y="4952385"/>
              <a:ext cx="146867" cy="88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円/楕円 11"/>
            <p:cNvSpPr/>
            <p:nvPr/>
          </p:nvSpPr>
          <p:spPr>
            <a:xfrm rot="19810617">
              <a:off x="726149" y="4904897"/>
              <a:ext cx="101849" cy="10480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</p:grpSp>
      <p:grpSp>
        <p:nvGrpSpPr>
          <p:cNvPr id="19" name="グループ化 18"/>
          <p:cNvGrpSpPr/>
          <p:nvPr/>
        </p:nvGrpSpPr>
        <p:grpSpPr>
          <a:xfrm rot="3295874">
            <a:off x="184976" y="3603073"/>
            <a:ext cx="2333790" cy="424780"/>
            <a:chOff x="6973318" y="5730240"/>
            <a:chExt cx="3989466" cy="726135"/>
          </a:xfrm>
        </p:grpSpPr>
        <p:sp>
          <p:nvSpPr>
            <p:cNvPr id="20" name="角丸四角形 19"/>
            <p:cNvSpPr/>
            <p:nvPr/>
          </p:nvSpPr>
          <p:spPr>
            <a:xfrm>
              <a:off x="6973318" y="5817359"/>
              <a:ext cx="102041" cy="54734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7070911" y="6011909"/>
              <a:ext cx="517048" cy="14606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7663297" y="5817359"/>
              <a:ext cx="2109666" cy="54734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8756055" y="5869613"/>
              <a:ext cx="920656" cy="444103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7587959" y="5730240"/>
              <a:ext cx="130531" cy="72613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25" name="角丸四角形 24"/>
            <p:cNvSpPr/>
            <p:nvPr/>
          </p:nvSpPr>
          <p:spPr>
            <a:xfrm>
              <a:off x="9772963" y="6029327"/>
              <a:ext cx="217718" cy="12200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cxnSp>
          <p:nvCxnSpPr>
            <p:cNvPr id="26" name="直線コネクタ 25"/>
            <p:cNvCxnSpPr/>
            <p:nvPr/>
          </p:nvCxnSpPr>
          <p:spPr>
            <a:xfrm>
              <a:off x="7803766" y="6157977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>
              <a:off x="7956166" y="6153615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>
              <a:off x="8104214" y="6153623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>
              <a:off x="8256614" y="6157970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>
              <a:off x="8404661" y="6157970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>
              <a:off x="8557061" y="6153608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>
              <a:off x="8709461" y="6157957"/>
              <a:ext cx="0" cy="2067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>
              <a:off x="9990681" y="6080969"/>
              <a:ext cx="97210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楕円 10"/>
          <p:cNvSpPr/>
          <p:nvPr/>
        </p:nvSpPr>
        <p:spPr>
          <a:xfrm>
            <a:off x="1727322" y="4666076"/>
            <a:ext cx="620693" cy="42967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66000">
                <a:schemeClr val="accent2">
                  <a:lumMod val="50000"/>
                </a:schemeClr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4" t="-780" r="-160" b="69137"/>
          <a:stretch/>
        </p:blipFill>
        <p:spPr>
          <a:xfrm>
            <a:off x="1502344" y="2826202"/>
            <a:ext cx="1384492" cy="1279003"/>
          </a:xfrm>
          <a:prstGeom prst="rect">
            <a:avLst/>
          </a:prstGeom>
        </p:spPr>
      </p:pic>
      <p:cxnSp>
        <p:nvCxnSpPr>
          <p:cNvPr id="87" name="直線コネクタ 86"/>
          <p:cNvCxnSpPr/>
          <p:nvPr/>
        </p:nvCxnSpPr>
        <p:spPr>
          <a:xfrm flipV="1">
            <a:off x="2114071" y="2822186"/>
            <a:ext cx="1247112" cy="189812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/>
          <p:cNvCxnSpPr/>
          <p:nvPr/>
        </p:nvCxnSpPr>
        <p:spPr>
          <a:xfrm flipV="1">
            <a:off x="2205622" y="4105206"/>
            <a:ext cx="3074936" cy="6350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/>
          <p:cNvGrpSpPr/>
          <p:nvPr/>
        </p:nvGrpSpPr>
        <p:grpSpPr>
          <a:xfrm>
            <a:off x="3255319" y="2215827"/>
            <a:ext cx="2912835" cy="1951718"/>
            <a:chOff x="4629539" y="1403297"/>
            <a:chExt cx="3585028" cy="2402114"/>
          </a:xfrm>
        </p:grpSpPr>
        <p:sp>
          <p:nvSpPr>
            <p:cNvPr id="56" name="楕円 52"/>
            <p:cNvSpPr/>
            <p:nvPr/>
          </p:nvSpPr>
          <p:spPr>
            <a:xfrm>
              <a:off x="4629539" y="1403297"/>
              <a:ext cx="3585028" cy="240211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grpSp>
          <p:nvGrpSpPr>
            <p:cNvPr id="82" name="グループ化 81"/>
            <p:cNvGrpSpPr/>
            <p:nvPr/>
          </p:nvGrpSpPr>
          <p:grpSpPr>
            <a:xfrm>
              <a:off x="7155954" y="2917989"/>
              <a:ext cx="484390" cy="479109"/>
              <a:chOff x="7244559" y="3724751"/>
              <a:chExt cx="484390" cy="479109"/>
            </a:xfrm>
          </p:grpSpPr>
          <p:sp>
            <p:nvSpPr>
              <p:cNvPr id="83" name="楕円 39"/>
              <p:cNvSpPr/>
              <p:nvPr/>
            </p:nvSpPr>
            <p:spPr>
              <a:xfrm>
                <a:off x="7359570" y="3724751"/>
                <a:ext cx="231493" cy="23149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FF0000"/>
                  </a:gs>
                  <a:gs pos="100000">
                    <a:schemeClr val="bg1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2"/>
              </a:p>
            </p:txBody>
          </p:sp>
          <p:sp>
            <p:nvSpPr>
              <p:cNvPr id="84" name="楕円 40"/>
              <p:cNvSpPr/>
              <p:nvPr/>
            </p:nvSpPr>
            <p:spPr>
              <a:xfrm>
                <a:off x="7497456" y="3848123"/>
                <a:ext cx="231493" cy="23149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0070C0"/>
                  </a:gs>
                  <a:gs pos="100000">
                    <a:schemeClr val="bg1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2"/>
              </a:p>
            </p:txBody>
          </p:sp>
          <p:sp>
            <p:nvSpPr>
              <p:cNvPr id="85" name="楕円 41"/>
              <p:cNvSpPr/>
              <p:nvPr/>
            </p:nvSpPr>
            <p:spPr>
              <a:xfrm>
                <a:off x="7244559" y="3856621"/>
                <a:ext cx="231493" cy="23149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0070C0"/>
                  </a:gs>
                  <a:gs pos="100000">
                    <a:schemeClr val="bg1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2"/>
              </a:p>
            </p:txBody>
          </p:sp>
          <p:sp>
            <p:nvSpPr>
              <p:cNvPr id="86" name="楕円 42"/>
              <p:cNvSpPr/>
              <p:nvPr/>
            </p:nvSpPr>
            <p:spPr>
              <a:xfrm>
                <a:off x="7367654" y="3972367"/>
                <a:ext cx="231493" cy="23149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FF0000"/>
                  </a:gs>
                  <a:gs pos="100000">
                    <a:schemeClr val="bg1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462"/>
              </a:p>
            </p:txBody>
          </p:sp>
        </p:grpSp>
        <p:pic>
          <p:nvPicPr>
            <p:cNvPr id="93" name="図 9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34" t="-780" r="-160" b="69137"/>
            <a:stretch/>
          </p:blipFill>
          <p:spPr>
            <a:xfrm>
              <a:off x="4907227" y="1911599"/>
              <a:ext cx="1174217" cy="1084749"/>
            </a:xfrm>
            <a:prstGeom prst="rect">
              <a:avLst/>
            </a:prstGeom>
          </p:spPr>
        </p:pic>
        <p:grpSp>
          <p:nvGrpSpPr>
            <p:cNvPr id="131" name="グループ化 130"/>
            <p:cNvGrpSpPr/>
            <p:nvPr/>
          </p:nvGrpSpPr>
          <p:grpSpPr>
            <a:xfrm>
              <a:off x="6255863" y="1547906"/>
              <a:ext cx="466647" cy="2150672"/>
              <a:chOff x="6255863" y="1547906"/>
              <a:chExt cx="466647" cy="2150672"/>
            </a:xfrm>
          </p:grpSpPr>
          <p:grpSp>
            <p:nvGrpSpPr>
              <p:cNvPr id="115" name="グループ化 114"/>
              <p:cNvGrpSpPr/>
              <p:nvPr/>
            </p:nvGrpSpPr>
            <p:grpSpPr>
              <a:xfrm>
                <a:off x="6255863" y="1621747"/>
                <a:ext cx="466647" cy="2012410"/>
                <a:chOff x="7775677" y="4050302"/>
                <a:chExt cx="466647" cy="2012410"/>
              </a:xfrm>
            </p:grpSpPr>
            <p:cxnSp>
              <p:nvCxnSpPr>
                <p:cNvPr id="96" name="曲線コネクタ 95"/>
                <p:cNvCxnSpPr/>
                <p:nvPr/>
              </p:nvCxnSpPr>
              <p:spPr>
                <a:xfrm rot="16200000" flipH="1">
                  <a:off x="7530844" y="4313128"/>
                  <a:ext cx="974305" cy="448654"/>
                </a:xfrm>
                <a:prstGeom prst="curved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曲線コネクタ 96"/>
                <p:cNvCxnSpPr/>
                <p:nvPr/>
              </p:nvCxnSpPr>
              <p:spPr>
                <a:xfrm rot="5400000" flipH="1" flipV="1">
                  <a:off x="7526443" y="5351233"/>
                  <a:ext cx="974305" cy="448654"/>
                </a:xfrm>
                <a:prstGeom prst="curved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曲線コネクタ 99"/>
                <p:cNvCxnSpPr/>
                <p:nvPr/>
              </p:nvCxnSpPr>
              <p:spPr>
                <a:xfrm rot="16200000" flipV="1">
                  <a:off x="7512851" y="5351233"/>
                  <a:ext cx="974305" cy="448654"/>
                </a:xfrm>
                <a:prstGeom prst="curved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曲線コネクタ 100"/>
                <p:cNvCxnSpPr/>
                <p:nvPr/>
              </p:nvCxnSpPr>
              <p:spPr>
                <a:xfrm rot="5400000">
                  <a:off x="7517252" y="4313128"/>
                  <a:ext cx="974305" cy="448654"/>
                </a:xfrm>
                <a:prstGeom prst="curved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直線コネクタ 105"/>
                <p:cNvCxnSpPr/>
                <p:nvPr/>
              </p:nvCxnSpPr>
              <p:spPr>
                <a:xfrm>
                  <a:off x="7789268" y="4110390"/>
                  <a:ext cx="435063" cy="45365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直線コネクタ 106"/>
                <p:cNvCxnSpPr/>
                <p:nvPr/>
              </p:nvCxnSpPr>
              <p:spPr>
                <a:xfrm>
                  <a:off x="7785430" y="5999641"/>
                  <a:ext cx="43506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直線コネクタ 107"/>
                <p:cNvCxnSpPr/>
                <p:nvPr/>
              </p:nvCxnSpPr>
              <p:spPr>
                <a:xfrm flipV="1">
                  <a:off x="7828629" y="4282223"/>
                  <a:ext cx="369932" cy="29919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線コネクタ 109"/>
                <p:cNvCxnSpPr/>
                <p:nvPr/>
              </p:nvCxnSpPr>
              <p:spPr>
                <a:xfrm>
                  <a:off x="7828629" y="5759380"/>
                  <a:ext cx="360926" cy="75763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直線コネクタ 110"/>
                <p:cNvCxnSpPr/>
                <p:nvPr/>
              </p:nvCxnSpPr>
              <p:spPr>
                <a:xfrm flipV="1">
                  <a:off x="7782173" y="5198454"/>
                  <a:ext cx="43506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直線コネクタ 111"/>
                <p:cNvCxnSpPr/>
                <p:nvPr/>
              </p:nvCxnSpPr>
              <p:spPr>
                <a:xfrm flipV="1">
                  <a:off x="7828629" y="5368749"/>
                  <a:ext cx="362837" cy="45927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線コネクタ 112"/>
                <p:cNvCxnSpPr/>
                <p:nvPr/>
              </p:nvCxnSpPr>
              <p:spPr>
                <a:xfrm>
                  <a:off x="7799607" y="4908027"/>
                  <a:ext cx="43506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線コネクタ 113"/>
                <p:cNvCxnSpPr/>
                <p:nvPr/>
              </p:nvCxnSpPr>
              <p:spPr>
                <a:xfrm flipV="1">
                  <a:off x="7828629" y="4705597"/>
                  <a:ext cx="330754" cy="3856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9" name="直線コネクタ 128"/>
              <p:cNvCxnSpPr/>
              <p:nvPr/>
            </p:nvCxnSpPr>
            <p:spPr>
              <a:xfrm flipV="1">
                <a:off x="6703398" y="1547906"/>
                <a:ext cx="0" cy="7384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 flipV="1">
                <a:off x="6270098" y="3624737"/>
                <a:ext cx="0" cy="7384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正方形/長方形 115"/>
            <p:cNvSpPr/>
            <p:nvPr/>
          </p:nvSpPr>
          <p:spPr>
            <a:xfrm rot="1426759">
              <a:off x="6155998" y="2490605"/>
              <a:ext cx="684580" cy="3021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cxnSp>
          <p:nvCxnSpPr>
            <p:cNvPr id="76" name="直線矢印コネクタ 75"/>
            <p:cNvCxnSpPr/>
            <p:nvPr/>
          </p:nvCxnSpPr>
          <p:spPr>
            <a:xfrm>
              <a:off x="5905329" y="2365415"/>
              <a:ext cx="1239992" cy="612019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" name="図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5" y="803431"/>
            <a:ext cx="1094708" cy="733108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02" y="1031881"/>
            <a:ext cx="509160" cy="487400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079" y="1493251"/>
            <a:ext cx="1231557" cy="1201094"/>
          </a:xfrm>
          <a:prstGeom prst="rect">
            <a:avLst/>
          </a:prstGeom>
        </p:spPr>
      </p:pic>
      <p:sp>
        <p:nvSpPr>
          <p:cNvPr id="57" name="右矢印 56"/>
          <p:cNvSpPr/>
          <p:nvPr/>
        </p:nvSpPr>
        <p:spPr>
          <a:xfrm rot="658909">
            <a:off x="1459433" y="1091516"/>
            <a:ext cx="257175" cy="247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152" name="右矢印 151"/>
          <p:cNvSpPr/>
          <p:nvPr/>
        </p:nvSpPr>
        <p:spPr>
          <a:xfrm rot="2722282">
            <a:off x="2310952" y="1440278"/>
            <a:ext cx="257175" cy="247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sp>
        <p:nvSpPr>
          <p:cNvPr id="153" name="右矢印 152"/>
          <p:cNvSpPr/>
          <p:nvPr/>
        </p:nvSpPr>
        <p:spPr>
          <a:xfrm rot="6963327">
            <a:off x="2574961" y="2701678"/>
            <a:ext cx="257175" cy="247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2"/>
          </a:p>
        </p:txBody>
      </p:sp>
      <p:grpSp>
        <p:nvGrpSpPr>
          <p:cNvPr id="45" name="グループ化 44"/>
          <p:cNvGrpSpPr/>
          <p:nvPr/>
        </p:nvGrpSpPr>
        <p:grpSpPr>
          <a:xfrm>
            <a:off x="5589565" y="4020749"/>
            <a:ext cx="4156993" cy="2056044"/>
            <a:chOff x="6879464" y="3837009"/>
            <a:chExt cx="5116299" cy="2530516"/>
          </a:xfrm>
        </p:grpSpPr>
        <p:sp>
          <p:nvSpPr>
            <p:cNvPr id="61" name="角丸四角形 60"/>
            <p:cNvSpPr/>
            <p:nvPr/>
          </p:nvSpPr>
          <p:spPr>
            <a:xfrm>
              <a:off x="7419721" y="3837009"/>
              <a:ext cx="4576042" cy="2475984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 dirty="0"/>
            </a:p>
          </p:txBody>
        </p:sp>
        <p:pic>
          <p:nvPicPr>
            <p:cNvPr id="154" name="図 153"/>
            <p:cNvPicPr>
              <a:picLocks noChangeAspect="1"/>
            </p:cNvPicPr>
            <p:nvPr/>
          </p:nvPicPr>
          <p:blipFill rotWithShape="1">
            <a:blip r:embed="rId7"/>
            <a:srcRect l="36231" t="10748" r="34731" b="5522"/>
            <a:stretch/>
          </p:blipFill>
          <p:spPr>
            <a:xfrm>
              <a:off x="7842614" y="3959592"/>
              <a:ext cx="713433" cy="2057134"/>
            </a:xfrm>
            <a:prstGeom prst="rect">
              <a:avLst/>
            </a:prstGeom>
          </p:spPr>
        </p:pic>
        <p:pic>
          <p:nvPicPr>
            <p:cNvPr id="155" name="図 154"/>
            <p:cNvPicPr>
              <a:picLocks noChangeAspect="1"/>
            </p:cNvPicPr>
            <p:nvPr/>
          </p:nvPicPr>
          <p:blipFill rotWithShape="1">
            <a:blip r:embed="rId8"/>
            <a:srcRect l="36490" t="11844" r="33137" b="3030"/>
            <a:stretch/>
          </p:blipFill>
          <p:spPr>
            <a:xfrm>
              <a:off x="9301002" y="3892841"/>
              <a:ext cx="753626" cy="2117426"/>
            </a:xfrm>
            <a:prstGeom prst="rect">
              <a:avLst/>
            </a:prstGeom>
          </p:spPr>
        </p:pic>
        <p:pic>
          <p:nvPicPr>
            <p:cNvPr id="156" name="図 155"/>
            <p:cNvPicPr>
              <a:picLocks noChangeAspect="1"/>
            </p:cNvPicPr>
            <p:nvPr/>
          </p:nvPicPr>
          <p:blipFill rotWithShape="1">
            <a:blip r:embed="rId9"/>
            <a:srcRect l="35515" t="11626" r="34113" b="3442"/>
            <a:stretch/>
          </p:blipFill>
          <p:spPr>
            <a:xfrm>
              <a:off x="10799583" y="3902891"/>
              <a:ext cx="753626" cy="2107376"/>
            </a:xfrm>
            <a:prstGeom prst="rect">
              <a:avLst/>
            </a:prstGeom>
          </p:spPr>
        </p:pic>
        <p:sp>
          <p:nvSpPr>
            <p:cNvPr id="62" name="テキスト ボックス 61"/>
            <p:cNvSpPr txBox="1"/>
            <p:nvPr/>
          </p:nvSpPr>
          <p:spPr>
            <a:xfrm>
              <a:off x="7710253" y="5954644"/>
              <a:ext cx="925697" cy="3905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62" dirty="0">
                  <a:solidFill>
                    <a:srgbClr val="FFFF00"/>
                  </a:solidFill>
                </a:rPr>
                <a:t>4 hours</a:t>
              </a:r>
              <a:endParaRPr lang="ja-JP" altLang="en-US" sz="1462" dirty="0">
                <a:solidFill>
                  <a:srgbClr val="FFFF00"/>
                </a:solidFill>
              </a:endParaRPr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9166268" y="5976964"/>
              <a:ext cx="1042101" cy="3905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62" dirty="0">
                  <a:solidFill>
                    <a:srgbClr val="FFFF00"/>
                  </a:solidFill>
                </a:rPr>
                <a:t>19 hours</a:t>
              </a:r>
              <a:endParaRPr lang="ja-JP" altLang="en-US" sz="1462" dirty="0">
                <a:solidFill>
                  <a:srgbClr val="FFFF00"/>
                </a:solidFill>
              </a:endParaRPr>
            </a:p>
          </p:txBody>
        </p:sp>
        <p:sp>
          <p:nvSpPr>
            <p:cNvPr id="158" name="テキスト ボックス 157"/>
            <p:cNvSpPr txBox="1"/>
            <p:nvPr/>
          </p:nvSpPr>
          <p:spPr>
            <a:xfrm>
              <a:off x="10643844" y="5976964"/>
              <a:ext cx="1042101" cy="3905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62" dirty="0">
                  <a:solidFill>
                    <a:srgbClr val="FFFF00"/>
                  </a:solidFill>
                </a:rPr>
                <a:t>42 hours</a:t>
              </a:r>
              <a:endParaRPr lang="ja-JP" altLang="en-US" sz="1462" dirty="0">
                <a:solidFill>
                  <a:srgbClr val="FFFF00"/>
                </a:solidFill>
              </a:endParaRPr>
            </a:p>
          </p:txBody>
        </p:sp>
        <p:sp>
          <p:nvSpPr>
            <p:cNvPr id="36" name="右矢印 35"/>
            <p:cNvSpPr/>
            <p:nvPr/>
          </p:nvSpPr>
          <p:spPr>
            <a:xfrm>
              <a:off x="6879464" y="4846455"/>
              <a:ext cx="344296" cy="6936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79" name="右矢印 78"/>
            <p:cNvSpPr/>
            <p:nvPr/>
          </p:nvSpPr>
          <p:spPr>
            <a:xfrm>
              <a:off x="8759678" y="4836211"/>
              <a:ext cx="344296" cy="6936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  <p:sp>
          <p:nvSpPr>
            <p:cNvPr id="80" name="右矢印 79"/>
            <p:cNvSpPr/>
            <p:nvPr/>
          </p:nvSpPr>
          <p:spPr>
            <a:xfrm>
              <a:off x="10299548" y="4869162"/>
              <a:ext cx="344296" cy="6936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462"/>
            </a:p>
          </p:txBody>
        </p:sp>
      </p:grpSp>
      <p:sp>
        <p:nvSpPr>
          <p:cNvPr id="39" name="テキスト ボックス 38"/>
          <p:cNvSpPr txBox="1"/>
          <p:nvPr/>
        </p:nvSpPr>
        <p:spPr>
          <a:xfrm>
            <a:off x="719127" y="2485749"/>
            <a:ext cx="1911421" cy="317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62" baseline="30000" dirty="0">
                <a:latin typeface="Arial" panose="020B0604020202020204" pitchFamily="34" charset="0"/>
                <a:cs typeface="Arial" panose="020B0604020202020204" pitchFamily="34" charset="0"/>
              </a:rPr>
              <a:t>211</a:t>
            </a:r>
            <a:r>
              <a:rPr lang="en-US" altLang="ja-JP" sz="1462" dirty="0">
                <a:latin typeface="Arial" panose="020B0604020202020204" pitchFamily="34" charset="0"/>
                <a:cs typeface="Arial" panose="020B0604020202020204" pitchFamily="34" charset="0"/>
              </a:rPr>
              <a:t>At-AuNP-S-mPEG</a:t>
            </a:r>
            <a:endParaRPr lang="ja-JP" altLang="en-US" sz="14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6146894" y="3693454"/>
            <a:ext cx="3592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Systemic distributions by scintigraphy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9" name="グラフ 8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5084210"/>
              </p:ext>
            </p:extLst>
          </p:nvPr>
        </p:nvGraphicFramePr>
        <p:xfrm>
          <a:off x="5606955" y="263099"/>
          <a:ext cx="4222638" cy="2750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6" name="テキスト ボックス 45"/>
          <p:cNvSpPr txBox="1"/>
          <p:nvPr/>
        </p:nvSpPr>
        <p:spPr>
          <a:xfrm>
            <a:off x="5280558" y="449947"/>
            <a:ext cx="4587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en-US" altLang="ja-JP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ja-JP" altLang="en-US" sz="105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9423742" y="2639173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endParaRPr lang="ja-JP" alt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904925" y="5777055"/>
            <a:ext cx="2614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Intratumoral administration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3417141" y="4122092"/>
            <a:ext cx="2605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Tumor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growth suppression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図 9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2913"/>
          <a:stretch/>
        </p:blipFill>
        <p:spPr>
          <a:xfrm rot="16200000">
            <a:off x="8642439" y="5008876"/>
            <a:ext cx="1811956" cy="129295"/>
          </a:xfrm>
          <a:prstGeom prst="rect">
            <a:avLst/>
          </a:prstGeom>
        </p:spPr>
      </p:pic>
      <p:sp>
        <p:nvSpPr>
          <p:cNvPr id="95" name="テキスト ボックス 94"/>
          <p:cNvSpPr txBox="1"/>
          <p:nvPr/>
        </p:nvSpPr>
        <p:spPr>
          <a:xfrm>
            <a:off x="2835161" y="1192298"/>
            <a:ext cx="1475084" cy="317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62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AuNP</a:t>
            </a:r>
            <a:r>
              <a:rPr lang="en-US" altLang="ja-JP" sz="1462" dirty="0" smtClean="0">
                <a:latin typeface="Arial" panose="020B0604020202020204" pitchFamily="34" charset="0"/>
                <a:cs typeface="Arial" panose="020B0604020202020204" pitchFamily="34" charset="0"/>
              </a:rPr>
              <a:t>-S-</a:t>
            </a:r>
            <a:r>
              <a:rPr lang="en-US" altLang="ja-JP" sz="1462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mPEG</a:t>
            </a:r>
            <a:endParaRPr lang="ja-JP" altLang="en-US" sz="14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1742516" y="627410"/>
            <a:ext cx="673582" cy="317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62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AuNP</a:t>
            </a:r>
            <a:endParaRPr lang="ja-JP" altLang="en-US" sz="14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551477" y="487415"/>
            <a:ext cx="413896" cy="317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62" dirty="0" smtClean="0">
                <a:latin typeface="Arial" panose="020B0604020202020204" pitchFamily="34" charset="0"/>
                <a:cs typeface="Arial" panose="020B0604020202020204" pitchFamily="34" charset="0"/>
              </a:rPr>
              <a:t>Au</a:t>
            </a:r>
            <a:endParaRPr lang="ja-JP" altLang="en-US" sz="14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97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24</Words>
  <Application>Microsoft Office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Hiroki Kato</dc:creator>
  <cp:lastModifiedBy>Kato Hiroki</cp:lastModifiedBy>
  <cp:revision>12</cp:revision>
  <dcterms:created xsi:type="dcterms:W3CDTF">2021-04-01T01:16:48Z</dcterms:created>
  <dcterms:modified xsi:type="dcterms:W3CDTF">2021-04-09T01:47:53Z</dcterms:modified>
</cp:coreProperties>
</file>