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11878945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153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44130"/>
            <a:ext cx="10363200" cy="4135743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39364"/>
            <a:ext cx="9144000" cy="286807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7600" indent="0" algn="ctr">
              <a:buNone/>
              <a:defRPr sz="2135"/>
            </a:lvl7pPr>
            <a:lvl8pPr marL="4267200" indent="0" algn="ctr">
              <a:buNone/>
              <a:defRPr sz="2135"/>
            </a:lvl8pPr>
            <a:lvl9pPr marL="4876800" indent="0" algn="ctr">
              <a:buNone/>
              <a:defRPr sz="213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961570"/>
            <a:ext cx="10515600" cy="49414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949760"/>
            <a:ext cx="10515600" cy="2598588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162304"/>
            <a:ext cx="5181600" cy="75372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162304"/>
            <a:ext cx="5181600" cy="75372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32464"/>
            <a:ext cx="10515600" cy="229610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912070"/>
            <a:ext cx="5157787" cy="142716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339231"/>
            <a:ext cx="5157787" cy="638235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912070"/>
            <a:ext cx="5183188" cy="142716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339231"/>
            <a:ext cx="5183188" cy="638235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1951"/>
            <a:ext cx="3932237" cy="2771828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10397"/>
            <a:ext cx="6172200" cy="8441976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3779"/>
            <a:ext cx="3932237" cy="6602341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1951"/>
            <a:ext cx="3932237" cy="2771828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10397"/>
            <a:ext cx="6172200" cy="8441976"/>
          </a:xfrm>
        </p:spPr>
        <p:txBody>
          <a:bodyPr anchor="t"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3779"/>
            <a:ext cx="3932237" cy="6602341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7600" indent="0">
              <a:buNone/>
              <a:defRPr sz="1335"/>
            </a:lvl7pPr>
            <a:lvl8pPr marL="4267200" indent="0">
              <a:buNone/>
              <a:defRPr sz="1335"/>
            </a:lvl8pPr>
            <a:lvl9pPr marL="4876800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32461"/>
            <a:ext cx="2628900" cy="1006712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32461"/>
            <a:ext cx="7734300" cy="1006712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32464"/>
            <a:ext cx="10515600" cy="2296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162304"/>
            <a:ext cx="10515600" cy="75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010319"/>
            <a:ext cx="2743200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010319"/>
            <a:ext cx="4114800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010319"/>
            <a:ext cx="2743200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46493" y="1466003"/>
            <a:ext cx="10173971" cy="6299674"/>
            <a:chOff x="986284" y="-7304"/>
            <a:chExt cx="10173970" cy="6299674"/>
          </a:xfrm>
        </p:grpSpPr>
        <p:sp>
          <p:nvSpPr>
            <p:cNvPr id="4" name="矩形: 圆角 3"/>
            <p:cNvSpPr/>
            <p:nvPr/>
          </p:nvSpPr>
          <p:spPr>
            <a:xfrm>
              <a:off x="4107944" y="-7304"/>
              <a:ext cx="4428490" cy="81597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Collection of patients receiving maintenance hemodialysis at Longhua District Central Hospital, Shenzhen, China, between 2015 and 2022</a:t>
              </a:r>
              <a:endParaRPr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986284" y="1590356"/>
              <a:ext cx="5041265" cy="291338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Exclusion (n=19)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1. pregnancy, lactation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2. rheumatic heart disease or congenital heart disease, previous surgery or intervention for valvular disease, post parathyroidectomy, severe cardiac arrhythmia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3. multiple myeloma, amyloidosis, chronic liver disease, systemic lupus erythematosus, patients with underlying malignancies severe infections or combinations of other conditions that cause renal insufficiency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4. clinical data severely 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m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issing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5.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s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evere mental illness, infectious diseases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5131149" y="4596597"/>
              <a:ext cx="2519680" cy="42481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f</a:t>
              </a:r>
              <a:r>
                <a:rPr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inal inclusion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 (</a:t>
              </a:r>
              <a:r>
                <a:rPr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n=285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)</a:t>
              </a:r>
              <a:endParaRPr lang="en-US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6316980" y="908185"/>
              <a:ext cx="10837" cy="359022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4375689" y="5143216"/>
              <a:ext cx="3893419" cy="461209"/>
              <a:chOff x="4618167" y="5260207"/>
              <a:chExt cx="3416969" cy="641884"/>
            </a:xfrm>
          </p:grpSpPr>
          <p:cxnSp>
            <p:nvCxnSpPr>
              <p:cNvPr id="14" name="直接箭头连接符 13"/>
              <p:cNvCxnSpPr/>
              <p:nvPr/>
            </p:nvCxnSpPr>
            <p:spPr>
              <a:xfrm>
                <a:off x="4624547" y="5457523"/>
                <a:ext cx="0" cy="44456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322398" y="5260207"/>
                <a:ext cx="0" cy="197317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618167" y="5467151"/>
                <a:ext cx="3416969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>
                <a:off x="8035136" y="5457523"/>
                <a:ext cx="0" cy="44456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矩形: 圆角 23"/>
            <p:cNvSpPr/>
            <p:nvPr/>
          </p:nvSpPr>
          <p:spPr>
            <a:xfrm>
              <a:off x="2836360" y="5648591"/>
              <a:ext cx="2543168" cy="58686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diabetes (n=101)</a:t>
              </a:r>
              <a:endPara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7078280" y="5656361"/>
              <a:ext cx="2435709" cy="63600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non-diabetes (n=184)</a:t>
              </a:r>
              <a:endParaRPr lang="en-US" altLang="zh-CN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6669534" y="907731"/>
              <a:ext cx="4490720" cy="166116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Inclusion (n=304)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1. age &gt;18 years, gender and ethnicity 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2. started hemodialysis in our institution and continued for 1 or 2 years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rPr>
                <a:t>3. informed consent from the patient or family members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28" name="直接箭头连接符 27"/>
            <p:cNvCxnSpPr/>
            <p:nvPr/>
          </p:nvCxnSpPr>
          <p:spPr>
            <a:xfrm flipH="1">
              <a:off x="6096000" y="2992745"/>
              <a:ext cx="215561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 flipH="1">
              <a:off x="6390988" y="1726400"/>
              <a:ext cx="215561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2837430" y="7787097"/>
            <a:ext cx="6745694" cy="2164129"/>
            <a:chOff x="3000036" y="7556860"/>
            <a:chExt cx="6745694" cy="2164129"/>
          </a:xfrm>
        </p:grpSpPr>
        <p:grpSp>
          <p:nvGrpSpPr>
            <p:cNvPr id="8" name="组合 7"/>
            <p:cNvGrpSpPr/>
            <p:nvPr/>
          </p:nvGrpSpPr>
          <p:grpSpPr>
            <a:xfrm>
              <a:off x="3000036" y="7556860"/>
              <a:ext cx="2164030" cy="2164092"/>
              <a:chOff x="2750232" y="2699360"/>
              <a:chExt cx="2164030" cy="2164092"/>
            </a:xfrm>
          </p:grpSpPr>
          <p:sp>
            <p:nvSpPr>
              <p:cNvPr id="10" name="pg5"/>
              <p:cNvSpPr/>
              <p:nvPr/>
            </p:nvSpPr>
            <p:spPr>
              <a:xfrm>
                <a:off x="2750232" y="2699360"/>
                <a:ext cx="2164030" cy="2164092"/>
              </a:xfrm>
              <a:custGeom>
                <a:avLst/>
                <a:gdLst/>
                <a:ahLst/>
                <a:cxnLst/>
                <a:rect l="0" t="0" r="0" b="0"/>
                <a:pathLst>
                  <a:path w="2164030" h="2164092">
                    <a:moveTo>
                      <a:pt x="1082053" y="1082064"/>
                    </a:moveTo>
                    <a:lnTo>
                      <a:pt x="1062259" y="1050435"/>
                    </a:lnTo>
                    <a:lnTo>
                      <a:pt x="1042464" y="1018806"/>
                    </a:lnTo>
                    <a:lnTo>
                      <a:pt x="1022669" y="987177"/>
                    </a:lnTo>
                    <a:lnTo>
                      <a:pt x="1002874" y="955548"/>
                    </a:lnTo>
                    <a:lnTo>
                      <a:pt x="983080" y="923919"/>
                    </a:lnTo>
                    <a:lnTo>
                      <a:pt x="963285" y="892290"/>
                    </a:lnTo>
                    <a:lnTo>
                      <a:pt x="943490" y="860661"/>
                    </a:lnTo>
                    <a:lnTo>
                      <a:pt x="923695" y="829032"/>
                    </a:lnTo>
                    <a:lnTo>
                      <a:pt x="903901" y="797403"/>
                    </a:lnTo>
                    <a:lnTo>
                      <a:pt x="884106" y="765774"/>
                    </a:lnTo>
                    <a:lnTo>
                      <a:pt x="864311" y="734145"/>
                    </a:lnTo>
                    <a:lnTo>
                      <a:pt x="844516" y="702516"/>
                    </a:lnTo>
                    <a:lnTo>
                      <a:pt x="824722" y="670887"/>
                    </a:lnTo>
                    <a:lnTo>
                      <a:pt x="804927" y="639258"/>
                    </a:lnTo>
                    <a:lnTo>
                      <a:pt x="785132" y="607629"/>
                    </a:lnTo>
                    <a:lnTo>
                      <a:pt x="765338" y="576000"/>
                    </a:lnTo>
                    <a:lnTo>
                      <a:pt x="745543" y="544370"/>
                    </a:lnTo>
                    <a:lnTo>
                      <a:pt x="725748" y="512741"/>
                    </a:lnTo>
                    <a:lnTo>
                      <a:pt x="705953" y="481112"/>
                    </a:lnTo>
                    <a:lnTo>
                      <a:pt x="686159" y="449483"/>
                    </a:lnTo>
                    <a:lnTo>
                      <a:pt x="666364" y="417854"/>
                    </a:lnTo>
                    <a:lnTo>
                      <a:pt x="646569" y="386225"/>
                    </a:lnTo>
                    <a:lnTo>
                      <a:pt x="626774" y="354596"/>
                    </a:lnTo>
                    <a:lnTo>
                      <a:pt x="606980" y="322967"/>
                    </a:lnTo>
                    <a:lnTo>
                      <a:pt x="587185" y="291338"/>
                    </a:lnTo>
                    <a:lnTo>
                      <a:pt x="567390" y="259709"/>
                    </a:lnTo>
                    <a:lnTo>
                      <a:pt x="547595" y="228080"/>
                    </a:lnTo>
                    <a:lnTo>
                      <a:pt x="527801" y="196451"/>
                    </a:lnTo>
                    <a:lnTo>
                      <a:pt x="508006" y="164822"/>
                    </a:lnTo>
                    <a:lnTo>
                      <a:pt x="477274" y="184787"/>
                    </a:lnTo>
                    <a:lnTo>
                      <a:pt x="447236" y="205781"/>
                    </a:lnTo>
                    <a:lnTo>
                      <a:pt x="417927" y="227781"/>
                    </a:lnTo>
                    <a:lnTo>
                      <a:pt x="389379" y="250760"/>
                    </a:lnTo>
                    <a:lnTo>
                      <a:pt x="361625" y="274693"/>
                    </a:lnTo>
                    <a:lnTo>
                      <a:pt x="334698" y="299552"/>
                    </a:lnTo>
                    <a:lnTo>
                      <a:pt x="308629" y="325309"/>
                    </a:lnTo>
                    <a:lnTo>
                      <a:pt x="283446" y="351934"/>
                    </a:lnTo>
                    <a:lnTo>
                      <a:pt x="259180" y="379396"/>
                    </a:lnTo>
                    <a:lnTo>
                      <a:pt x="235857" y="407664"/>
                    </a:lnTo>
                    <a:lnTo>
                      <a:pt x="213505" y="436706"/>
                    </a:lnTo>
                    <a:lnTo>
                      <a:pt x="192149" y="466488"/>
                    </a:lnTo>
                    <a:lnTo>
                      <a:pt x="171814" y="496976"/>
                    </a:lnTo>
                    <a:lnTo>
                      <a:pt x="152523" y="528135"/>
                    </a:lnTo>
                    <a:lnTo>
                      <a:pt x="134298" y="559930"/>
                    </a:lnTo>
                    <a:lnTo>
                      <a:pt x="117161" y="592323"/>
                    </a:lnTo>
                    <a:lnTo>
                      <a:pt x="101130" y="625279"/>
                    </a:lnTo>
                    <a:lnTo>
                      <a:pt x="86224" y="658758"/>
                    </a:lnTo>
                    <a:lnTo>
                      <a:pt x="72461" y="692723"/>
                    </a:lnTo>
                    <a:lnTo>
                      <a:pt x="59855" y="727134"/>
                    </a:lnTo>
                    <a:lnTo>
                      <a:pt x="48423" y="761952"/>
                    </a:lnTo>
                    <a:lnTo>
                      <a:pt x="38175" y="797138"/>
                    </a:lnTo>
                    <a:lnTo>
                      <a:pt x="29126" y="832651"/>
                    </a:lnTo>
                    <a:lnTo>
                      <a:pt x="21283" y="868449"/>
                    </a:lnTo>
                    <a:lnTo>
                      <a:pt x="14658" y="904493"/>
                    </a:lnTo>
                    <a:lnTo>
                      <a:pt x="9257" y="940740"/>
                    </a:lnTo>
                    <a:lnTo>
                      <a:pt x="5087" y="977150"/>
                    </a:lnTo>
                    <a:lnTo>
                      <a:pt x="2152" y="1013679"/>
                    </a:lnTo>
                    <a:lnTo>
                      <a:pt x="455" y="1050287"/>
                    </a:lnTo>
                    <a:lnTo>
                      <a:pt x="0" y="1086932"/>
                    </a:lnTo>
                    <a:lnTo>
                      <a:pt x="785" y="1123571"/>
                    </a:lnTo>
                    <a:lnTo>
                      <a:pt x="2811" y="1160163"/>
                    </a:lnTo>
                    <a:lnTo>
                      <a:pt x="6074" y="1196664"/>
                    </a:lnTo>
                    <a:lnTo>
                      <a:pt x="10572" y="1233035"/>
                    </a:lnTo>
                    <a:lnTo>
                      <a:pt x="16299" y="1269232"/>
                    </a:lnTo>
                    <a:lnTo>
                      <a:pt x="23248" y="1305215"/>
                    </a:lnTo>
                    <a:lnTo>
                      <a:pt x="31412" y="1340941"/>
                    </a:lnTo>
                    <a:lnTo>
                      <a:pt x="40781" y="1376371"/>
                    </a:lnTo>
                    <a:lnTo>
                      <a:pt x="51344" y="1411463"/>
                    </a:lnTo>
                    <a:lnTo>
                      <a:pt x="63090" y="1446177"/>
                    </a:lnTo>
                    <a:lnTo>
                      <a:pt x="76005" y="1480474"/>
                    </a:lnTo>
                    <a:lnTo>
                      <a:pt x="90073" y="1514313"/>
                    </a:lnTo>
                    <a:lnTo>
                      <a:pt x="105279" y="1547657"/>
                    </a:lnTo>
                    <a:lnTo>
                      <a:pt x="121606" y="1580467"/>
                    </a:lnTo>
                    <a:lnTo>
                      <a:pt x="139034" y="1612705"/>
                    </a:lnTo>
                    <a:lnTo>
                      <a:pt x="157544" y="1644334"/>
                    </a:lnTo>
                    <a:lnTo>
                      <a:pt x="177115" y="1675319"/>
                    </a:lnTo>
                    <a:lnTo>
                      <a:pt x="197723" y="1705622"/>
                    </a:lnTo>
                    <a:lnTo>
                      <a:pt x="219346" y="1735211"/>
                    </a:lnTo>
                    <a:lnTo>
                      <a:pt x="241959" y="1764051"/>
                    </a:lnTo>
                    <a:lnTo>
                      <a:pt x="265535" y="1792108"/>
                    </a:lnTo>
                    <a:lnTo>
                      <a:pt x="290047" y="1819351"/>
                    </a:lnTo>
                    <a:lnTo>
                      <a:pt x="315469" y="1845748"/>
                    </a:lnTo>
                    <a:lnTo>
                      <a:pt x="341769" y="1871269"/>
                    </a:lnTo>
                    <a:lnTo>
                      <a:pt x="368919" y="1895884"/>
                    </a:lnTo>
                    <a:lnTo>
                      <a:pt x="396886" y="1919567"/>
                    </a:lnTo>
                    <a:lnTo>
                      <a:pt x="425640" y="1942288"/>
                    </a:lnTo>
                    <a:lnTo>
                      <a:pt x="455146" y="1964023"/>
                    </a:lnTo>
                    <a:lnTo>
                      <a:pt x="485372" y="1984747"/>
                    </a:lnTo>
                    <a:lnTo>
                      <a:pt x="516282" y="2004434"/>
                    </a:lnTo>
                    <a:lnTo>
                      <a:pt x="547841" y="2023064"/>
                    </a:lnTo>
                    <a:lnTo>
                      <a:pt x="580012" y="2040615"/>
                    </a:lnTo>
                    <a:lnTo>
                      <a:pt x="612760" y="2057066"/>
                    </a:lnTo>
                    <a:lnTo>
                      <a:pt x="646046" y="2072398"/>
                    </a:lnTo>
                    <a:lnTo>
                      <a:pt x="679832" y="2086595"/>
                    </a:lnTo>
                    <a:lnTo>
                      <a:pt x="714079" y="2099639"/>
                    </a:lnTo>
                    <a:lnTo>
                      <a:pt x="748748" y="2111517"/>
                    </a:lnTo>
                    <a:lnTo>
                      <a:pt x="783800" y="2122213"/>
                    </a:lnTo>
                    <a:lnTo>
                      <a:pt x="819194" y="2131716"/>
                    </a:lnTo>
                    <a:lnTo>
                      <a:pt x="854889" y="2140016"/>
                    </a:lnTo>
                    <a:lnTo>
                      <a:pt x="890845" y="2147101"/>
                    </a:lnTo>
                    <a:lnTo>
                      <a:pt x="927021" y="2152965"/>
                    </a:lnTo>
                    <a:lnTo>
                      <a:pt x="963374" y="2157601"/>
                    </a:lnTo>
                    <a:lnTo>
                      <a:pt x="999863" y="2161003"/>
                    </a:lnTo>
                    <a:lnTo>
                      <a:pt x="1036446" y="2163168"/>
                    </a:lnTo>
                    <a:lnTo>
                      <a:pt x="1073082" y="2164092"/>
                    </a:lnTo>
                    <a:lnTo>
                      <a:pt x="1109728" y="2163775"/>
                    </a:lnTo>
                    <a:lnTo>
                      <a:pt x="1146343" y="2162218"/>
                    </a:lnTo>
                    <a:lnTo>
                      <a:pt x="1182883" y="2159421"/>
                    </a:lnTo>
                    <a:lnTo>
                      <a:pt x="1219308" y="2155389"/>
                    </a:lnTo>
                    <a:lnTo>
                      <a:pt x="1255576" y="2150125"/>
                    </a:lnTo>
                    <a:lnTo>
                      <a:pt x="1291644" y="2143637"/>
                    </a:lnTo>
                    <a:lnTo>
                      <a:pt x="1327472" y="2135930"/>
                    </a:lnTo>
                    <a:lnTo>
                      <a:pt x="1363019" y="2127015"/>
                    </a:lnTo>
                    <a:lnTo>
                      <a:pt x="1398243" y="2116902"/>
                    </a:lnTo>
                    <a:lnTo>
                      <a:pt x="1433105" y="2105601"/>
                    </a:lnTo>
                    <a:lnTo>
                      <a:pt x="1467564" y="2093126"/>
                    </a:lnTo>
                    <a:lnTo>
                      <a:pt x="1501581" y="2079492"/>
                    </a:lnTo>
                    <a:lnTo>
                      <a:pt x="1535116" y="2064713"/>
                    </a:lnTo>
                    <a:lnTo>
                      <a:pt x="1568132" y="2048807"/>
                    </a:lnTo>
                    <a:lnTo>
                      <a:pt x="1600590" y="2031793"/>
                    </a:lnTo>
                    <a:lnTo>
                      <a:pt x="1632454" y="2013689"/>
                    </a:lnTo>
                    <a:lnTo>
                      <a:pt x="1663686" y="1994516"/>
                    </a:lnTo>
                    <a:lnTo>
                      <a:pt x="1694251" y="1974297"/>
                    </a:lnTo>
                    <a:lnTo>
                      <a:pt x="1724114" y="1953054"/>
                    </a:lnTo>
                    <a:lnTo>
                      <a:pt x="1753240" y="1930812"/>
                    </a:lnTo>
                    <a:lnTo>
                      <a:pt x="1781596" y="1907597"/>
                    </a:lnTo>
                    <a:lnTo>
                      <a:pt x="1809150" y="1883435"/>
                    </a:lnTo>
                    <a:lnTo>
                      <a:pt x="1835870" y="1858353"/>
                    </a:lnTo>
                    <a:lnTo>
                      <a:pt x="1861726" y="1832381"/>
                    </a:lnTo>
                    <a:lnTo>
                      <a:pt x="1886687" y="1805549"/>
                    </a:lnTo>
                    <a:lnTo>
                      <a:pt x="1910725" y="1777886"/>
                    </a:lnTo>
                    <a:lnTo>
                      <a:pt x="1933812" y="1749426"/>
                    </a:lnTo>
                    <a:lnTo>
                      <a:pt x="1955923" y="1720200"/>
                    </a:lnTo>
                    <a:lnTo>
                      <a:pt x="1977031" y="1690242"/>
                    </a:lnTo>
                    <a:lnTo>
                      <a:pt x="1997112" y="1659586"/>
                    </a:lnTo>
                    <a:lnTo>
                      <a:pt x="2016144" y="1628268"/>
                    </a:lnTo>
                    <a:lnTo>
                      <a:pt x="2034105" y="1596323"/>
                    </a:lnTo>
                    <a:lnTo>
                      <a:pt x="2050973" y="1563789"/>
                    </a:lnTo>
                    <a:lnTo>
                      <a:pt x="2066730" y="1530702"/>
                    </a:lnTo>
                    <a:lnTo>
                      <a:pt x="2081358" y="1497100"/>
                    </a:lnTo>
                    <a:lnTo>
                      <a:pt x="2094839" y="1463022"/>
                    </a:lnTo>
                    <a:lnTo>
                      <a:pt x="2107159" y="1428508"/>
                    </a:lnTo>
                    <a:lnTo>
                      <a:pt x="2118303" y="1393596"/>
                    </a:lnTo>
                    <a:lnTo>
                      <a:pt x="2128258" y="1358326"/>
                    </a:lnTo>
                    <a:lnTo>
                      <a:pt x="2137013" y="1322740"/>
                    </a:lnTo>
                    <a:lnTo>
                      <a:pt x="2144558" y="1286878"/>
                    </a:lnTo>
                    <a:lnTo>
                      <a:pt x="2150884" y="1250780"/>
                    </a:lnTo>
                    <a:lnTo>
                      <a:pt x="2155984" y="1214489"/>
                    </a:lnTo>
                    <a:lnTo>
                      <a:pt x="2159853" y="1178047"/>
                    </a:lnTo>
                    <a:lnTo>
                      <a:pt x="2162485" y="1141494"/>
                    </a:lnTo>
                    <a:lnTo>
                      <a:pt x="2163878" y="1104873"/>
                    </a:lnTo>
                    <a:lnTo>
                      <a:pt x="2164030" y="1068226"/>
                    </a:lnTo>
                    <a:lnTo>
                      <a:pt x="2162941" y="1031594"/>
                    </a:lnTo>
                    <a:lnTo>
                      <a:pt x="2160612" y="995021"/>
                    </a:lnTo>
                    <a:lnTo>
                      <a:pt x="2157045" y="958547"/>
                    </a:lnTo>
                    <a:lnTo>
                      <a:pt x="2152246" y="922216"/>
                    </a:lnTo>
                    <a:lnTo>
                      <a:pt x="2146219" y="886067"/>
                    </a:lnTo>
                    <a:lnTo>
                      <a:pt x="2138972" y="850143"/>
                    </a:lnTo>
                    <a:lnTo>
                      <a:pt x="2130512" y="814486"/>
                    </a:lnTo>
                    <a:lnTo>
                      <a:pt x="2120850" y="779135"/>
                    </a:lnTo>
                    <a:lnTo>
                      <a:pt x="2109996" y="744132"/>
                    </a:lnTo>
                    <a:lnTo>
                      <a:pt x="2097963" y="709516"/>
                    </a:lnTo>
                    <a:lnTo>
                      <a:pt x="2084765" y="675328"/>
                    </a:lnTo>
                    <a:lnTo>
                      <a:pt x="2070416" y="641606"/>
                    </a:lnTo>
                    <a:lnTo>
                      <a:pt x="2054934" y="608389"/>
                    </a:lnTo>
                    <a:lnTo>
                      <a:pt x="2038336" y="575716"/>
                    </a:lnTo>
                    <a:lnTo>
                      <a:pt x="2020641" y="543624"/>
                    </a:lnTo>
                    <a:lnTo>
                      <a:pt x="2001869" y="512149"/>
                    </a:lnTo>
                    <a:lnTo>
                      <a:pt x="1982042" y="481328"/>
                    </a:lnTo>
                    <a:lnTo>
                      <a:pt x="1961183" y="451196"/>
                    </a:lnTo>
                    <a:lnTo>
                      <a:pt x="1939316" y="421788"/>
                    </a:lnTo>
                    <a:lnTo>
                      <a:pt x="1916465" y="393137"/>
                    </a:lnTo>
                    <a:lnTo>
                      <a:pt x="1892657" y="365276"/>
                    </a:lnTo>
                    <a:lnTo>
                      <a:pt x="1867919" y="338237"/>
                    </a:lnTo>
                    <a:lnTo>
                      <a:pt x="1842280" y="312052"/>
                    </a:lnTo>
                    <a:lnTo>
                      <a:pt x="1815769" y="286750"/>
                    </a:lnTo>
                    <a:lnTo>
                      <a:pt x="1788416" y="262360"/>
                    </a:lnTo>
                    <a:lnTo>
                      <a:pt x="1760254" y="238910"/>
                    </a:lnTo>
                    <a:lnTo>
                      <a:pt x="1731313" y="216428"/>
                    </a:lnTo>
                    <a:lnTo>
                      <a:pt x="1701627" y="194938"/>
                    </a:lnTo>
                    <a:lnTo>
                      <a:pt x="1671231" y="174466"/>
                    </a:lnTo>
                    <a:lnTo>
                      <a:pt x="1640159" y="155035"/>
                    </a:lnTo>
                    <a:lnTo>
                      <a:pt x="1608446" y="136668"/>
                    </a:lnTo>
                    <a:lnTo>
                      <a:pt x="1576130" y="119385"/>
                    </a:lnTo>
                    <a:lnTo>
                      <a:pt x="1543247" y="103206"/>
                    </a:lnTo>
                    <a:lnTo>
                      <a:pt x="1509836" y="88149"/>
                    </a:lnTo>
                    <a:lnTo>
                      <a:pt x="1475933" y="74233"/>
                    </a:lnTo>
                    <a:lnTo>
                      <a:pt x="1441579" y="61473"/>
                    </a:lnTo>
                    <a:lnTo>
                      <a:pt x="1406812" y="49884"/>
                    </a:lnTo>
                    <a:lnTo>
                      <a:pt x="1371673" y="39479"/>
                    </a:lnTo>
                    <a:lnTo>
                      <a:pt x="1336201" y="30269"/>
                    </a:lnTo>
                    <a:lnTo>
                      <a:pt x="1300438" y="22266"/>
                    </a:lnTo>
                    <a:lnTo>
                      <a:pt x="1264425" y="15479"/>
                    </a:lnTo>
                    <a:lnTo>
                      <a:pt x="1228202" y="9915"/>
                    </a:lnTo>
                    <a:lnTo>
                      <a:pt x="1191812" y="5581"/>
                    </a:lnTo>
                    <a:lnTo>
                      <a:pt x="1155296" y="2481"/>
                    </a:lnTo>
                    <a:lnTo>
                      <a:pt x="1118696" y="620"/>
                    </a:lnTo>
                    <a:lnTo>
                      <a:pt x="1082053" y="0"/>
                    </a:lnTo>
                    <a:lnTo>
                      <a:pt x="1082053" y="37312"/>
                    </a:lnTo>
                    <a:lnTo>
                      <a:pt x="1082053" y="74625"/>
                    </a:lnTo>
                    <a:lnTo>
                      <a:pt x="1082053" y="111937"/>
                    </a:lnTo>
                    <a:lnTo>
                      <a:pt x="1082053" y="149250"/>
                    </a:lnTo>
                    <a:lnTo>
                      <a:pt x="1082053" y="186562"/>
                    </a:lnTo>
                    <a:lnTo>
                      <a:pt x="1082053" y="223875"/>
                    </a:lnTo>
                    <a:lnTo>
                      <a:pt x="1082053" y="261188"/>
                    </a:lnTo>
                    <a:lnTo>
                      <a:pt x="1082053" y="298500"/>
                    </a:lnTo>
                    <a:lnTo>
                      <a:pt x="1082053" y="335813"/>
                    </a:lnTo>
                    <a:lnTo>
                      <a:pt x="1082053" y="373125"/>
                    </a:lnTo>
                    <a:lnTo>
                      <a:pt x="1082053" y="410438"/>
                    </a:lnTo>
                    <a:lnTo>
                      <a:pt x="1082053" y="447750"/>
                    </a:lnTo>
                    <a:lnTo>
                      <a:pt x="1082053" y="485063"/>
                    </a:lnTo>
                    <a:lnTo>
                      <a:pt x="1082053" y="522376"/>
                    </a:lnTo>
                    <a:lnTo>
                      <a:pt x="1082053" y="559688"/>
                    </a:lnTo>
                    <a:lnTo>
                      <a:pt x="1082053" y="597001"/>
                    </a:lnTo>
                    <a:lnTo>
                      <a:pt x="1082053" y="634313"/>
                    </a:lnTo>
                    <a:lnTo>
                      <a:pt x="1082053" y="671626"/>
                    </a:lnTo>
                    <a:lnTo>
                      <a:pt x="1082053" y="708939"/>
                    </a:lnTo>
                    <a:lnTo>
                      <a:pt x="1082053" y="746251"/>
                    </a:lnTo>
                    <a:lnTo>
                      <a:pt x="1082053" y="783564"/>
                    </a:lnTo>
                    <a:lnTo>
                      <a:pt x="1082053" y="820876"/>
                    </a:lnTo>
                    <a:lnTo>
                      <a:pt x="1082053" y="858189"/>
                    </a:lnTo>
                    <a:lnTo>
                      <a:pt x="1082053" y="895501"/>
                    </a:lnTo>
                    <a:lnTo>
                      <a:pt x="1082053" y="932814"/>
                    </a:lnTo>
                    <a:lnTo>
                      <a:pt x="1082053" y="970127"/>
                    </a:lnTo>
                    <a:lnTo>
                      <a:pt x="1082053" y="1007439"/>
                    </a:lnTo>
                    <a:lnTo>
                      <a:pt x="1082053" y="1044752"/>
                    </a:lnTo>
                    <a:close/>
                  </a:path>
                </a:pathLst>
              </a:custGeom>
              <a:solidFill>
                <a:srgbClr val="9ECAE1">
                  <a:alpha val="100000"/>
                </a:srgbClr>
              </a:solidFill>
            </p:spPr>
            <p:txBody>
              <a:bodyPr/>
              <a:lstStyle/>
              <a:p>
                <a:endParaRPr sz="1200"/>
              </a:p>
            </p:txBody>
          </p:sp>
          <p:sp>
            <p:nvSpPr>
              <p:cNvPr id="11" name="pg6"/>
              <p:cNvSpPr/>
              <p:nvPr/>
            </p:nvSpPr>
            <p:spPr>
              <a:xfrm>
                <a:off x="3258239" y="2699360"/>
                <a:ext cx="574047" cy="1082064"/>
              </a:xfrm>
              <a:custGeom>
                <a:avLst/>
                <a:gdLst/>
                <a:ahLst/>
                <a:cxnLst/>
                <a:rect l="0" t="0" r="0" b="0"/>
                <a:pathLst>
                  <a:path w="574047" h="1082064">
                    <a:moveTo>
                      <a:pt x="574047" y="1082064"/>
                    </a:moveTo>
                    <a:lnTo>
                      <a:pt x="574047" y="1044752"/>
                    </a:lnTo>
                    <a:lnTo>
                      <a:pt x="574047" y="1007439"/>
                    </a:lnTo>
                    <a:lnTo>
                      <a:pt x="574047" y="970127"/>
                    </a:lnTo>
                    <a:lnTo>
                      <a:pt x="574047" y="932814"/>
                    </a:lnTo>
                    <a:lnTo>
                      <a:pt x="574047" y="895501"/>
                    </a:lnTo>
                    <a:lnTo>
                      <a:pt x="574047" y="858189"/>
                    </a:lnTo>
                    <a:lnTo>
                      <a:pt x="574047" y="820876"/>
                    </a:lnTo>
                    <a:lnTo>
                      <a:pt x="574047" y="783564"/>
                    </a:lnTo>
                    <a:lnTo>
                      <a:pt x="574047" y="746251"/>
                    </a:lnTo>
                    <a:lnTo>
                      <a:pt x="574047" y="708939"/>
                    </a:lnTo>
                    <a:lnTo>
                      <a:pt x="574047" y="671626"/>
                    </a:lnTo>
                    <a:lnTo>
                      <a:pt x="574047" y="634313"/>
                    </a:lnTo>
                    <a:lnTo>
                      <a:pt x="574047" y="597001"/>
                    </a:lnTo>
                    <a:lnTo>
                      <a:pt x="574047" y="559688"/>
                    </a:lnTo>
                    <a:lnTo>
                      <a:pt x="574047" y="522376"/>
                    </a:lnTo>
                    <a:lnTo>
                      <a:pt x="574047" y="485063"/>
                    </a:lnTo>
                    <a:lnTo>
                      <a:pt x="574047" y="447750"/>
                    </a:lnTo>
                    <a:lnTo>
                      <a:pt x="574047" y="410438"/>
                    </a:lnTo>
                    <a:lnTo>
                      <a:pt x="574047" y="373125"/>
                    </a:lnTo>
                    <a:lnTo>
                      <a:pt x="574047" y="335813"/>
                    </a:lnTo>
                    <a:lnTo>
                      <a:pt x="574047" y="298500"/>
                    </a:lnTo>
                    <a:lnTo>
                      <a:pt x="574047" y="261188"/>
                    </a:lnTo>
                    <a:lnTo>
                      <a:pt x="574047" y="223875"/>
                    </a:lnTo>
                    <a:lnTo>
                      <a:pt x="574047" y="186562"/>
                    </a:lnTo>
                    <a:lnTo>
                      <a:pt x="574047" y="149250"/>
                    </a:lnTo>
                    <a:lnTo>
                      <a:pt x="574047" y="111937"/>
                    </a:lnTo>
                    <a:lnTo>
                      <a:pt x="574047" y="74625"/>
                    </a:lnTo>
                    <a:lnTo>
                      <a:pt x="574047" y="37312"/>
                    </a:lnTo>
                    <a:lnTo>
                      <a:pt x="574047" y="0"/>
                    </a:lnTo>
                    <a:lnTo>
                      <a:pt x="536236" y="660"/>
                    </a:lnTo>
                    <a:lnTo>
                      <a:pt x="498472" y="2642"/>
                    </a:lnTo>
                    <a:lnTo>
                      <a:pt x="460800" y="5942"/>
                    </a:lnTo>
                    <a:lnTo>
                      <a:pt x="423266" y="10556"/>
                    </a:lnTo>
                    <a:lnTo>
                      <a:pt x="385916" y="16480"/>
                    </a:lnTo>
                    <a:lnTo>
                      <a:pt x="348796" y="23704"/>
                    </a:lnTo>
                    <a:lnTo>
                      <a:pt x="311951" y="32221"/>
                    </a:lnTo>
                    <a:lnTo>
                      <a:pt x="275426" y="42021"/>
                    </a:lnTo>
                    <a:lnTo>
                      <a:pt x="239266" y="53091"/>
                    </a:lnTo>
                    <a:lnTo>
                      <a:pt x="203515" y="65418"/>
                    </a:lnTo>
                    <a:lnTo>
                      <a:pt x="168217" y="78986"/>
                    </a:lnTo>
                    <a:lnTo>
                      <a:pt x="133414" y="93780"/>
                    </a:lnTo>
                    <a:lnTo>
                      <a:pt x="99149" y="109780"/>
                    </a:lnTo>
                    <a:lnTo>
                      <a:pt x="65465" y="126968"/>
                    </a:lnTo>
                    <a:lnTo>
                      <a:pt x="32401" y="145323"/>
                    </a:lnTo>
                    <a:lnTo>
                      <a:pt x="0" y="164822"/>
                    </a:lnTo>
                    <a:lnTo>
                      <a:pt x="19794" y="196451"/>
                    </a:lnTo>
                    <a:lnTo>
                      <a:pt x="39589" y="228080"/>
                    </a:lnTo>
                    <a:lnTo>
                      <a:pt x="59384" y="259709"/>
                    </a:lnTo>
                    <a:lnTo>
                      <a:pt x="79178" y="291338"/>
                    </a:lnTo>
                    <a:lnTo>
                      <a:pt x="98973" y="322967"/>
                    </a:lnTo>
                    <a:lnTo>
                      <a:pt x="118768" y="354596"/>
                    </a:lnTo>
                    <a:lnTo>
                      <a:pt x="138563" y="386225"/>
                    </a:lnTo>
                    <a:lnTo>
                      <a:pt x="158357" y="417854"/>
                    </a:lnTo>
                    <a:lnTo>
                      <a:pt x="178152" y="449483"/>
                    </a:lnTo>
                    <a:lnTo>
                      <a:pt x="197947" y="481112"/>
                    </a:lnTo>
                    <a:lnTo>
                      <a:pt x="217742" y="512741"/>
                    </a:lnTo>
                    <a:lnTo>
                      <a:pt x="237536" y="544370"/>
                    </a:lnTo>
                    <a:lnTo>
                      <a:pt x="257331" y="576000"/>
                    </a:lnTo>
                    <a:lnTo>
                      <a:pt x="277126" y="607629"/>
                    </a:lnTo>
                    <a:lnTo>
                      <a:pt x="296921" y="639258"/>
                    </a:lnTo>
                    <a:lnTo>
                      <a:pt x="316715" y="670887"/>
                    </a:lnTo>
                    <a:lnTo>
                      <a:pt x="336510" y="702516"/>
                    </a:lnTo>
                    <a:lnTo>
                      <a:pt x="356305" y="734145"/>
                    </a:lnTo>
                    <a:lnTo>
                      <a:pt x="376100" y="765774"/>
                    </a:lnTo>
                    <a:lnTo>
                      <a:pt x="395894" y="797403"/>
                    </a:lnTo>
                    <a:lnTo>
                      <a:pt x="415689" y="829032"/>
                    </a:lnTo>
                    <a:lnTo>
                      <a:pt x="435484" y="860661"/>
                    </a:lnTo>
                    <a:lnTo>
                      <a:pt x="455279" y="892290"/>
                    </a:lnTo>
                    <a:lnTo>
                      <a:pt x="475073" y="923919"/>
                    </a:lnTo>
                    <a:lnTo>
                      <a:pt x="494868" y="955548"/>
                    </a:lnTo>
                    <a:lnTo>
                      <a:pt x="514663" y="987177"/>
                    </a:lnTo>
                    <a:lnTo>
                      <a:pt x="534458" y="1018806"/>
                    </a:lnTo>
                    <a:lnTo>
                      <a:pt x="554252" y="1050435"/>
                    </a:lnTo>
                    <a:close/>
                  </a:path>
                </a:pathLst>
              </a:custGeom>
              <a:solidFill>
                <a:srgbClr val="DEEBF7">
                  <a:alpha val="100000"/>
                </a:srgbClr>
              </a:solidFill>
            </p:spPr>
            <p:txBody>
              <a:bodyPr/>
              <a:lstStyle/>
              <a:p>
                <a:endParaRPr sz="1200"/>
              </a:p>
            </p:txBody>
          </p:sp>
          <p:sp>
            <p:nvSpPr>
              <p:cNvPr id="13" name="tx7"/>
              <p:cNvSpPr/>
              <p:nvPr/>
            </p:nvSpPr>
            <p:spPr>
              <a:xfrm>
                <a:off x="3800789" y="4229811"/>
                <a:ext cx="361614" cy="1363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1420"/>
                  </a:lnSpc>
                </a:pPr>
                <a:r>
                  <a:rPr sz="120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9</a:t>
                </a:r>
                <a:r>
                  <a:rPr lang="en-US" sz="120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1.1</a:t>
                </a:r>
                <a:r>
                  <a:rPr sz="120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%</a:t>
                </a:r>
                <a:endParaRPr sz="120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15" name="tx8"/>
              <p:cNvSpPr/>
              <p:nvPr/>
            </p:nvSpPr>
            <p:spPr>
              <a:xfrm>
                <a:off x="3552410" y="3189768"/>
                <a:ext cx="261131" cy="1363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1420"/>
                  </a:lnSpc>
                </a:pPr>
                <a:r>
                  <a:rPr lang="en-US" sz="1200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8.9</a:t>
                </a:r>
                <a:r>
                  <a:rPr sz="1200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%</a:t>
                </a:r>
                <a:endParaRPr sz="1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16" name="tx12"/>
              <p:cNvSpPr/>
              <p:nvPr/>
            </p:nvSpPr>
            <p:spPr>
              <a:xfrm>
                <a:off x="3298193" y="3013424"/>
                <a:ext cx="733043" cy="8321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880"/>
                  </a:lnSpc>
                </a:pPr>
                <a:r>
                  <a:rPr sz="1200" b="1" dirty="0" err="1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CKD&amp;diabetes</a:t>
                </a:r>
                <a:endParaRPr sz="1200" b="1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18" name="tx13"/>
              <p:cNvSpPr/>
              <p:nvPr/>
            </p:nvSpPr>
            <p:spPr>
              <a:xfrm>
                <a:off x="3412377" y="4047959"/>
                <a:ext cx="1037654" cy="10351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880"/>
                  </a:lnSpc>
                </a:pPr>
                <a:r>
                  <a:rPr sz="1200" b="1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diabetic nephropathy</a:t>
                </a:r>
                <a:endParaRPr sz="1200" b="1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372601" y="7556860"/>
              <a:ext cx="2373129" cy="2164129"/>
              <a:chOff x="5495368" y="2699360"/>
              <a:chExt cx="2373129" cy="2164129"/>
            </a:xfrm>
          </p:grpSpPr>
          <p:sp>
            <p:nvSpPr>
              <p:cNvPr id="22" name="pg14"/>
              <p:cNvSpPr/>
              <p:nvPr/>
            </p:nvSpPr>
            <p:spPr>
              <a:xfrm>
                <a:off x="5495368" y="2699360"/>
                <a:ext cx="1337972" cy="2164129"/>
              </a:xfrm>
              <a:custGeom>
                <a:avLst/>
                <a:gdLst/>
                <a:ahLst/>
                <a:cxnLst/>
                <a:rect l="0" t="0" r="0" b="0"/>
                <a:pathLst>
                  <a:path w="1337972" h="2164129">
                    <a:moveTo>
                      <a:pt x="1082064" y="1082064"/>
                    </a:moveTo>
                    <a:lnTo>
                      <a:pt x="1082064" y="1044752"/>
                    </a:lnTo>
                    <a:lnTo>
                      <a:pt x="1082064" y="1007439"/>
                    </a:lnTo>
                    <a:lnTo>
                      <a:pt x="1082064" y="970127"/>
                    </a:lnTo>
                    <a:lnTo>
                      <a:pt x="1082064" y="932814"/>
                    </a:lnTo>
                    <a:lnTo>
                      <a:pt x="1082064" y="895501"/>
                    </a:lnTo>
                    <a:lnTo>
                      <a:pt x="1082064" y="858189"/>
                    </a:lnTo>
                    <a:lnTo>
                      <a:pt x="1082064" y="820876"/>
                    </a:lnTo>
                    <a:lnTo>
                      <a:pt x="1082064" y="783564"/>
                    </a:lnTo>
                    <a:lnTo>
                      <a:pt x="1082064" y="746251"/>
                    </a:lnTo>
                    <a:lnTo>
                      <a:pt x="1082064" y="708939"/>
                    </a:lnTo>
                    <a:lnTo>
                      <a:pt x="1082064" y="671626"/>
                    </a:lnTo>
                    <a:lnTo>
                      <a:pt x="1082064" y="634313"/>
                    </a:lnTo>
                    <a:lnTo>
                      <a:pt x="1082064" y="597001"/>
                    </a:lnTo>
                    <a:lnTo>
                      <a:pt x="1082064" y="559688"/>
                    </a:lnTo>
                    <a:lnTo>
                      <a:pt x="1082064" y="522376"/>
                    </a:lnTo>
                    <a:lnTo>
                      <a:pt x="1082064" y="485063"/>
                    </a:lnTo>
                    <a:lnTo>
                      <a:pt x="1082064" y="447750"/>
                    </a:lnTo>
                    <a:lnTo>
                      <a:pt x="1082064" y="410438"/>
                    </a:lnTo>
                    <a:lnTo>
                      <a:pt x="1082064" y="373125"/>
                    </a:lnTo>
                    <a:lnTo>
                      <a:pt x="1082064" y="335813"/>
                    </a:lnTo>
                    <a:lnTo>
                      <a:pt x="1082064" y="298500"/>
                    </a:lnTo>
                    <a:lnTo>
                      <a:pt x="1082064" y="261188"/>
                    </a:lnTo>
                    <a:lnTo>
                      <a:pt x="1082064" y="223875"/>
                    </a:lnTo>
                    <a:lnTo>
                      <a:pt x="1082064" y="186562"/>
                    </a:lnTo>
                    <a:lnTo>
                      <a:pt x="1082064" y="149250"/>
                    </a:lnTo>
                    <a:lnTo>
                      <a:pt x="1082064" y="111937"/>
                    </a:lnTo>
                    <a:lnTo>
                      <a:pt x="1082064" y="74625"/>
                    </a:lnTo>
                    <a:lnTo>
                      <a:pt x="1082064" y="37312"/>
                    </a:lnTo>
                    <a:lnTo>
                      <a:pt x="1082064" y="0"/>
                    </a:lnTo>
                    <a:lnTo>
                      <a:pt x="1045124" y="630"/>
                    </a:lnTo>
                    <a:lnTo>
                      <a:pt x="1008228" y="2522"/>
                    </a:lnTo>
                    <a:lnTo>
                      <a:pt x="971417" y="5672"/>
                    </a:lnTo>
                    <a:lnTo>
                      <a:pt x="934735" y="10076"/>
                    </a:lnTo>
                    <a:lnTo>
                      <a:pt x="898225" y="15731"/>
                    </a:lnTo>
                    <a:lnTo>
                      <a:pt x="861929" y="22628"/>
                    </a:lnTo>
                    <a:lnTo>
                      <a:pt x="825890" y="30761"/>
                    </a:lnTo>
                    <a:lnTo>
                      <a:pt x="790150" y="40119"/>
                    </a:lnTo>
                    <a:lnTo>
                      <a:pt x="754750" y="50692"/>
                    </a:lnTo>
                    <a:lnTo>
                      <a:pt x="719731" y="62467"/>
                    </a:lnTo>
                    <a:lnTo>
                      <a:pt x="685135" y="75431"/>
                    </a:lnTo>
                    <a:lnTo>
                      <a:pt x="651001" y="89568"/>
                    </a:lnTo>
                    <a:lnTo>
                      <a:pt x="617370" y="104862"/>
                    </a:lnTo>
                    <a:lnTo>
                      <a:pt x="584281" y="121296"/>
                    </a:lnTo>
                    <a:lnTo>
                      <a:pt x="551772" y="138849"/>
                    </a:lnTo>
                    <a:lnTo>
                      <a:pt x="519882" y="157502"/>
                    </a:lnTo>
                    <a:lnTo>
                      <a:pt x="488646" y="177233"/>
                    </a:lnTo>
                    <a:lnTo>
                      <a:pt x="458103" y="198019"/>
                    </a:lnTo>
                    <a:lnTo>
                      <a:pt x="428287" y="219835"/>
                    </a:lnTo>
                    <a:lnTo>
                      <a:pt x="399233" y="242657"/>
                    </a:lnTo>
                    <a:lnTo>
                      <a:pt x="370975" y="266457"/>
                    </a:lnTo>
                    <a:lnTo>
                      <a:pt x="343546" y="291208"/>
                    </a:lnTo>
                    <a:lnTo>
                      <a:pt x="316978" y="316880"/>
                    </a:lnTo>
                    <a:lnTo>
                      <a:pt x="291301" y="343445"/>
                    </a:lnTo>
                    <a:lnTo>
                      <a:pt x="266547" y="370871"/>
                    </a:lnTo>
                    <a:lnTo>
                      <a:pt x="242743" y="399126"/>
                    </a:lnTo>
                    <a:lnTo>
                      <a:pt x="219918" y="428177"/>
                    </a:lnTo>
                    <a:lnTo>
                      <a:pt x="198098" y="457991"/>
                    </a:lnTo>
                    <a:lnTo>
                      <a:pt x="177309" y="488531"/>
                    </a:lnTo>
                    <a:lnTo>
                      <a:pt x="157574" y="519764"/>
                    </a:lnTo>
                    <a:lnTo>
                      <a:pt x="138917" y="551653"/>
                    </a:lnTo>
                    <a:lnTo>
                      <a:pt x="121359" y="584159"/>
                    </a:lnTo>
                    <a:lnTo>
                      <a:pt x="104921" y="617246"/>
                    </a:lnTo>
                    <a:lnTo>
                      <a:pt x="89623" y="650875"/>
                    </a:lnTo>
                    <a:lnTo>
                      <a:pt x="75481" y="685007"/>
                    </a:lnTo>
                    <a:lnTo>
                      <a:pt x="62513" y="719602"/>
                    </a:lnTo>
                    <a:lnTo>
                      <a:pt x="50733" y="754619"/>
                    </a:lnTo>
                    <a:lnTo>
                      <a:pt x="40156" y="790017"/>
                    </a:lnTo>
                    <a:lnTo>
                      <a:pt x="30793" y="825757"/>
                    </a:lnTo>
                    <a:lnTo>
                      <a:pt x="22656" y="861795"/>
                    </a:lnTo>
                    <a:lnTo>
                      <a:pt x="15754" y="898090"/>
                    </a:lnTo>
                    <a:lnTo>
                      <a:pt x="10095" y="934599"/>
                    </a:lnTo>
                    <a:lnTo>
                      <a:pt x="5686" y="971280"/>
                    </a:lnTo>
                    <a:lnTo>
                      <a:pt x="2531" y="1008091"/>
                    </a:lnTo>
                    <a:lnTo>
                      <a:pt x="635" y="1044987"/>
                    </a:lnTo>
                    <a:lnTo>
                      <a:pt x="0" y="1081927"/>
                    </a:lnTo>
                    <a:lnTo>
                      <a:pt x="626" y="1118867"/>
                    </a:lnTo>
                    <a:lnTo>
                      <a:pt x="2512" y="1155764"/>
                    </a:lnTo>
                    <a:lnTo>
                      <a:pt x="5658" y="1192575"/>
                    </a:lnTo>
                    <a:lnTo>
                      <a:pt x="10058" y="1229258"/>
                    </a:lnTo>
                    <a:lnTo>
                      <a:pt x="15707" y="1265768"/>
                    </a:lnTo>
                    <a:lnTo>
                      <a:pt x="22600" y="1302065"/>
                    </a:lnTo>
                    <a:lnTo>
                      <a:pt x="30728" y="1338105"/>
                    </a:lnTo>
                    <a:lnTo>
                      <a:pt x="40082" y="1373847"/>
                    </a:lnTo>
                    <a:lnTo>
                      <a:pt x="50650" y="1409248"/>
                    </a:lnTo>
                    <a:lnTo>
                      <a:pt x="62421" y="1444268"/>
                    </a:lnTo>
                    <a:lnTo>
                      <a:pt x="75380" y="1478866"/>
                    </a:lnTo>
                    <a:lnTo>
                      <a:pt x="89513" y="1513001"/>
                    </a:lnTo>
                    <a:lnTo>
                      <a:pt x="104803" y="1546634"/>
                    </a:lnTo>
                    <a:lnTo>
                      <a:pt x="121233" y="1579725"/>
                    </a:lnTo>
                    <a:lnTo>
                      <a:pt x="138782" y="1612237"/>
                    </a:lnTo>
                    <a:lnTo>
                      <a:pt x="157431" y="1644130"/>
                    </a:lnTo>
                    <a:lnTo>
                      <a:pt x="177158" y="1675368"/>
                    </a:lnTo>
                    <a:lnTo>
                      <a:pt x="197940" y="1705914"/>
                    </a:lnTo>
                    <a:lnTo>
                      <a:pt x="219752" y="1735733"/>
                    </a:lnTo>
                    <a:lnTo>
                      <a:pt x="242570" y="1764790"/>
                    </a:lnTo>
                    <a:lnTo>
                      <a:pt x="266367" y="1793051"/>
                    </a:lnTo>
                    <a:lnTo>
                      <a:pt x="291114" y="1820483"/>
                    </a:lnTo>
                    <a:lnTo>
                      <a:pt x="316783" y="1847054"/>
                    </a:lnTo>
                    <a:lnTo>
                      <a:pt x="343345" y="1872734"/>
                    </a:lnTo>
                    <a:lnTo>
                      <a:pt x="370768" y="1897491"/>
                    </a:lnTo>
                    <a:lnTo>
                      <a:pt x="399020" y="1921299"/>
                    </a:lnTo>
                    <a:lnTo>
                      <a:pt x="428068" y="1944127"/>
                    </a:lnTo>
                    <a:lnTo>
                      <a:pt x="457878" y="1965951"/>
                    </a:lnTo>
                    <a:lnTo>
                      <a:pt x="488417" y="1986745"/>
                    </a:lnTo>
                    <a:lnTo>
                      <a:pt x="519647" y="2006484"/>
                    </a:lnTo>
                    <a:lnTo>
                      <a:pt x="551533" y="2025145"/>
                    </a:lnTo>
                    <a:lnTo>
                      <a:pt x="584037" y="2042707"/>
                    </a:lnTo>
                    <a:lnTo>
                      <a:pt x="617122" y="2059148"/>
                    </a:lnTo>
                    <a:lnTo>
                      <a:pt x="650749" y="2074451"/>
                    </a:lnTo>
                    <a:lnTo>
                      <a:pt x="684879" y="2088597"/>
                    </a:lnTo>
                    <a:lnTo>
                      <a:pt x="719472" y="2101570"/>
                    </a:lnTo>
                    <a:lnTo>
                      <a:pt x="754488" y="2113354"/>
                    </a:lnTo>
                    <a:lnTo>
                      <a:pt x="789885" y="2123936"/>
                    </a:lnTo>
                    <a:lnTo>
                      <a:pt x="825623" y="2133303"/>
                    </a:lnTo>
                    <a:lnTo>
                      <a:pt x="861660" y="2141445"/>
                    </a:lnTo>
                    <a:lnTo>
                      <a:pt x="897954" y="2148351"/>
                    </a:lnTo>
                    <a:lnTo>
                      <a:pt x="934463" y="2154015"/>
                    </a:lnTo>
                    <a:lnTo>
                      <a:pt x="971144" y="2158429"/>
                    </a:lnTo>
                    <a:lnTo>
                      <a:pt x="1007954" y="2161588"/>
                    </a:lnTo>
                    <a:lnTo>
                      <a:pt x="1044850" y="2163489"/>
                    </a:lnTo>
                    <a:lnTo>
                      <a:pt x="1081790" y="2164129"/>
                    </a:lnTo>
                    <a:lnTo>
                      <a:pt x="1118730" y="2163508"/>
                    </a:lnTo>
                    <a:lnTo>
                      <a:pt x="1155627" y="2161626"/>
                    </a:lnTo>
                    <a:lnTo>
                      <a:pt x="1192439" y="2158485"/>
                    </a:lnTo>
                    <a:lnTo>
                      <a:pt x="1229122" y="2154090"/>
                    </a:lnTo>
                    <a:lnTo>
                      <a:pt x="1265633" y="2148445"/>
                    </a:lnTo>
                    <a:lnTo>
                      <a:pt x="1301930" y="2141556"/>
                    </a:lnTo>
                    <a:lnTo>
                      <a:pt x="1337972" y="2133433"/>
                    </a:lnTo>
                    <a:lnTo>
                      <a:pt x="1329147" y="2097179"/>
                    </a:lnTo>
                    <a:lnTo>
                      <a:pt x="1320323" y="2060925"/>
                    </a:lnTo>
                    <a:lnTo>
                      <a:pt x="1311498" y="2024671"/>
                    </a:lnTo>
                    <a:lnTo>
                      <a:pt x="1302674" y="1988417"/>
                    </a:lnTo>
                    <a:lnTo>
                      <a:pt x="1293850" y="1952162"/>
                    </a:lnTo>
                    <a:lnTo>
                      <a:pt x="1285025" y="1915908"/>
                    </a:lnTo>
                    <a:lnTo>
                      <a:pt x="1276201" y="1879654"/>
                    </a:lnTo>
                    <a:lnTo>
                      <a:pt x="1267376" y="1843400"/>
                    </a:lnTo>
                    <a:lnTo>
                      <a:pt x="1258552" y="1807146"/>
                    </a:lnTo>
                    <a:lnTo>
                      <a:pt x="1249728" y="1770892"/>
                    </a:lnTo>
                    <a:lnTo>
                      <a:pt x="1240903" y="1734638"/>
                    </a:lnTo>
                    <a:lnTo>
                      <a:pt x="1232079" y="1698384"/>
                    </a:lnTo>
                    <a:lnTo>
                      <a:pt x="1223255" y="1662130"/>
                    </a:lnTo>
                    <a:lnTo>
                      <a:pt x="1214430" y="1625876"/>
                    </a:lnTo>
                    <a:lnTo>
                      <a:pt x="1205606" y="1589622"/>
                    </a:lnTo>
                    <a:lnTo>
                      <a:pt x="1196781" y="1553367"/>
                    </a:lnTo>
                    <a:lnTo>
                      <a:pt x="1187957" y="1517113"/>
                    </a:lnTo>
                    <a:lnTo>
                      <a:pt x="1179133" y="1480859"/>
                    </a:lnTo>
                    <a:lnTo>
                      <a:pt x="1170308" y="1444605"/>
                    </a:lnTo>
                    <a:lnTo>
                      <a:pt x="1161484" y="1408351"/>
                    </a:lnTo>
                    <a:lnTo>
                      <a:pt x="1152659" y="1372097"/>
                    </a:lnTo>
                    <a:lnTo>
                      <a:pt x="1143835" y="1335843"/>
                    </a:lnTo>
                    <a:lnTo>
                      <a:pt x="1135011" y="1299589"/>
                    </a:lnTo>
                    <a:lnTo>
                      <a:pt x="1126186" y="1263335"/>
                    </a:lnTo>
                    <a:lnTo>
                      <a:pt x="1117362" y="1227081"/>
                    </a:lnTo>
                    <a:lnTo>
                      <a:pt x="1108537" y="1190827"/>
                    </a:lnTo>
                    <a:lnTo>
                      <a:pt x="1099713" y="1154573"/>
                    </a:lnTo>
                    <a:lnTo>
                      <a:pt x="1090889" y="1118318"/>
                    </a:lnTo>
                    <a:close/>
                  </a:path>
                </a:pathLst>
              </a:custGeom>
              <a:solidFill>
                <a:srgbClr val="DEEBF7">
                  <a:alpha val="100000"/>
                </a:srgbClr>
              </a:solidFill>
            </p:spPr>
            <p:txBody>
              <a:bodyPr/>
              <a:lstStyle/>
              <a:p>
                <a:endParaRPr sz="1200"/>
              </a:p>
            </p:txBody>
          </p:sp>
          <p:sp>
            <p:nvSpPr>
              <p:cNvPr id="27" name="pg15"/>
              <p:cNvSpPr/>
              <p:nvPr/>
            </p:nvSpPr>
            <p:spPr>
              <a:xfrm>
                <a:off x="6577433" y="3781425"/>
                <a:ext cx="1071743" cy="1051368"/>
              </a:xfrm>
              <a:custGeom>
                <a:avLst/>
                <a:gdLst/>
                <a:ahLst/>
                <a:cxnLst/>
                <a:rect l="0" t="0" r="0" b="0"/>
                <a:pathLst>
                  <a:path w="1071743" h="1051368">
                    <a:moveTo>
                      <a:pt x="0" y="0"/>
                    </a:moveTo>
                    <a:lnTo>
                      <a:pt x="8824" y="36254"/>
                    </a:lnTo>
                    <a:lnTo>
                      <a:pt x="17648" y="72508"/>
                    </a:lnTo>
                    <a:lnTo>
                      <a:pt x="26473" y="108762"/>
                    </a:lnTo>
                    <a:lnTo>
                      <a:pt x="35297" y="145016"/>
                    </a:lnTo>
                    <a:lnTo>
                      <a:pt x="44121" y="181270"/>
                    </a:lnTo>
                    <a:lnTo>
                      <a:pt x="52946" y="217524"/>
                    </a:lnTo>
                    <a:lnTo>
                      <a:pt x="61770" y="253778"/>
                    </a:lnTo>
                    <a:lnTo>
                      <a:pt x="70595" y="290032"/>
                    </a:lnTo>
                    <a:lnTo>
                      <a:pt x="79419" y="326286"/>
                    </a:lnTo>
                    <a:lnTo>
                      <a:pt x="88243" y="362540"/>
                    </a:lnTo>
                    <a:lnTo>
                      <a:pt x="97068" y="398794"/>
                    </a:lnTo>
                    <a:lnTo>
                      <a:pt x="105892" y="435049"/>
                    </a:lnTo>
                    <a:lnTo>
                      <a:pt x="114717" y="471303"/>
                    </a:lnTo>
                    <a:lnTo>
                      <a:pt x="123541" y="507557"/>
                    </a:lnTo>
                    <a:lnTo>
                      <a:pt x="132365" y="543811"/>
                    </a:lnTo>
                    <a:lnTo>
                      <a:pt x="141190" y="580065"/>
                    </a:lnTo>
                    <a:lnTo>
                      <a:pt x="150014" y="616319"/>
                    </a:lnTo>
                    <a:lnTo>
                      <a:pt x="158838" y="652573"/>
                    </a:lnTo>
                    <a:lnTo>
                      <a:pt x="167663" y="688827"/>
                    </a:lnTo>
                    <a:lnTo>
                      <a:pt x="176487" y="725081"/>
                    </a:lnTo>
                    <a:lnTo>
                      <a:pt x="185312" y="761335"/>
                    </a:lnTo>
                    <a:lnTo>
                      <a:pt x="194136" y="797589"/>
                    </a:lnTo>
                    <a:lnTo>
                      <a:pt x="202960" y="833844"/>
                    </a:lnTo>
                    <a:lnTo>
                      <a:pt x="211785" y="870098"/>
                    </a:lnTo>
                    <a:lnTo>
                      <a:pt x="220609" y="906352"/>
                    </a:lnTo>
                    <a:lnTo>
                      <a:pt x="229434" y="942606"/>
                    </a:lnTo>
                    <a:lnTo>
                      <a:pt x="238258" y="978860"/>
                    </a:lnTo>
                    <a:lnTo>
                      <a:pt x="247082" y="1015114"/>
                    </a:lnTo>
                    <a:lnTo>
                      <a:pt x="255907" y="1051368"/>
                    </a:lnTo>
                    <a:lnTo>
                      <a:pt x="291612" y="1042030"/>
                    </a:lnTo>
                    <a:lnTo>
                      <a:pt x="326978" y="1031479"/>
                    </a:lnTo>
                    <a:lnTo>
                      <a:pt x="361963" y="1019728"/>
                    </a:lnTo>
                    <a:lnTo>
                      <a:pt x="396527" y="1006791"/>
                    </a:lnTo>
                    <a:lnTo>
                      <a:pt x="430630" y="992683"/>
                    </a:lnTo>
                    <a:lnTo>
                      <a:pt x="464233" y="977421"/>
                    </a:lnTo>
                    <a:lnTo>
                      <a:pt x="497295" y="961021"/>
                    </a:lnTo>
                    <a:lnTo>
                      <a:pt x="529778" y="943503"/>
                    </a:lnTo>
                    <a:lnTo>
                      <a:pt x="561646" y="924888"/>
                    </a:lnTo>
                    <a:lnTo>
                      <a:pt x="592860" y="905196"/>
                    </a:lnTo>
                    <a:lnTo>
                      <a:pt x="623384" y="884452"/>
                    </a:lnTo>
                    <a:lnTo>
                      <a:pt x="653183" y="862679"/>
                    </a:lnTo>
                    <a:lnTo>
                      <a:pt x="682222" y="839902"/>
                    </a:lnTo>
                    <a:lnTo>
                      <a:pt x="710468" y="816148"/>
                    </a:lnTo>
                    <a:lnTo>
                      <a:pt x="737887" y="791445"/>
                    </a:lnTo>
                    <a:lnTo>
                      <a:pt x="764448" y="765821"/>
                    </a:lnTo>
                    <a:lnTo>
                      <a:pt x="790119" y="739307"/>
                    </a:lnTo>
                    <a:lnTo>
                      <a:pt x="814872" y="711932"/>
                    </a:lnTo>
                    <a:lnTo>
                      <a:pt x="838676" y="683729"/>
                    </a:lnTo>
                    <a:lnTo>
                      <a:pt x="861505" y="654731"/>
                    </a:lnTo>
                    <a:lnTo>
                      <a:pt x="883332" y="624971"/>
                    </a:lnTo>
                    <a:lnTo>
                      <a:pt x="904131" y="594484"/>
                    </a:lnTo>
                    <a:lnTo>
                      <a:pt x="923878" y="563305"/>
                    </a:lnTo>
                    <a:lnTo>
                      <a:pt x="942550" y="531471"/>
                    </a:lnTo>
                    <a:lnTo>
                      <a:pt x="960126" y="499019"/>
                    </a:lnTo>
                    <a:lnTo>
                      <a:pt x="976586" y="465987"/>
                    </a:lnTo>
                    <a:lnTo>
                      <a:pt x="991909" y="432412"/>
                    </a:lnTo>
                    <a:lnTo>
                      <a:pt x="1006078" y="398334"/>
                    </a:lnTo>
                    <a:lnTo>
                      <a:pt x="1019077" y="363793"/>
                    </a:lnTo>
                    <a:lnTo>
                      <a:pt x="1030890" y="328829"/>
                    </a:lnTo>
                    <a:lnTo>
                      <a:pt x="1041504" y="293482"/>
                    </a:lnTo>
                    <a:lnTo>
                      <a:pt x="1050907" y="257794"/>
                    </a:lnTo>
                    <a:lnTo>
                      <a:pt x="1059087" y="221806"/>
                    </a:lnTo>
                    <a:lnTo>
                      <a:pt x="1066035" y="185560"/>
                    </a:lnTo>
                    <a:lnTo>
                      <a:pt x="1071743" y="149098"/>
                    </a:lnTo>
                    <a:lnTo>
                      <a:pt x="1034786" y="143956"/>
                    </a:lnTo>
                    <a:lnTo>
                      <a:pt x="997830" y="138815"/>
                    </a:lnTo>
                    <a:lnTo>
                      <a:pt x="960873" y="133674"/>
                    </a:lnTo>
                    <a:lnTo>
                      <a:pt x="923916" y="128532"/>
                    </a:lnTo>
                    <a:lnTo>
                      <a:pt x="886960" y="123391"/>
                    </a:lnTo>
                    <a:lnTo>
                      <a:pt x="850003" y="118250"/>
                    </a:lnTo>
                    <a:lnTo>
                      <a:pt x="813046" y="113108"/>
                    </a:lnTo>
                    <a:lnTo>
                      <a:pt x="776090" y="107967"/>
                    </a:lnTo>
                    <a:lnTo>
                      <a:pt x="739133" y="102826"/>
                    </a:lnTo>
                    <a:lnTo>
                      <a:pt x="702176" y="97684"/>
                    </a:lnTo>
                    <a:lnTo>
                      <a:pt x="665220" y="92543"/>
                    </a:lnTo>
                    <a:lnTo>
                      <a:pt x="628263" y="87402"/>
                    </a:lnTo>
                    <a:lnTo>
                      <a:pt x="591306" y="82260"/>
                    </a:lnTo>
                    <a:lnTo>
                      <a:pt x="554350" y="77119"/>
                    </a:lnTo>
                    <a:lnTo>
                      <a:pt x="517393" y="71978"/>
                    </a:lnTo>
                    <a:lnTo>
                      <a:pt x="480436" y="66837"/>
                    </a:lnTo>
                    <a:lnTo>
                      <a:pt x="443480" y="61695"/>
                    </a:lnTo>
                    <a:lnTo>
                      <a:pt x="406523" y="56554"/>
                    </a:lnTo>
                    <a:lnTo>
                      <a:pt x="369566" y="51413"/>
                    </a:lnTo>
                    <a:lnTo>
                      <a:pt x="332610" y="46271"/>
                    </a:lnTo>
                    <a:lnTo>
                      <a:pt x="295653" y="41130"/>
                    </a:lnTo>
                    <a:lnTo>
                      <a:pt x="258696" y="35989"/>
                    </a:lnTo>
                    <a:lnTo>
                      <a:pt x="221740" y="30847"/>
                    </a:lnTo>
                    <a:lnTo>
                      <a:pt x="184783" y="25706"/>
                    </a:lnTo>
                    <a:lnTo>
                      <a:pt x="147826" y="20565"/>
                    </a:lnTo>
                    <a:lnTo>
                      <a:pt x="110870" y="15423"/>
                    </a:lnTo>
                    <a:lnTo>
                      <a:pt x="73913" y="10282"/>
                    </a:lnTo>
                    <a:lnTo>
                      <a:pt x="36956" y="5141"/>
                    </a:lnTo>
                    <a:close/>
                  </a:path>
                </a:pathLst>
              </a:custGeom>
              <a:solidFill>
                <a:srgbClr val="9ECAE1">
                  <a:alpha val="81000"/>
                </a:srgbClr>
              </a:solidFill>
            </p:spPr>
            <p:txBody>
              <a:bodyPr/>
              <a:lstStyle/>
              <a:p>
                <a:endParaRPr sz="1200"/>
              </a:p>
            </p:txBody>
          </p:sp>
          <p:sp>
            <p:nvSpPr>
              <p:cNvPr id="29" name="pg16"/>
              <p:cNvSpPr/>
              <p:nvPr/>
            </p:nvSpPr>
            <p:spPr>
              <a:xfrm>
                <a:off x="6577433" y="2699360"/>
                <a:ext cx="1082063" cy="1231162"/>
              </a:xfrm>
              <a:custGeom>
                <a:avLst/>
                <a:gdLst/>
                <a:ahLst/>
                <a:cxnLst/>
                <a:rect l="0" t="0" r="0" b="0"/>
                <a:pathLst>
                  <a:path w="1082063" h="1231162">
                    <a:moveTo>
                      <a:pt x="0" y="1082064"/>
                    </a:moveTo>
                    <a:lnTo>
                      <a:pt x="36956" y="1087206"/>
                    </a:lnTo>
                    <a:lnTo>
                      <a:pt x="73913" y="1092347"/>
                    </a:lnTo>
                    <a:lnTo>
                      <a:pt x="110870" y="1097488"/>
                    </a:lnTo>
                    <a:lnTo>
                      <a:pt x="147826" y="1102630"/>
                    </a:lnTo>
                    <a:lnTo>
                      <a:pt x="184783" y="1107771"/>
                    </a:lnTo>
                    <a:lnTo>
                      <a:pt x="221740" y="1112912"/>
                    </a:lnTo>
                    <a:lnTo>
                      <a:pt x="258696" y="1118054"/>
                    </a:lnTo>
                    <a:lnTo>
                      <a:pt x="295653" y="1123195"/>
                    </a:lnTo>
                    <a:lnTo>
                      <a:pt x="332610" y="1128336"/>
                    </a:lnTo>
                    <a:lnTo>
                      <a:pt x="369566" y="1133477"/>
                    </a:lnTo>
                    <a:lnTo>
                      <a:pt x="406523" y="1138619"/>
                    </a:lnTo>
                    <a:lnTo>
                      <a:pt x="443480" y="1143760"/>
                    </a:lnTo>
                    <a:lnTo>
                      <a:pt x="480436" y="1148901"/>
                    </a:lnTo>
                    <a:lnTo>
                      <a:pt x="517393" y="1154043"/>
                    </a:lnTo>
                    <a:lnTo>
                      <a:pt x="554350" y="1159184"/>
                    </a:lnTo>
                    <a:lnTo>
                      <a:pt x="591306" y="1164325"/>
                    </a:lnTo>
                    <a:lnTo>
                      <a:pt x="628263" y="1169467"/>
                    </a:lnTo>
                    <a:lnTo>
                      <a:pt x="665220" y="1174608"/>
                    </a:lnTo>
                    <a:lnTo>
                      <a:pt x="702176" y="1179749"/>
                    </a:lnTo>
                    <a:lnTo>
                      <a:pt x="739133" y="1184891"/>
                    </a:lnTo>
                    <a:lnTo>
                      <a:pt x="776090" y="1190032"/>
                    </a:lnTo>
                    <a:lnTo>
                      <a:pt x="813046" y="1195173"/>
                    </a:lnTo>
                    <a:lnTo>
                      <a:pt x="850003" y="1200315"/>
                    </a:lnTo>
                    <a:lnTo>
                      <a:pt x="886960" y="1205456"/>
                    </a:lnTo>
                    <a:lnTo>
                      <a:pt x="923916" y="1210597"/>
                    </a:lnTo>
                    <a:lnTo>
                      <a:pt x="960873" y="1215738"/>
                    </a:lnTo>
                    <a:lnTo>
                      <a:pt x="997830" y="1220880"/>
                    </a:lnTo>
                    <a:lnTo>
                      <a:pt x="1034786" y="1226021"/>
                    </a:lnTo>
                    <a:lnTo>
                      <a:pt x="1071743" y="1231162"/>
                    </a:lnTo>
                    <a:lnTo>
                      <a:pt x="1076212" y="1194450"/>
                    </a:lnTo>
                    <a:lnTo>
                      <a:pt x="1079424" y="1157606"/>
                    </a:lnTo>
                    <a:lnTo>
                      <a:pt x="1081375" y="1120673"/>
                    </a:lnTo>
                    <a:lnTo>
                      <a:pt x="1082063" y="1083696"/>
                    </a:lnTo>
                    <a:lnTo>
                      <a:pt x="1081487" y="1046717"/>
                    </a:lnTo>
                    <a:lnTo>
                      <a:pt x="1079647" y="1009779"/>
                    </a:lnTo>
                    <a:lnTo>
                      <a:pt x="1076546" y="972925"/>
                    </a:lnTo>
                    <a:lnTo>
                      <a:pt x="1072188" y="936199"/>
                    </a:lnTo>
                    <a:lnTo>
                      <a:pt x="1066577" y="899644"/>
                    </a:lnTo>
                    <a:lnTo>
                      <a:pt x="1059720" y="863301"/>
                    </a:lnTo>
                    <a:lnTo>
                      <a:pt x="1051625" y="827214"/>
                    </a:lnTo>
                    <a:lnTo>
                      <a:pt x="1042301" y="791425"/>
                    </a:lnTo>
                    <a:lnTo>
                      <a:pt x="1031760" y="755975"/>
                    </a:lnTo>
                    <a:lnTo>
                      <a:pt x="1020014" y="720906"/>
                    </a:lnTo>
                    <a:lnTo>
                      <a:pt x="1007076" y="686260"/>
                    </a:lnTo>
                    <a:lnTo>
                      <a:pt x="992961" y="652075"/>
                    </a:lnTo>
                    <a:lnTo>
                      <a:pt x="977687" y="618393"/>
                    </a:lnTo>
                    <a:lnTo>
                      <a:pt x="961271" y="585252"/>
                    </a:lnTo>
                    <a:lnTo>
                      <a:pt x="943731" y="552692"/>
                    </a:lnTo>
                    <a:lnTo>
                      <a:pt x="925089" y="520750"/>
                    </a:lnTo>
                    <a:lnTo>
                      <a:pt x="905367" y="489464"/>
                    </a:lnTo>
                    <a:lnTo>
                      <a:pt x="884586" y="458871"/>
                    </a:lnTo>
                    <a:lnTo>
                      <a:pt x="862773" y="429005"/>
                    </a:lnTo>
                    <a:lnTo>
                      <a:pt x="839951" y="399902"/>
                    </a:lnTo>
                    <a:lnTo>
                      <a:pt x="816148" y="371596"/>
                    </a:lnTo>
                    <a:lnTo>
                      <a:pt x="791392" y="344120"/>
                    </a:lnTo>
                    <a:lnTo>
                      <a:pt x="765712" y="317506"/>
                    </a:lnTo>
                    <a:lnTo>
                      <a:pt x="739136" y="291785"/>
                    </a:lnTo>
                    <a:lnTo>
                      <a:pt x="711698" y="266988"/>
                    </a:lnTo>
                    <a:lnTo>
                      <a:pt x="683428" y="243142"/>
                    </a:lnTo>
                    <a:lnTo>
                      <a:pt x="654359" y="220277"/>
                    </a:lnTo>
                    <a:lnTo>
                      <a:pt x="624527" y="198418"/>
                    </a:lnTo>
                    <a:lnTo>
                      <a:pt x="593964" y="177592"/>
                    </a:lnTo>
                    <a:lnTo>
                      <a:pt x="562708" y="157822"/>
                    </a:lnTo>
                    <a:lnTo>
                      <a:pt x="530794" y="139132"/>
                    </a:lnTo>
                    <a:lnTo>
                      <a:pt x="498261" y="121544"/>
                    </a:lnTo>
                    <a:lnTo>
                      <a:pt x="465145" y="105077"/>
                    </a:lnTo>
                    <a:lnTo>
                      <a:pt x="431486" y="89752"/>
                    </a:lnTo>
                    <a:lnTo>
                      <a:pt x="397323" y="75586"/>
                    </a:lnTo>
                    <a:lnTo>
                      <a:pt x="362695" y="62596"/>
                    </a:lnTo>
                    <a:lnTo>
                      <a:pt x="327644" y="50797"/>
                    </a:lnTo>
                    <a:lnTo>
                      <a:pt x="292210" y="40202"/>
                    </a:lnTo>
                    <a:lnTo>
                      <a:pt x="256435" y="30825"/>
                    </a:lnTo>
                    <a:lnTo>
                      <a:pt x="220360" y="22675"/>
                    </a:lnTo>
                    <a:lnTo>
                      <a:pt x="184028" y="15763"/>
                    </a:lnTo>
                    <a:lnTo>
                      <a:pt x="147481" y="10097"/>
                    </a:lnTo>
                    <a:lnTo>
                      <a:pt x="110762" y="5683"/>
                    </a:lnTo>
                    <a:lnTo>
                      <a:pt x="73913" y="2527"/>
                    </a:lnTo>
                    <a:lnTo>
                      <a:pt x="36978" y="632"/>
                    </a:lnTo>
                    <a:lnTo>
                      <a:pt x="0" y="0"/>
                    </a:lnTo>
                    <a:lnTo>
                      <a:pt x="0" y="37312"/>
                    </a:lnTo>
                    <a:lnTo>
                      <a:pt x="0" y="74625"/>
                    </a:lnTo>
                    <a:lnTo>
                      <a:pt x="0" y="111937"/>
                    </a:lnTo>
                    <a:lnTo>
                      <a:pt x="0" y="149250"/>
                    </a:lnTo>
                    <a:lnTo>
                      <a:pt x="0" y="186562"/>
                    </a:lnTo>
                    <a:lnTo>
                      <a:pt x="0" y="223875"/>
                    </a:lnTo>
                    <a:lnTo>
                      <a:pt x="0" y="261188"/>
                    </a:lnTo>
                    <a:lnTo>
                      <a:pt x="0" y="298500"/>
                    </a:lnTo>
                    <a:lnTo>
                      <a:pt x="0" y="335813"/>
                    </a:lnTo>
                    <a:lnTo>
                      <a:pt x="0" y="373125"/>
                    </a:lnTo>
                    <a:lnTo>
                      <a:pt x="0" y="410438"/>
                    </a:lnTo>
                    <a:lnTo>
                      <a:pt x="0" y="447750"/>
                    </a:lnTo>
                    <a:lnTo>
                      <a:pt x="0" y="485063"/>
                    </a:lnTo>
                    <a:lnTo>
                      <a:pt x="0" y="522376"/>
                    </a:lnTo>
                    <a:lnTo>
                      <a:pt x="0" y="559688"/>
                    </a:lnTo>
                    <a:lnTo>
                      <a:pt x="0" y="597001"/>
                    </a:lnTo>
                    <a:lnTo>
                      <a:pt x="0" y="634313"/>
                    </a:lnTo>
                    <a:lnTo>
                      <a:pt x="0" y="671626"/>
                    </a:lnTo>
                    <a:lnTo>
                      <a:pt x="0" y="708939"/>
                    </a:lnTo>
                    <a:lnTo>
                      <a:pt x="0" y="746251"/>
                    </a:lnTo>
                    <a:lnTo>
                      <a:pt x="0" y="783564"/>
                    </a:lnTo>
                    <a:lnTo>
                      <a:pt x="0" y="820876"/>
                    </a:lnTo>
                    <a:lnTo>
                      <a:pt x="0" y="858189"/>
                    </a:lnTo>
                    <a:lnTo>
                      <a:pt x="0" y="895501"/>
                    </a:lnTo>
                    <a:lnTo>
                      <a:pt x="0" y="932814"/>
                    </a:lnTo>
                    <a:lnTo>
                      <a:pt x="0" y="970127"/>
                    </a:lnTo>
                    <a:lnTo>
                      <a:pt x="0" y="1007439"/>
                    </a:lnTo>
                    <a:lnTo>
                      <a:pt x="0" y="1044752"/>
                    </a:lnTo>
                    <a:close/>
                  </a:path>
                </a:pathLst>
              </a:custGeom>
              <a:solidFill>
                <a:srgbClr val="3182BD">
                  <a:alpha val="57000"/>
                </a:srgbClr>
              </a:solidFill>
            </p:spPr>
            <p:txBody>
              <a:bodyPr/>
              <a:lstStyle/>
              <a:p>
                <a:endParaRPr sz="1200"/>
              </a:p>
            </p:txBody>
          </p:sp>
          <p:sp>
            <p:nvSpPr>
              <p:cNvPr id="30" name="tx17"/>
              <p:cNvSpPr/>
              <p:nvPr/>
            </p:nvSpPr>
            <p:spPr>
              <a:xfrm>
                <a:off x="5829832" y="3701430"/>
                <a:ext cx="512294" cy="1363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1420"/>
                  </a:lnSpc>
                </a:pPr>
                <a:r>
                  <a:rPr sz="1200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53.8%</a:t>
                </a:r>
                <a:endParaRPr sz="1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31" name="tx18"/>
              <p:cNvSpPr/>
              <p:nvPr/>
            </p:nvSpPr>
            <p:spPr>
              <a:xfrm>
                <a:off x="6885895" y="4229811"/>
                <a:ext cx="512294" cy="1363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1420"/>
                  </a:lnSpc>
                </a:pPr>
                <a:r>
                  <a:rPr sz="1200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19.0%</a:t>
                </a:r>
                <a:endParaRPr sz="1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33" name="tx19"/>
              <p:cNvSpPr/>
              <p:nvPr/>
            </p:nvSpPr>
            <p:spPr>
              <a:xfrm>
                <a:off x="6821599" y="3363967"/>
                <a:ext cx="512294" cy="1363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1420"/>
                  </a:lnSpc>
                </a:pPr>
                <a:r>
                  <a:rPr sz="1200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27.2%</a:t>
                </a:r>
                <a:endParaRPr sz="1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34" name="tx24"/>
              <p:cNvSpPr/>
              <p:nvPr/>
            </p:nvSpPr>
            <p:spPr>
              <a:xfrm>
                <a:off x="5670004" y="3528017"/>
                <a:ext cx="813752" cy="10221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880"/>
                  </a:lnSpc>
                </a:pPr>
                <a:r>
                  <a:rPr sz="1200" b="1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chronic nephritis</a:t>
                </a:r>
                <a:endParaRPr sz="1200" b="1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35" name="tx25"/>
              <p:cNvSpPr/>
              <p:nvPr/>
            </p:nvSpPr>
            <p:spPr>
              <a:xfrm>
                <a:off x="6582384" y="4039615"/>
                <a:ext cx="1286113" cy="10351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880"/>
                  </a:lnSpc>
                </a:pPr>
                <a:r>
                  <a:rPr sz="1200" b="1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hypertensive nephropathy</a:t>
                </a:r>
                <a:endParaRPr sz="1200" b="1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  <p:sp>
            <p:nvSpPr>
              <p:cNvPr id="36" name="tx26"/>
              <p:cNvSpPr/>
              <p:nvPr/>
            </p:nvSpPr>
            <p:spPr>
              <a:xfrm>
                <a:off x="6577433" y="3153260"/>
                <a:ext cx="1006440" cy="8130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lstStyle/>
              <a:p>
                <a:pPr>
                  <a:lnSpc>
                    <a:spcPts val="880"/>
                  </a:lnSpc>
                </a:pPr>
                <a:r>
                  <a:rPr sz="1200" b="1" dirty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cs typeface="Arial" panose="020B0604020202020204"/>
                  </a:rPr>
                  <a:t>other renal diseases</a:t>
                </a:r>
                <a:endParaRPr sz="1200" b="1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cs typeface="Arial" panose="020B0604020202020204"/>
                </a:endParaRPr>
              </a:p>
            </p:txBody>
          </p:sp>
        </p:grp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DFjNmY3NmQwYTM5OTc3MjhhMzViNzFkMWYyMGFlNTY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984</Words>
  <Application>WPS 演示</Application>
  <PresentationFormat>自定义</PresentationFormat>
  <Paragraphs>40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Times New Roman</vt:lpstr>
      <vt:lpstr>Arial</vt:lpstr>
      <vt:lpstr>Calibri</vt:lpstr>
      <vt:lpstr>微软雅黑</vt:lpstr>
      <vt:lpstr>Arial Unicode MS</vt:lpstr>
      <vt:lpstr>等线 Light</vt:lpstr>
      <vt:lpstr>Calibri Light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lps</dc:creator>
  <cp:lastModifiedBy>雨季不再来</cp:lastModifiedBy>
  <cp:revision>15</cp:revision>
  <dcterms:created xsi:type="dcterms:W3CDTF">2023-08-09T12:44:00Z</dcterms:created>
  <dcterms:modified xsi:type="dcterms:W3CDTF">2024-04-07T08:43:52Z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2052-12.1.0.16417</vt:lpwstr>
  </property>
</Properties>
</file>