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5087600" cy="10698163"/>
  <p:notesSz cx="6858000" cy="9144000"/>
  <p:defaultTextStyle>
    <a:defPPr>
      <a:defRPr lang="en-US"/>
    </a:defPPr>
    <a:lvl1pPr marL="0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6237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2474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78712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04949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31186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57423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83660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09898" algn="l" defTabSz="10524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70">
          <p15:clr>
            <a:srgbClr val="A4A3A4"/>
          </p15:clr>
        </p15:guide>
        <p15:guide id="2" pos="47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5" d="100"/>
          <a:sy n="65" d="100"/>
        </p:scale>
        <p:origin x="822" y="21"/>
      </p:cViewPr>
      <p:guideLst>
        <p:guide orient="horz" pos="3370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1570" y="3323370"/>
            <a:ext cx="12824460" cy="22931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3140" y="6062292"/>
            <a:ext cx="10561320" cy="2733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6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2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04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1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5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83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09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2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49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817" y="6874563"/>
            <a:ext cx="12824460" cy="2124774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1817" y="4534341"/>
            <a:ext cx="12824460" cy="234022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62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2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8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04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31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57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83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098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327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9" y="2496240"/>
            <a:ext cx="7229475" cy="706029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98184" y="2496240"/>
            <a:ext cx="7229475" cy="706029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4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428422"/>
            <a:ext cx="13578840" cy="17830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4" y="2394706"/>
            <a:ext cx="6666310" cy="99799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6237" indent="0">
              <a:buNone/>
              <a:defRPr sz="2300" b="1"/>
            </a:lvl2pPr>
            <a:lvl3pPr marL="1052474" indent="0">
              <a:buNone/>
              <a:defRPr sz="2100" b="1"/>
            </a:lvl3pPr>
            <a:lvl4pPr marL="1578712" indent="0">
              <a:buNone/>
              <a:defRPr sz="1800" b="1"/>
            </a:lvl4pPr>
            <a:lvl5pPr marL="2104949" indent="0">
              <a:buNone/>
              <a:defRPr sz="1800" b="1"/>
            </a:lvl5pPr>
            <a:lvl6pPr marL="2631186" indent="0">
              <a:buNone/>
              <a:defRPr sz="1800" b="1"/>
            </a:lvl6pPr>
            <a:lvl7pPr marL="3157423" indent="0">
              <a:buNone/>
              <a:defRPr sz="1800" b="1"/>
            </a:lvl7pPr>
            <a:lvl8pPr marL="3683660" indent="0">
              <a:buNone/>
              <a:defRPr sz="1800" b="1"/>
            </a:lvl8pPr>
            <a:lvl9pPr marL="42098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4" y="3392705"/>
            <a:ext cx="6666310" cy="616382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4295" y="2394706"/>
            <a:ext cx="6668930" cy="99799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6237" indent="0">
              <a:buNone/>
              <a:defRPr sz="2300" b="1"/>
            </a:lvl2pPr>
            <a:lvl3pPr marL="1052474" indent="0">
              <a:buNone/>
              <a:defRPr sz="2100" b="1"/>
            </a:lvl3pPr>
            <a:lvl4pPr marL="1578712" indent="0">
              <a:buNone/>
              <a:defRPr sz="1800" b="1"/>
            </a:lvl4pPr>
            <a:lvl5pPr marL="2104949" indent="0">
              <a:buNone/>
              <a:defRPr sz="1800" b="1"/>
            </a:lvl5pPr>
            <a:lvl6pPr marL="2631186" indent="0">
              <a:buNone/>
              <a:defRPr sz="1800" b="1"/>
            </a:lvl6pPr>
            <a:lvl7pPr marL="3157423" indent="0">
              <a:buNone/>
              <a:defRPr sz="1800" b="1"/>
            </a:lvl7pPr>
            <a:lvl8pPr marL="3683660" indent="0">
              <a:buNone/>
              <a:defRPr sz="1800" b="1"/>
            </a:lvl8pPr>
            <a:lvl9pPr marL="42098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64295" y="3392705"/>
            <a:ext cx="6668930" cy="616382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5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56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81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4" y="425946"/>
            <a:ext cx="4963717" cy="181274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834" y="425950"/>
            <a:ext cx="8434386" cy="9130587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4" y="2238692"/>
            <a:ext cx="4963717" cy="7317841"/>
          </a:xfrm>
        </p:spPr>
        <p:txBody>
          <a:bodyPr/>
          <a:lstStyle>
            <a:lvl1pPr marL="0" indent="0">
              <a:buNone/>
              <a:defRPr sz="1600"/>
            </a:lvl1pPr>
            <a:lvl2pPr marL="526237" indent="0">
              <a:buNone/>
              <a:defRPr sz="1400"/>
            </a:lvl2pPr>
            <a:lvl3pPr marL="1052474" indent="0">
              <a:buNone/>
              <a:defRPr sz="1200"/>
            </a:lvl3pPr>
            <a:lvl4pPr marL="1578712" indent="0">
              <a:buNone/>
              <a:defRPr sz="1000"/>
            </a:lvl4pPr>
            <a:lvl5pPr marL="2104949" indent="0">
              <a:buNone/>
              <a:defRPr sz="1000"/>
            </a:lvl5pPr>
            <a:lvl6pPr marL="2631186" indent="0">
              <a:buNone/>
              <a:defRPr sz="1000"/>
            </a:lvl6pPr>
            <a:lvl7pPr marL="3157423" indent="0">
              <a:buNone/>
              <a:defRPr sz="1000"/>
            </a:lvl7pPr>
            <a:lvl8pPr marL="3683660" indent="0">
              <a:buNone/>
              <a:defRPr sz="1000"/>
            </a:lvl8pPr>
            <a:lvl9pPr marL="42098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80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275" y="7488714"/>
            <a:ext cx="9052560" cy="8840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7275" y="955901"/>
            <a:ext cx="9052560" cy="6418898"/>
          </a:xfrm>
        </p:spPr>
        <p:txBody>
          <a:bodyPr/>
          <a:lstStyle>
            <a:lvl1pPr marL="0" indent="0">
              <a:buNone/>
              <a:defRPr sz="3700"/>
            </a:lvl1pPr>
            <a:lvl2pPr marL="526237" indent="0">
              <a:buNone/>
              <a:defRPr sz="3200"/>
            </a:lvl2pPr>
            <a:lvl3pPr marL="1052474" indent="0">
              <a:buNone/>
              <a:defRPr sz="2800"/>
            </a:lvl3pPr>
            <a:lvl4pPr marL="1578712" indent="0">
              <a:buNone/>
              <a:defRPr sz="2300"/>
            </a:lvl4pPr>
            <a:lvl5pPr marL="2104949" indent="0">
              <a:buNone/>
              <a:defRPr sz="2300"/>
            </a:lvl5pPr>
            <a:lvl6pPr marL="2631186" indent="0">
              <a:buNone/>
              <a:defRPr sz="2300"/>
            </a:lvl6pPr>
            <a:lvl7pPr marL="3157423" indent="0">
              <a:buNone/>
              <a:defRPr sz="2300"/>
            </a:lvl7pPr>
            <a:lvl8pPr marL="3683660" indent="0">
              <a:buNone/>
              <a:defRPr sz="2300"/>
            </a:lvl8pPr>
            <a:lvl9pPr marL="4209898" indent="0">
              <a:buNone/>
              <a:defRPr sz="23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7275" y="8372800"/>
            <a:ext cx="9052560" cy="1255547"/>
          </a:xfrm>
        </p:spPr>
        <p:txBody>
          <a:bodyPr/>
          <a:lstStyle>
            <a:lvl1pPr marL="0" indent="0">
              <a:buNone/>
              <a:defRPr sz="1600"/>
            </a:lvl1pPr>
            <a:lvl2pPr marL="526237" indent="0">
              <a:buNone/>
              <a:defRPr sz="1400"/>
            </a:lvl2pPr>
            <a:lvl3pPr marL="1052474" indent="0">
              <a:buNone/>
              <a:defRPr sz="1200"/>
            </a:lvl3pPr>
            <a:lvl4pPr marL="1578712" indent="0">
              <a:buNone/>
              <a:defRPr sz="1000"/>
            </a:lvl4pPr>
            <a:lvl5pPr marL="2104949" indent="0">
              <a:buNone/>
              <a:defRPr sz="1000"/>
            </a:lvl5pPr>
            <a:lvl6pPr marL="2631186" indent="0">
              <a:buNone/>
              <a:defRPr sz="1000"/>
            </a:lvl6pPr>
            <a:lvl7pPr marL="3157423" indent="0">
              <a:buNone/>
              <a:defRPr sz="1000"/>
            </a:lvl7pPr>
            <a:lvl8pPr marL="3683660" indent="0">
              <a:buNone/>
              <a:defRPr sz="1000"/>
            </a:lvl8pPr>
            <a:lvl9pPr marL="42098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27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60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50052" y="428427"/>
            <a:ext cx="3677604" cy="91281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9" y="428427"/>
            <a:ext cx="10781349" cy="91281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73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28422"/>
            <a:ext cx="13578840" cy="1783027"/>
          </a:xfrm>
          <a:prstGeom prst="rect">
            <a:avLst/>
          </a:prstGeom>
        </p:spPr>
        <p:txBody>
          <a:bodyPr vert="horz" lIns="105247" tIns="52624" rIns="105247" bIns="52624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496240"/>
            <a:ext cx="13578840" cy="7060293"/>
          </a:xfrm>
          <a:prstGeom prst="rect">
            <a:avLst/>
          </a:prstGeom>
        </p:spPr>
        <p:txBody>
          <a:bodyPr vert="horz" lIns="105247" tIns="52624" rIns="105247" bIns="526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9915617"/>
            <a:ext cx="3520440" cy="569578"/>
          </a:xfrm>
          <a:prstGeom prst="rect">
            <a:avLst/>
          </a:prstGeom>
        </p:spPr>
        <p:txBody>
          <a:bodyPr vert="horz" lIns="105247" tIns="52624" rIns="105247" bIns="5262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5D40C-A8DC-479A-A5D3-E7B4936A184B}" type="datetimeFigureOut">
              <a:rPr lang="en-GB" smtClean="0"/>
              <a:t>31/03/2024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54930" y="9915617"/>
            <a:ext cx="4777740" cy="569578"/>
          </a:xfrm>
          <a:prstGeom prst="rect">
            <a:avLst/>
          </a:prstGeom>
        </p:spPr>
        <p:txBody>
          <a:bodyPr vert="horz" lIns="105247" tIns="52624" rIns="105247" bIns="5262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2780" y="9915617"/>
            <a:ext cx="3520440" cy="569578"/>
          </a:xfrm>
          <a:prstGeom prst="rect">
            <a:avLst/>
          </a:prstGeom>
        </p:spPr>
        <p:txBody>
          <a:bodyPr vert="horz" lIns="105247" tIns="52624" rIns="105247" bIns="5262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35FAC-C7EA-4164-B888-497B3F49A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27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52474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4678" indent="-394678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5135" indent="-328898" algn="l" defTabSz="1052474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5593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1830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68067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94305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20542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46779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73016" indent="-263119" algn="l" defTabSz="10524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6237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2474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8712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04949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1186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57423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3660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09898" algn="l" defTabSz="10524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43000" y="777081"/>
            <a:ext cx="12801600" cy="9144000"/>
            <a:chOff x="1143000" y="777081"/>
            <a:chExt cx="12801600" cy="9144000"/>
          </a:xfrm>
        </p:grpSpPr>
        <p:sp>
          <p:nvSpPr>
            <p:cNvPr id="3" name="rc3"/>
            <p:cNvSpPr/>
            <p:nvPr/>
          </p:nvSpPr>
          <p:spPr>
            <a:xfrm>
              <a:off x="1143000" y="777081"/>
              <a:ext cx="12801600" cy="91440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" name="rc4"/>
            <p:cNvSpPr/>
            <p:nvPr/>
          </p:nvSpPr>
          <p:spPr>
            <a:xfrm>
              <a:off x="1143000" y="777081"/>
              <a:ext cx="12801599" cy="9143999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" name="rc5"/>
            <p:cNvSpPr/>
            <p:nvPr/>
          </p:nvSpPr>
          <p:spPr>
            <a:xfrm>
              <a:off x="1212589" y="846670"/>
              <a:ext cx="6453223" cy="438542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" name="rc6"/>
            <p:cNvSpPr/>
            <p:nvPr/>
          </p:nvSpPr>
          <p:spPr>
            <a:xfrm>
              <a:off x="2199913" y="1071539"/>
              <a:ext cx="4347598" cy="37488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pl7"/>
            <p:cNvSpPr/>
            <p:nvPr/>
          </p:nvSpPr>
          <p:spPr>
            <a:xfrm>
              <a:off x="2199913" y="4200849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" name="pl8"/>
            <p:cNvSpPr/>
            <p:nvPr/>
          </p:nvSpPr>
          <p:spPr>
            <a:xfrm>
              <a:off x="2199913" y="3101392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" name="pl9"/>
            <p:cNvSpPr/>
            <p:nvPr/>
          </p:nvSpPr>
          <p:spPr>
            <a:xfrm>
              <a:off x="2199913" y="2001935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pl10"/>
            <p:cNvSpPr/>
            <p:nvPr/>
          </p:nvSpPr>
          <p:spPr>
            <a:xfrm>
              <a:off x="3426533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pl11"/>
            <p:cNvSpPr/>
            <p:nvPr/>
          </p:nvSpPr>
          <p:spPr>
            <a:xfrm>
              <a:off x="4599533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pl12"/>
            <p:cNvSpPr/>
            <p:nvPr/>
          </p:nvSpPr>
          <p:spPr>
            <a:xfrm>
              <a:off x="5428524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pl13"/>
            <p:cNvSpPr/>
            <p:nvPr/>
          </p:nvSpPr>
          <p:spPr>
            <a:xfrm>
              <a:off x="2199913" y="4750577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pl14"/>
            <p:cNvSpPr/>
            <p:nvPr/>
          </p:nvSpPr>
          <p:spPr>
            <a:xfrm>
              <a:off x="2199913" y="3651120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pl15"/>
            <p:cNvSpPr/>
            <p:nvPr/>
          </p:nvSpPr>
          <p:spPr>
            <a:xfrm>
              <a:off x="2199913" y="2551663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pl16"/>
            <p:cNvSpPr/>
            <p:nvPr/>
          </p:nvSpPr>
          <p:spPr>
            <a:xfrm>
              <a:off x="2199913" y="1452206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" name="pl17"/>
            <p:cNvSpPr/>
            <p:nvPr/>
          </p:nvSpPr>
          <p:spPr>
            <a:xfrm>
              <a:off x="2597542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pl18"/>
            <p:cNvSpPr/>
            <p:nvPr/>
          </p:nvSpPr>
          <p:spPr>
            <a:xfrm>
              <a:off x="4255524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pl19"/>
            <p:cNvSpPr/>
            <p:nvPr/>
          </p:nvSpPr>
          <p:spPr>
            <a:xfrm>
              <a:off x="4943542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pl20"/>
            <p:cNvSpPr/>
            <p:nvPr/>
          </p:nvSpPr>
          <p:spPr>
            <a:xfrm>
              <a:off x="5913506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pl21"/>
            <p:cNvSpPr/>
            <p:nvPr/>
          </p:nvSpPr>
          <p:spPr>
            <a:xfrm>
              <a:off x="2397531" y="3396753"/>
              <a:ext cx="3952362" cy="232899"/>
            </a:xfrm>
            <a:custGeom>
              <a:avLst/>
              <a:gdLst/>
              <a:ahLst/>
              <a:cxnLst/>
              <a:rect l="0" t="0" r="0" b="0"/>
              <a:pathLst>
                <a:path w="3952362" h="232899">
                  <a:moveTo>
                    <a:pt x="0" y="0"/>
                  </a:moveTo>
                  <a:lnTo>
                    <a:pt x="66989" y="611"/>
                  </a:lnTo>
                  <a:lnTo>
                    <a:pt x="133978" y="1242"/>
                  </a:lnTo>
                  <a:lnTo>
                    <a:pt x="200967" y="1985"/>
                  </a:lnTo>
                  <a:lnTo>
                    <a:pt x="267956" y="2786"/>
                  </a:lnTo>
                  <a:lnTo>
                    <a:pt x="334945" y="3617"/>
                  </a:lnTo>
                  <a:lnTo>
                    <a:pt x="401935" y="4576"/>
                  </a:lnTo>
                  <a:lnTo>
                    <a:pt x="468924" y="5618"/>
                  </a:lnTo>
                  <a:lnTo>
                    <a:pt x="535913" y="6741"/>
                  </a:lnTo>
                  <a:lnTo>
                    <a:pt x="602902" y="7913"/>
                  </a:lnTo>
                  <a:lnTo>
                    <a:pt x="669891" y="9226"/>
                  </a:lnTo>
                  <a:lnTo>
                    <a:pt x="736881" y="10420"/>
                  </a:lnTo>
                  <a:lnTo>
                    <a:pt x="803870" y="11715"/>
                  </a:lnTo>
                  <a:lnTo>
                    <a:pt x="870859" y="13071"/>
                  </a:lnTo>
                  <a:lnTo>
                    <a:pt x="937848" y="14612"/>
                  </a:lnTo>
                  <a:lnTo>
                    <a:pt x="1004837" y="16299"/>
                  </a:lnTo>
                  <a:lnTo>
                    <a:pt x="1071826" y="18125"/>
                  </a:lnTo>
                  <a:lnTo>
                    <a:pt x="1138816" y="20106"/>
                  </a:lnTo>
                  <a:lnTo>
                    <a:pt x="1205805" y="22206"/>
                  </a:lnTo>
                  <a:lnTo>
                    <a:pt x="1272794" y="24559"/>
                  </a:lnTo>
                  <a:lnTo>
                    <a:pt x="1339783" y="27171"/>
                  </a:lnTo>
                  <a:lnTo>
                    <a:pt x="1406772" y="30126"/>
                  </a:lnTo>
                  <a:lnTo>
                    <a:pt x="1473762" y="33370"/>
                  </a:lnTo>
                  <a:lnTo>
                    <a:pt x="1540751" y="36876"/>
                  </a:lnTo>
                  <a:lnTo>
                    <a:pt x="1607740" y="40654"/>
                  </a:lnTo>
                  <a:lnTo>
                    <a:pt x="1674729" y="44691"/>
                  </a:lnTo>
                  <a:lnTo>
                    <a:pt x="1741718" y="49083"/>
                  </a:lnTo>
                  <a:lnTo>
                    <a:pt x="1808708" y="53525"/>
                  </a:lnTo>
                  <a:lnTo>
                    <a:pt x="1875697" y="56434"/>
                  </a:lnTo>
                  <a:lnTo>
                    <a:pt x="1942686" y="59450"/>
                  </a:lnTo>
                  <a:lnTo>
                    <a:pt x="2009675" y="62718"/>
                  </a:lnTo>
                  <a:lnTo>
                    <a:pt x="2076664" y="65166"/>
                  </a:lnTo>
                  <a:lnTo>
                    <a:pt x="2143653" y="67339"/>
                  </a:lnTo>
                  <a:lnTo>
                    <a:pt x="2210643" y="69544"/>
                  </a:lnTo>
                  <a:lnTo>
                    <a:pt x="2277632" y="72038"/>
                  </a:lnTo>
                  <a:lnTo>
                    <a:pt x="2344621" y="73929"/>
                  </a:lnTo>
                  <a:lnTo>
                    <a:pt x="2411610" y="75782"/>
                  </a:lnTo>
                  <a:lnTo>
                    <a:pt x="2478599" y="77913"/>
                  </a:lnTo>
                  <a:lnTo>
                    <a:pt x="2545589" y="80092"/>
                  </a:lnTo>
                  <a:lnTo>
                    <a:pt x="2612578" y="82570"/>
                  </a:lnTo>
                  <a:lnTo>
                    <a:pt x="2679567" y="85183"/>
                  </a:lnTo>
                  <a:lnTo>
                    <a:pt x="2746556" y="88007"/>
                  </a:lnTo>
                  <a:lnTo>
                    <a:pt x="2813545" y="91058"/>
                  </a:lnTo>
                  <a:lnTo>
                    <a:pt x="2880535" y="94342"/>
                  </a:lnTo>
                  <a:lnTo>
                    <a:pt x="2947524" y="98192"/>
                  </a:lnTo>
                  <a:lnTo>
                    <a:pt x="3014513" y="102482"/>
                  </a:lnTo>
                  <a:lnTo>
                    <a:pt x="3081502" y="107161"/>
                  </a:lnTo>
                  <a:lnTo>
                    <a:pt x="3148491" y="112145"/>
                  </a:lnTo>
                  <a:lnTo>
                    <a:pt x="3215480" y="117541"/>
                  </a:lnTo>
                  <a:lnTo>
                    <a:pt x="3282470" y="123446"/>
                  </a:lnTo>
                  <a:lnTo>
                    <a:pt x="3349459" y="129918"/>
                  </a:lnTo>
                  <a:lnTo>
                    <a:pt x="3416448" y="136829"/>
                  </a:lnTo>
                  <a:lnTo>
                    <a:pt x="3483437" y="144229"/>
                  </a:lnTo>
                  <a:lnTo>
                    <a:pt x="3550426" y="152153"/>
                  </a:lnTo>
                  <a:lnTo>
                    <a:pt x="3617416" y="160600"/>
                  </a:lnTo>
                  <a:lnTo>
                    <a:pt x="3684405" y="169614"/>
                  </a:lnTo>
                  <a:lnTo>
                    <a:pt x="3751394" y="180961"/>
                  </a:lnTo>
                  <a:lnTo>
                    <a:pt x="3818383" y="196572"/>
                  </a:lnTo>
                  <a:lnTo>
                    <a:pt x="3885372" y="213780"/>
                  </a:lnTo>
                  <a:lnTo>
                    <a:pt x="3952362" y="232899"/>
                  </a:lnTo>
                </a:path>
              </a:pathLst>
            </a:custGeom>
            <a:ln w="16260" cap="flat">
              <a:solidFill>
                <a:srgbClr val="543005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pl22"/>
            <p:cNvSpPr/>
            <p:nvPr/>
          </p:nvSpPr>
          <p:spPr>
            <a:xfrm>
              <a:off x="2397531" y="3660444"/>
              <a:ext cx="3215480" cy="145153"/>
            </a:xfrm>
            <a:custGeom>
              <a:avLst/>
              <a:gdLst/>
              <a:ahLst/>
              <a:cxnLst/>
              <a:rect l="0" t="0" r="0" b="0"/>
              <a:pathLst>
                <a:path w="3215480" h="145153">
                  <a:moveTo>
                    <a:pt x="0" y="145153"/>
                  </a:moveTo>
                  <a:lnTo>
                    <a:pt x="66989" y="144598"/>
                  </a:lnTo>
                  <a:lnTo>
                    <a:pt x="133978" y="144014"/>
                  </a:lnTo>
                  <a:lnTo>
                    <a:pt x="200967" y="143335"/>
                  </a:lnTo>
                  <a:lnTo>
                    <a:pt x="267956" y="142593"/>
                  </a:lnTo>
                  <a:lnTo>
                    <a:pt x="334945" y="141818"/>
                  </a:lnTo>
                  <a:lnTo>
                    <a:pt x="401935" y="140928"/>
                  </a:lnTo>
                  <a:lnTo>
                    <a:pt x="468924" y="139958"/>
                  </a:lnTo>
                  <a:lnTo>
                    <a:pt x="535913" y="138906"/>
                  </a:lnTo>
                  <a:lnTo>
                    <a:pt x="602902" y="137792"/>
                  </a:lnTo>
                  <a:lnTo>
                    <a:pt x="669891" y="136583"/>
                  </a:lnTo>
                  <a:lnTo>
                    <a:pt x="736881" y="136067"/>
                  </a:lnTo>
                  <a:lnTo>
                    <a:pt x="803870" y="135498"/>
                  </a:lnTo>
                  <a:lnTo>
                    <a:pt x="870859" y="134896"/>
                  </a:lnTo>
                  <a:lnTo>
                    <a:pt x="937848" y="134228"/>
                  </a:lnTo>
                  <a:lnTo>
                    <a:pt x="1004837" y="133520"/>
                  </a:lnTo>
                  <a:lnTo>
                    <a:pt x="1071826" y="132745"/>
                  </a:lnTo>
                  <a:lnTo>
                    <a:pt x="1138816" y="131915"/>
                  </a:lnTo>
                  <a:lnTo>
                    <a:pt x="1205805" y="131034"/>
                  </a:lnTo>
                  <a:lnTo>
                    <a:pt x="1272794" y="130071"/>
                  </a:lnTo>
                  <a:lnTo>
                    <a:pt x="1339783" y="128888"/>
                  </a:lnTo>
                  <a:lnTo>
                    <a:pt x="1406772" y="126518"/>
                  </a:lnTo>
                  <a:lnTo>
                    <a:pt x="1473762" y="123673"/>
                  </a:lnTo>
                  <a:lnTo>
                    <a:pt x="1540751" y="120625"/>
                  </a:lnTo>
                  <a:lnTo>
                    <a:pt x="1607740" y="117380"/>
                  </a:lnTo>
                  <a:lnTo>
                    <a:pt x="1674729" y="113467"/>
                  </a:lnTo>
                  <a:lnTo>
                    <a:pt x="1741718" y="107153"/>
                  </a:lnTo>
                  <a:lnTo>
                    <a:pt x="1808708" y="101374"/>
                  </a:lnTo>
                  <a:lnTo>
                    <a:pt x="1875697" y="100235"/>
                  </a:lnTo>
                  <a:lnTo>
                    <a:pt x="1942686" y="99192"/>
                  </a:lnTo>
                  <a:lnTo>
                    <a:pt x="2009675" y="98053"/>
                  </a:lnTo>
                  <a:lnTo>
                    <a:pt x="2076664" y="96489"/>
                  </a:lnTo>
                  <a:lnTo>
                    <a:pt x="2143653" y="94710"/>
                  </a:lnTo>
                  <a:lnTo>
                    <a:pt x="2210643" y="92809"/>
                  </a:lnTo>
                  <a:lnTo>
                    <a:pt x="2277632" y="90676"/>
                  </a:lnTo>
                  <a:lnTo>
                    <a:pt x="2344621" y="88548"/>
                  </a:lnTo>
                  <a:lnTo>
                    <a:pt x="2411610" y="86280"/>
                  </a:lnTo>
                  <a:lnTo>
                    <a:pt x="2478599" y="83754"/>
                  </a:lnTo>
                  <a:lnTo>
                    <a:pt x="2545589" y="81036"/>
                  </a:lnTo>
                  <a:lnTo>
                    <a:pt x="2612578" y="78007"/>
                  </a:lnTo>
                  <a:lnTo>
                    <a:pt x="2679567" y="74704"/>
                  </a:lnTo>
                  <a:lnTo>
                    <a:pt x="2746556" y="71060"/>
                  </a:lnTo>
                  <a:lnTo>
                    <a:pt x="2813545" y="67029"/>
                  </a:lnTo>
                  <a:lnTo>
                    <a:pt x="2880535" y="62541"/>
                  </a:lnTo>
                  <a:lnTo>
                    <a:pt x="2947524" y="53074"/>
                  </a:lnTo>
                  <a:lnTo>
                    <a:pt x="3014513" y="41596"/>
                  </a:lnTo>
                  <a:lnTo>
                    <a:pt x="3081502" y="28995"/>
                  </a:lnTo>
                  <a:lnTo>
                    <a:pt x="3148491" y="15178"/>
                  </a:lnTo>
                  <a:lnTo>
                    <a:pt x="3215480" y="0"/>
                  </a:lnTo>
                </a:path>
              </a:pathLst>
            </a:custGeom>
            <a:ln w="16260" cap="flat">
              <a:solidFill>
                <a:srgbClr val="8C510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pl23"/>
            <p:cNvSpPr/>
            <p:nvPr/>
          </p:nvSpPr>
          <p:spPr>
            <a:xfrm>
              <a:off x="2397531" y="3207888"/>
              <a:ext cx="2880535" cy="425332"/>
            </a:xfrm>
            <a:custGeom>
              <a:avLst/>
              <a:gdLst/>
              <a:ahLst/>
              <a:cxnLst/>
              <a:rect l="0" t="0" r="0" b="0"/>
              <a:pathLst>
                <a:path w="2880535" h="425332">
                  <a:moveTo>
                    <a:pt x="0" y="220492"/>
                  </a:moveTo>
                  <a:lnTo>
                    <a:pt x="66989" y="215095"/>
                  </a:lnTo>
                  <a:lnTo>
                    <a:pt x="133978" y="209388"/>
                  </a:lnTo>
                  <a:lnTo>
                    <a:pt x="200967" y="202751"/>
                  </a:lnTo>
                  <a:lnTo>
                    <a:pt x="267956" y="195472"/>
                  </a:lnTo>
                  <a:lnTo>
                    <a:pt x="334945" y="187845"/>
                  </a:lnTo>
                  <a:lnTo>
                    <a:pt x="401935" y="179086"/>
                  </a:lnTo>
                  <a:lnTo>
                    <a:pt x="468924" y="169500"/>
                  </a:lnTo>
                  <a:lnTo>
                    <a:pt x="535913" y="159079"/>
                  </a:lnTo>
                  <a:lnTo>
                    <a:pt x="602902" y="147990"/>
                  </a:lnTo>
                  <a:lnTo>
                    <a:pt x="669891" y="136046"/>
                  </a:lnTo>
                  <a:lnTo>
                    <a:pt x="736881" y="132376"/>
                  </a:lnTo>
                  <a:lnTo>
                    <a:pt x="803870" y="128440"/>
                  </a:lnTo>
                  <a:lnTo>
                    <a:pt x="870859" y="124300"/>
                  </a:lnTo>
                  <a:lnTo>
                    <a:pt x="937848" y="119650"/>
                  </a:lnTo>
                  <a:lnTo>
                    <a:pt x="1004837" y="114667"/>
                  </a:lnTo>
                  <a:lnTo>
                    <a:pt x="1071826" y="109217"/>
                  </a:lnTo>
                  <a:lnTo>
                    <a:pt x="1138816" y="103355"/>
                  </a:lnTo>
                  <a:lnTo>
                    <a:pt x="1205805" y="97136"/>
                  </a:lnTo>
                  <a:lnTo>
                    <a:pt x="1272794" y="90287"/>
                  </a:lnTo>
                  <a:lnTo>
                    <a:pt x="1339783" y="81260"/>
                  </a:lnTo>
                  <a:lnTo>
                    <a:pt x="1406772" y="66827"/>
                  </a:lnTo>
                  <a:lnTo>
                    <a:pt x="1473762" y="53962"/>
                  </a:lnTo>
                  <a:lnTo>
                    <a:pt x="1540751" y="40391"/>
                  </a:lnTo>
                  <a:lnTo>
                    <a:pt x="1607740" y="26243"/>
                  </a:lnTo>
                  <a:lnTo>
                    <a:pt x="1674729" y="13119"/>
                  </a:lnTo>
                  <a:lnTo>
                    <a:pt x="1741718" y="3408"/>
                  </a:lnTo>
                  <a:lnTo>
                    <a:pt x="1808708" y="0"/>
                  </a:lnTo>
                  <a:lnTo>
                    <a:pt x="1875697" y="15613"/>
                  </a:lnTo>
                  <a:lnTo>
                    <a:pt x="1942686" y="30920"/>
                  </a:lnTo>
                  <a:lnTo>
                    <a:pt x="2009675" y="47903"/>
                  </a:lnTo>
                  <a:lnTo>
                    <a:pt x="2076664" y="63429"/>
                  </a:lnTo>
                  <a:lnTo>
                    <a:pt x="2143653" y="77222"/>
                  </a:lnTo>
                  <a:lnTo>
                    <a:pt x="2210643" y="92708"/>
                  </a:lnTo>
                  <a:lnTo>
                    <a:pt x="2277632" y="109226"/>
                  </a:lnTo>
                  <a:lnTo>
                    <a:pt x="2344621" y="132734"/>
                  </a:lnTo>
                  <a:lnTo>
                    <a:pt x="2411610" y="159520"/>
                  </a:lnTo>
                  <a:lnTo>
                    <a:pt x="2478599" y="188279"/>
                  </a:lnTo>
                  <a:lnTo>
                    <a:pt x="2545589" y="220024"/>
                  </a:lnTo>
                  <a:lnTo>
                    <a:pt x="2612578" y="254166"/>
                  </a:lnTo>
                  <a:lnTo>
                    <a:pt x="2679567" y="291585"/>
                  </a:lnTo>
                  <a:lnTo>
                    <a:pt x="2746556" y="332350"/>
                  </a:lnTo>
                  <a:lnTo>
                    <a:pt x="2813545" y="376798"/>
                  </a:lnTo>
                  <a:lnTo>
                    <a:pt x="2880535" y="425332"/>
                  </a:lnTo>
                </a:path>
              </a:pathLst>
            </a:custGeom>
            <a:ln w="16260" cap="flat">
              <a:solidFill>
                <a:srgbClr val="BF812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" name="pl24"/>
            <p:cNvSpPr/>
            <p:nvPr/>
          </p:nvSpPr>
          <p:spPr>
            <a:xfrm>
              <a:off x="2397531" y="2208501"/>
              <a:ext cx="1607740" cy="1316280"/>
            </a:xfrm>
            <a:custGeom>
              <a:avLst/>
              <a:gdLst/>
              <a:ahLst/>
              <a:cxnLst/>
              <a:rect l="0" t="0" r="0" b="0"/>
              <a:pathLst>
                <a:path w="1607740" h="1316280">
                  <a:moveTo>
                    <a:pt x="0" y="0"/>
                  </a:moveTo>
                  <a:lnTo>
                    <a:pt x="66989" y="12151"/>
                  </a:lnTo>
                  <a:lnTo>
                    <a:pt x="133978" y="24874"/>
                  </a:lnTo>
                  <a:lnTo>
                    <a:pt x="200967" y="39751"/>
                  </a:lnTo>
                  <a:lnTo>
                    <a:pt x="267956" y="55929"/>
                  </a:lnTo>
                  <a:lnTo>
                    <a:pt x="334945" y="72920"/>
                  </a:lnTo>
                  <a:lnTo>
                    <a:pt x="401935" y="92514"/>
                  </a:lnTo>
                  <a:lnTo>
                    <a:pt x="468924" y="113956"/>
                  </a:lnTo>
                  <a:lnTo>
                    <a:pt x="535913" y="137273"/>
                  </a:lnTo>
                  <a:lnTo>
                    <a:pt x="602902" y="161998"/>
                  </a:lnTo>
                  <a:lnTo>
                    <a:pt x="669891" y="189655"/>
                  </a:lnTo>
                  <a:lnTo>
                    <a:pt x="736881" y="227919"/>
                  </a:lnTo>
                  <a:lnTo>
                    <a:pt x="803870" y="271900"/>
                  </a:lnTo>
                  <a:lnTo>
                    <a:pt x="870859" y="319617"/>
                  </a:lnTo>
                  <a:lnTo>
                    <a:pt x="937848" y="372365"/>
                  </a:lnTo>
                  <a:lnTo>
                    <a:pt x="1004837" y="429472"/>
                  </a:lnTo>
                  <a:lnTo>
                    <a:pt x="1071826" y="492506"/>
                  </a:lnTo>
                  <a:lnTo>
                    <a:pt x="1138816" y="561301"/>
                  </a:lnTo>
                  <a:lnTo>
                    <a:pt x="1205805" y="636196"/>
                  </a:lnTo>
                  <a:lnTo>
                    <a:pt x="1272794" y="718657"/>
                  </a:lnTo>
                  <a:lnTo>
                    <a:pt x="1339783" y="810394"/>
                  </a:lnTo>
                  <a:lnTo>
                    <a:pt x="1406772" y="909456"/>
                  </a:lnTo>
                  <a:lnTo>
                    <a:pt x="1473762" y="1033316"/>
                  </a:lnTo>
                  <a:lnTo>
                    <a:pt x="1540751" y="1168669"/>
                  </a:lnTo>
                  <a:lnTo>
                    <a:pt x="1607740" y="1316280"/>
                  </a:lnTo>
                </a:path>
              </a:pathLst>
            </a:custGeom>
            <a:ln w="16260" cap="flat">
              <a:solidFill>
                <a:srgbClr val="DFC2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pl25"/>
            <p:cNvSpPr/>
            <p:nvPr/>
          </p:nvSpPr>
          <p:spPr>
            <a:xfrm>
              <a:off x="2397531" y="3706191"/>
              <a:ext cx="1741718" cy="943807"/>
            </a:xfrm>
            <a:custGeom>
              <a:avLst/>
              <a:gdLst/>
              <a:ahLst/>
              <a:cxnLst/>
              <a:rect l="0" t="0" r="0" b="0"/>
              <a:pathLst>
                <a:path w="1741718" h="943807">
                  <a:moveTo>
                    <a:pt x="0" y="943807"/>
                  </a:moveTo>
                  <a:lnTo>
                    <a:pt x="66989" y="925851"/>
                  </a:lnTo>
                  <a:lnTo>
                    <a:pt x="133978" y="906658"/>
                  </a:lnTo>
                  <a:lnTo>
                    <a:pt x="200967" y="884702"/>
                  </a:lnTo>
                  <a:lnTo>
                    <a:pt x="267956" y="860612"/>
                  </a:lnTo>
                  <a:lnTo>
                    <a:pt x="334945" y="835064"/>
                  </a:lnTo>
                  <a:lnTo>
                    <a:pt x="401935" y="806089"/>
                  </a:lnTo>
                  <a:lnTo>
                    <a:pt x="468924" y="774359"/>
                  </a:lnTo>
                  <a:lnTo>
                    <a:pt x="535913" y="739778"/>
                  </a:lnTo>
                  <a:lnTo>
                    <a:pt x="602902" y="702667"/>
                  </a:lnTo>
                  <a:lnTo>
                    <a:pt x="669891" y="662544"/>
                  </a:lnTo>
                  <a:lnTo>
                    <a:pt x="736881" y="643112"/>
                  </a:lnTo>
                  <a:lnTo>
                    <a:pt x="803870" y="621728"/>
                  </a:lnTo>
                  <a:lnTo>
                    <a:pt x="870859" y="598395"/>
                  </a:lnTo>
                  <a:lnTo>
                    <a:pt x="937848" y="572602"/>
                  </a:lnTo>
                  <a:lnTo>
                    <a:pt x="1004837" y="544568"/>
                  </a:lnTo>
                  <a:lnTo>
                    <a:pt x="1071826" y="513472"/>
                  </a:lnTo>
                  <a:lnTo>
                    <a:pt x="1138816" y="479354"/>
                  </a:lnTo>
                  <a:lnTo>
                    <a:pt x="1205805" y="441905"/>
                  </a:lnTo>
                  <a:lnTo>
                    <a:pt x="1272794" y="400512"/>
                  </a:lnTo>
                  <a:lnTo>
                    <a:pt x="1339783" y="350539"/>
                  </a:lnTo>
                  <a:lnTo>
                    <a:pt x="1406772" y="297441"/>
                  </a:lnTo>
                  <a:lnTo>
                    <a:pt x="1473762" y="246108"/>
                  </a:lnTo>
                  <a:lnTo>
                    <a:pt x="1540751" y="189867"/>
                  </a:lnTo>
                  <a:lnTo>
                    <a:pt x="1607740" y="128445"/>
                  </a:lnTo>
                  <a:lnTo>
                    <a:pt x="1674729" y="63946"/>
                  </a:lnTo>
                  <a:lnTo>
                    <a:pt x="1741718" y="0"/>
                  </a:lnTo>
                </a:path>
              </a:pathLst>
            </a:custGeom>
            <a:ln w="16260" cap="flat">
              <a:solidFill>
                <a:srgbClr val="F6E8C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pl26"/>
            <p:cNvSpPr/>
            <p:nvPr/>
          </p:nvSpPr>
          <p:spPr>
            <a:xfrm>
              <a:off x="2397531" y="3432605"/>
              <a:ext cx="2277632" cy="212057"/>
            </a:xfrm>
            <a:custGeom>
              <a:avLst/>
              <a:gdLst/>
              <a:ahLst/>
              <a:cxnLst/>
              <a:rect l="0" t="0" r="0" b="0"/>
              <a:pathLst>
                <a:path w="2277632" h="212057">
                  <a:moveTo>
                    <a:pt x="0" y="56573"/>
                  </a:moveTo>
                  <a:lnTo>
                    <a:pt x="66989" y="54064"/>
                  </a:lnTo>
                  <a:lnTo>
                    <a:pt x="133978" y="51383"/>
                  </a:lnTo>
                  <a:lnTo>
                    <a:pt x="200967" y="48289"/>
                  </a:lnTo>
                  <a:lnTo>
                    <a:pt x="267956" y="44879"/>
                  </a:lnTo>
                  <a:lnTo>
                    <a:pt x="334945" y="41271"/>
                  </a:lnTo>
                  <a:lnTo>
                    <a:pt x="401935" y="37147"/>
                  </a:lnTo>
                  <a:lnTo>
                    <a:pt x="468924" y="32615"/>
                  </a:lnTo>
                  <a:lnTo>
                    <a:pt x="535913" y="27661"/>
                  </a:lnTo>
                  <a:lnTo>
                    <a:pt x="602902" y="22337"/>
                  </a:lnTo>
                  <a:lnTo>
                    <a:pt x="669891" y="16615"/>
                  </a:lnTo>
                  <a:lnTo>
                    <a:pt x="736881" y="16822"/>
                  </a:lnTo>
                  <a:lnTo>
                    <a:pt x="803870" y="17206"/>
                  </a:lnTo>
                  <a:lnTo>
                    <a:pt x="870859" y="17606"/>
                  </a:lnTo>
                  <a:lnTo>
                    <a:pt x="937848" y="18073"/>
                  </a:lnTo>
                  <a:lnTo>
                    <a:pt x="1004837" y="18638"/>
                  </a:lnTo>
                  <a:lnTo>
                    <a:pt x="1071826" y="19213"/>
                  </a:lnTo>
                  <a:lnTo>
                    <a:pt x="1138816" y="19853"/>
                  </a:lnTo>
                  <a:lnTo>
                    <a:pt x="1205805" y="20526"/>
                  </a:lnTo>
                  <a:lnTo>
                    <a:pt x="1272794" y="21308"/>
                  </a:lnTo>
                  <a:lnTo>
                    <a:pt x="1339783" y="21228"/>
                  </a:lnTo>
                  <a:lnTo>
                    <a:pt x="1406772" y="17531"/>
                  </a:lnTo>
                  <a:lnTo>
                    <a:pt x="1473762" y="13749"/>
                  </a:lnTo>
                  <a:lnTo>
                    <a:pt x="1540751" y="9567"/>
                  </a:lnTo>
                  <a:lnTo>
                    <a:pt x="1607740" y="4985"/>
                  </a:lnTo>
                  <a:lnTo>
                    <a:pt x="1674729" y="1011"/>
                  </a:lnTo>
                  <a:lnTo>
                    <a:pt x="1741718" y="0"/>
                  </a:lnTo>
                  <a:lnTo>
                    <a:pt x="1808708" y="2639"/>
                  </a:lnTo>
                  <a:lnTo>
                    <a:pt x="1875697" y="23761"/>
                  </a:lnTo>
                  <a:lnTo>
                    <a:pt x="1942686" y="47875"/>
                  </a:lnTo>
                  <a:lnTo>
                    <a:pt x="2009675" y="74869"/>
                  </a:lnTo>
                  <a:lnTo>
                    <a:pt x="2076664" y="104784"/>
                  </a:lnTo>
                  <a:lnTo>
                    <a:pt x="2143653" y="136714"/>
                  </a:lnTo>
                  <a:lnTo>
                    <a:pt x="2210643" y="172232"/>
                  </a:lnTo>
                  <a:lnTo>
                    <a:pt x="2277632" y="212057"/>
                  </a:lnTo>
                </a:path>
              </a:pathLst>
            </a:custGeom>
            <a:ln w="16260" cap="flat">
              <a:solidFill>
                <a:srgbClr val="92D050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" name="pl27"/>
            <p:cNvSpPr/>
            <p:nvPr/>
          </p:nvSpPr>
          <p:spPr>
            <a:xfrm>
              <a:off x="2397531" y="2721685"/>
              <a:ext cx="1339783" cy="902316"/>
            </a:xfrm>
            <a:custGeom>
              <a:avLst/>
              <a:gdLst/>
              <a:ahLst/>
              <a:cxnLst/>
              <a:rect l="0" t="0" r="0" b="0"/>
              <a:pathLst>
                <a:path w="1339783" h="902316">
                  <a:moveTo>
                    <a:pt x="0" y="0"/>
                  </a:moveTo>
                  <a:lnTo>
                    <a:pt x="66989" y="28983"/>
                  </a:lnTo>
                  <a:lnTo>
                    <a:pt x="133978" y="60131"/>
                  </a:lnTo>
                  <a:lnTo>
                    <a:pt x="200967" y="95449"/>
                  </a:lnTo>
                  <a:lnTo>
                    <a:pt x="267956" y="134197"/>
                  </a:lnTo>
                  <a:lnTo>
                    <a:pt x="334945" y="175560"/>
                  </a:lnTo>
                  <a:lnTo>
                    <a:pt x="401935" y="222136"/>
                  </a:lnTo>
                  <a:lnTo>
                    <a:pt x="468924" y="273141"/>
                  </a:lnTo>
                  <a:lnTo>
                    <a:pt x="535913" y="328781"/>
                  </a:lnTo>
                  <a:lnTo>
                    <a:pt x="602902" y="388744"/>
                  </a:lnTo>
                  <a:lnTo>
                    <a:pt x="669891" y="453646"/>
                  </a:lnTo>
                  <a:lnTo>
                    <a:pt x="736881" y="482631"/>
                  </a:lnTo>
                  <a:lnTo>
                    <a:pt x="803870" y="513501"/>
                  </a:lnTo>
                  <a:lnTo>
                    <a:pt x="870859" y="547347"/>
                  </a:lnTo>
                  <a:lnTo>
                    <a:pt x="937848" y="584492"/>
                  </a:lnTo>
                  <a:lnTo>
                    <a:pt x="1004837" y="624860"/>
                  </a:lnTo>
                  <a:lnTo>
                    <a:pt x="1071826" y="669526"/>
                  </a:lnTo>
                  <a:lnTo>
                    <a:pt x="1138816" y="718491"/>
                  </a:lnTo>
                  <a:lnTo>
                    <a:pt x="1205805" y="772315"/>
                  </a:lnTo>
                  <a:lnTo>
                    <a:pt x="1272794" y="831445"/>
                  </a:lnTo>
                  <a:lnTo>
                    <a:pt x="1339783" y="902316"/>
                  </a:lnTo>
                </a:path>
              </a:pathLst>
            </a:custGeom>
            <a:ln w="16260" cap="flat">
              <a:solidFill>
                <a:srgbClr val="C7EAE5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" name="pl28"/>
            <p:cNvSpPr/>
            <p:nvPr/>
          </p:nvSpPr>
          <p:spPr>
            <a:xfrm>
              <a:off x="2397531" y="3651545"/>
              <a:ext cx="1339783" cy="5610"/>
            </a:xfrm>
            <a:custGeom>
              <a:avLst/>
              <a:gdLst/>
              <a:ahLst/>
              <a:cxnLst/>
              <a:rect l="0" t="0" r="0" b="0"/>
              <a:pathLst>
                <a:path w="1339783" h="5610">
                  <a:moveTo>
                    <a:pt x="0" y="5610"/>
                  </a:moveTo>
                  <a:lnTo>
                    <a:pt x="66989" y="5528"/>
                  </a:lnTo>
                  <a:lnTo>
                    <a:pt x="133978" y="5437"/>
                  </a:lnTo>
                  <a:lnTo>
                    <a:pt x="200967" y="5338"/>
                  </a:lnTo>
                  <a:lnTo>
                    <a:pt x="267956" y="5228"/>
                  </a:lnTo>
                  <a:lnTo>
                    <a:pt x="334945" y="5107"/>
                  </a:lnTo>
                  <a:lnTo>
                    <a:pt x="401935" y="4975"/>
                  </a:lnTo>
                  <a:lnTo>
                    <a:pt x="468924" y="4829"/>
                  </a:lnTo>
                  <a:lnTo>
                    <a:pt x="535913" y="4669"/>
                  </a:lnTo>
                  <a:lnTo>
                    <a:pt x="602902" y="4493"/>
                  </a:lnTo>
                  <a:lnTo>
                    <a:pt x="669891" y="4305"/>
                  </a:lnTo>
                  <a:lnTo>
                    <a:pt x="736881" y="4068"/>
                  </a:lnTo>
                  <a:lnTo>
                    <a:pt x="803870" y="3793"/>
                  </a:lnTo>
                  <a:lnTo>
                    <a:pt x="870859" y="3484"/>
                  </a:lnTo>
                  <a:lnTo>
                    <a:pt x="937848" y="3142"/>
                  </a:lnTo>
                  <a:lnTo>
                    <a:pt x="1004837" y="2763"/>
                  </a:lnTo>
                  <a:lnTo>
                    <a:pt x="1071826" y="2335"/>
                  </a:lnTo>
                  <a:lnTo>
                    <a:pt x="1138816" y="1854"/>
                  </a:lnTo>
                  <a:lnTo>
                    <a:pt x="1205805" y="1310"/>
                  </a:lnTo>
                  <a:lnTo>
                    <a:pt x="1272794" y="701"/>
                  </a:lnTo>
                  <a:lnTo>
                    <a:pt x="1339783" y="0"/>
                  </a:lnTo>
                </a:path>
              </a:pathLst>
            </a:custGeom>
            <a:ln w="16260" cap="flat">
              <a:solidFill>
                <a:srgbClr val="80CDC1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" name="pl29"/>
            <p:cNvSpPr/>
            <p:nvPr/>
          </p:nvSpPr>
          <p:spPr>
            <a:xfrm>
              <a:off x="2397531" y="1241942"/>
              <a:ext cx="2880535" cy="2398318"/>
            </a:xfrm>
            <a:custGeom>
              <a:avLst/>
              <a:gdLst/>
              <a:ahLst/>
              <a:cxnLst/>
              <a:rect l="0" t="0" r="0" b="0"/>
              <a:pathLst>
                <a:path w="2880535" h="2398318">
                  <a:moveTo>
                    <a:pt x="0" y="0"/>
                  </a:moveTo>
                  <a:lnTo>
                    <a:pt x="66989" y="23919"/>
                  </a:lnTo>
                  <a:lnTo>
                    <a:pt x="133978" y="49404"/>
                  </a:lnTo>
                  <a:lnTo>
                    <a:pt x="200967" y="78694"/>
                  </a:lnTo>
                  <a:lnTo>
                    <a:pt x="267956" y="110804"/>
                  </a:lnTo>
                  <a:lnTo>
                    <a:pt x="334945" y="144803"/>
                  </a:lnTo>
                  <a:lnTo>
                    <a:pt x="401935" y="183516"/>
                  </a:lnTo>
                  <a:lnTo>
                    <a:pt x="468924" y="225934"/>
                  </a:lnTo>
                  <a:lnTo>
                    <a:pt x="535913" y="272180"/>
                  </a:lnTo>
                  <a:lnTo>
                    <a:pt x="602902" y="321736"/>
                  </a:lnTo>
                  <a:lnTo>
                    <a:pt x="669891" y="375645"/>
                  </a:lnTo>
                  <a:lnTo>
                    <a:pt x="736881" y="414556"/>
                  </a:lnTo>
                  <a:lnTo>
                    <a:pt x="803870" y="458560"/>
                  </a:lnTo>
                  <a:lnTo>
                    <a:pt x="870859" y="506499"/>
                  </a:lnTo>
                  <a:lnTo>
                    <a:pt x="937848" y="559803"/>
                  </a:lnTo>
                  <a:lnTo>
                    <a:pt x="1004837" y="618034"/>
                  </a:lnTo>
                  <a:lnTo>
                    <a:pt x="1071826" y="682615"/>
                  </a:lnTo>
                  <a:lnTo>
                    <a:pt x="1138816" y="753664"/>
                  </a:lnTo>
                  <a:lnTo>
                    <a:pt x="1205805" y="831683"/>
                  </a:lnTo>
                  <a:lnTo>
                    <a:pt x="1272794" y="918402"/>
                  </a:lnTo>
                  <a:lnTo>
                    <a:pt x="1339783" y="1019923"/>
                  </a:lnTo>
                  <a:lnTo>
                    <a:pt x="1406772" y="1122538"/>
                  </a:lnTo>
                  <a:lnTo>
                    <a:pt x="1473762" y="1227239"/>
                  </a:lnTo>
                  <a:lnTo>
                    <a:pt x="1540751" y="1342348"/>
                  </a:lnTo>
                  <a:lnTo>
                    <a:pt x="1607740" y="1468604"/>
                  </a:lnTo>
                  <a:lnTo>
                    <a:pt x="1674729" y="1599399"/>
                  </a:lnTo>
                  <a:lnTo>
                    <a:pt x="1741718" y="1717930"/>
                  </a:lnTo>
                  <a:lnTo>
                    <a:pt x="1808708" y="1827504"/>
                  </a:lnTo>
                  <a:lnTo>
                    <a:pt x="1875697" y="1865390"/>
                  </a:lnTo>
                  <a:lnTo>
                    <a:pt x="1942686" y="1906836"/>
                  </a:lnTo>
                  <a:lnTo>
                    <a:pt x="2009675" y="1952234"/>
                  </a:lnTo>
                  <a:lnTo>
                    <a:pt x="2076664" y="1985089"/>
                  </a:lnTo>
                  <a:lnTo>
                    <a:pt x="2143653" y="2009392"/>
                  </a:lnTo>
                  <a:lnTo>
                    <a:pt x="2210643" y="2036085"/>
                  </a:lnTo>
                  <a:lnTo>
                    <a:pt x="2277632" y="2065719"/>
                  </a:lnTo>
                  <a:lnTo>
                    <a:pt x="2344621" y="2089580"/>
                  </a:lnTo>
                  <a:lnTo>
                    <a:pt x="2411610" y="2114410"/>
                  </a:lnTo>
                  <a:lnTo>
                    <a:pt x="2478599" y="2142226"/>
                  </a:lnTo>
                  <a:lnTo>
                    <a:pt x="2545589" y="2173216"/>
                  </a:lnTo>
                  <a:lnTo>
                    <a:pt x="2612578" y="2208074"/>
                  </a:lnTo>
                  <a:lnTo>
                    <a:pt x="2679567" y="2247209"/>
                  </a:lnTo>
                  <a:lnTo>
                    <a:pt x="2746556" y="2291367"/>
                  </a:lnTo>
                  <a:lnTo>
                    <a:pt x="2813545" y="2341382"/>
                  </a:lnTo>
                  <a:lnTo>
                    <a:pt x="2880535" y="2398318"/>
                  </a:lnTo>
                </a:path>
              </a:pathLst>
            </a:custGeom>
            <a:ln w="16260" cap="flat">
              <a:solidFill>
                <a:srgbClr val="35978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" name="pl30"/>
            <p:cNvSpPr/>
            <p:nvPr/>
          </p:nvSpPr>
          <p:spPr>
            <a:xfrm>
              <a:off x="2397531" y="3014539"/>
              <a:ext cx="2009675" cy="621729"/>
            </a:xfrm>
            <a:custGeom>
              <a:avLst/>
              <a:gdLst/>
              <a:ahLst/>
              <a:cxnLst/>
              <a:rect l="0" t="0" r="0" b="0"/>
              <a:pathLst>
                <a:path w="2009675" h="621729">
                  <a:moveTo>
                    <a:pt x="0" y="0"/>
                  </a:moveTo>
                  <a:lnTo>
                    <a:pt x="66989" y="7175"/>
                  </a:lnTo>
                  <a:lnTo>
                    <a:pt x="133978" y="14789"/>
                  </a:lnTo>
                  <a:lnTo>
                    <a:pt x="200967" y="23497"/>
                  </a:lnTo>
                  <a:lnTo>
                    <a:pt x="267956" y="32976"/>
                  </a:lnTo>
                  <a:lnTo>
                    <a:pt x="334945" y="43052"/>
                  </a:lnTo>
                  <a:lnTo>
                    <a:pt x="401935" y="54453"/>
                  </a:lnTo>
                  <a:lnTo>
                    <a:pt x="468924" y="66903"/>
                  </a:lnTo>
                  <a:lnTo>
                    <a:pt x="535913" y="80439"/>
                  </a:lnTo>
                  <a:lnTo>
                    <a:pt x="602902" y="94919"/>
                  </a:lnTo>
                  <a:lnTo>
                    <a:pt x="669891" y="110930"/>
                  </a:lnTo>
                  <a:lnTo>
                    <a:pt x="736881" y="121546"/>
                  </a:lnTo>
                  <a:lnTo>
                    <a:pt x="803870" y="132686"/>
                  </a:lnTo>
                  <a:lnTo>
                    <a:pt x="870859" y="144561"/>
                  </a:lnTo>
                  <a:lnTo>
                    <a:pt x="937848" y="157863"/>
                  </a:lnTo>
                  <a:lnTo>
                    <a:pt x="1004837" y="172441"/>
                  </a:lnTo>
                  <a:lnTo>
                    <a:pt x="1071826" y="188266"/>
                  </a:lnTo>
                  <a:lnTo>
                    <a:pt x="1138816" y="205493"/>
                  </a:lnTo>
                  <a:lnTo>
                    <a:pt x="1205805" y="223992"/>
                  </a:lnTo>
                  <a:lnTo>
                    <a:pt x="1272794" y="244515"/>
                  </a:lnTo>
                  <a:lnTo>
                    <a:pt x="1339783" y="267487"/>
                  </a:lnTo>
                  <a:lnTo>
                    <a:pt x="1406772" y="294118"/>
                  </a:lnTo>
                  <a:lnTo>
                    <a:pt x="1473762" y="321803"/>
                  </a:lnTo>
                  <a:lnTo>
                    <a:pt x="1540751" y="351722"/>
                  </a:lnTo>
                  <a:lnTo>
                    <a:pt x="1607740" y="383985"/>
                  </a:lnTo>
                  <a:lnTo>
                    <a:pt x="1674729" y="417720"/>
                  </a:lnTo>
                  <a:lnTo>
                    <a:pt x="1741718" y="450490"/>
                  </a:lnTo>
                  <a:lnTo>
                    <a:pt x="1808708" y="484949"/>
                  </a:lnTo>
                  <a:lnTo>
                    <a:pt x="1875697" y="525500"/>
                  </a:lnTo>
                  <a:lnTo>
                    <a:pt x="1942686" y="571242"/>
                  </a:lnTo>
                  <a:lnTo>
                    <a:pt x="2009675" y="621729"/>
                  </a:lnTo>
                </a:path>
              </a:pathLst>
            </a:custGeom>
            <a:ln w="16260" cap="flat">
              <a:solidFill>
                <a:srgbClr val="01665E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pl31"/>
            <p:cNvSpPr/>
            <p:nvPr/>
          </p:nvSpPr>
          <p:spPr>
            <a:xfrm>
              <a:off x="2397531" y="3437703"/>
              <a:ext cx="2009675" cy="311344"/>
            </a:xfrm>
            <a:custGeom>
              <a:avLst/>
              <a:gdLst/>
              <a:ahLst/>
              <a:cxnLst/>
              <a:rect l="0" t="0" r="0" b="0"/>
              <a:pathLst>
                <a:path w="2009675" h="311344">
                  <a:moveTo>
                    <a:pt x="0" y="0"/>
                  </a:moveTo>
                  <a:lnTo>
                    <a:pt x="66989" y="13406"/>
                  </a:lnTo>
                  <a:lnTo>
                    <a:pt x="133978" y="27832"/>
                  </a:lnTo>
                  <a:lnTo>
                    <a:pt x="200967" y="44212"/>
                  </a:lnTo>
                  <a:lnTo>
                    <a:pt x="267956" y="62215"/>
                  </a:lnTo>
                  <a:lnTo>
                    <a:pt x="334945" y="81465"/>
                  </a:lnTo>
                  <a:lnTo>
                    <a:pt x="401935" y="103178"/>
                  </a:lnTo>
                  <a:lnTo>
                    <a:pt x="468924" y="127003"/>
                  </a:lnTo>
                  <a:lnTo>
                    <a:pt x="535913" y="153053"/>
                  </a:lnTo>
                  <a:lnTo>
                    <a:pt x="602902" y="181209"/>
                  </a:lnTo>
                  <a:lnTo>
                    <a:pt x="669891" y="211728"/>
                  </a:lnTo>
                  <a:lnTo>
                    <a:pt x="1339783" y="216194"/>
                  </a:lnTo>
                  <a:lnTo>
                    <a:pt x="1406772" y="230361"/>
                  </a:lnTo>
                  <a:lnTo>
                    <a:pt x="1473762" y="240493"/>
                  </a:lnTo>
                  <a:lnTo>
                    <a:pt x="1540751" y="251559"/>
                  </a:lnTo>
                  <a:lnTo>
                    <a:pt x="1607740" y="263560"/>
                  </a:lnTo>
                  <a:lnTo>
                    <a:pt x="1674729" y="277441"/>
                  </a:lnTo>
                  <a:lnTo>
                    <a:pt x="1741718" y="297932"/>
                  </a:lnTo>
                  <a:lnTo>
                    <a:pt x="1808708" y="311344"/>
                  </a:lnTo>
                  <a:lnTo>
                    <a:pt x="1875697" y="285680"/>
                  </a:lnTo>
                  <a:lnTo>
                    <a:pt x="1942686" y="257641"/>
                  </a:lnTo>
                  <a:lnTo>
                    <a:pt x="2009675" y="227251"/>
                  </a:lnTo>
                </a:path>
              </a:pathLst>
            </a:custGeom>
            <a:ln w="16260" cap="flat">
              <a:solidFill>
                <a:srgbClr val="003C3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pl32"/>
            <p:cNvSpPr/>
            <p:nvPr/>
          </p:nvSpPr>
          <p:spPr>
            <a:xfrm>
              <a:off x="2397531" y="2932785"/>
              <a:ext cx="3684405" cy="662572"/>
            </a:xfrm>
            <a:custGeom>
              <a:avLst/>
              <a:gdLst/>
              <a:ahLst/>
              <a:cxnLst/>
              <a:rect l="0" t="0" r="0" b="0"/>
              <a:pathLst>
                <a:path w="3684405" h="662572">
                  <a:moveTo>
                    <a:pt x="0" y="0"/>
                  </a:moveTo>
                  <a:lnTo>
                    <a:pt x="66989" y="2114"/>
                  </a:lnTo>
                  <a:lnTo>
                    <a:pt x="133978" y="4314"/>
                  </a:lnTo>
                  <a:lnTo>
                    <a:pt x="200967" y="6900"/>
                  </a:lnTo>
                  <a:lnTo>
                    <a:pt x="267956" y="9704"/>
                  </a:lnTo>
                  <a:lnTo>
                    <a:pt x="334945" y="12620"/>
                  </a:lnTo>
                  <a:lnTo>
                    <a:pt x="401935" y="15995"/>
                  </a:lnTo>
                  <a:lnTo>
                    <a:pt x="468924" y="19672"/>
                  </a:lnTo>
                  <a:lnTo>
                    <a:pt x="535913" y="23649"/>
                  </a:lnTo>
                  <a:lnTo>
                    <a:pt x="602902" y="27828"/>
                  </a:lnTo>
                  <a:lnTo>
                    <a:pt x="669891" y="32472"/>
                  </a:lnTo>
                  <a:lnTo>
                    <a:pt x="736881" y="34461"/>
                  </a:lnTo>
                  <a:lnTo>
                    <a:pt x="803870" y="36568"/>
                  </a:lnTo>
                  <a:lnTo>
                    <a:pt x="870859" y="38805"/>
                  </a:lnTo>
                  <a:lnTo>
                    <a:pt x="937848" y="41251"/>
                  </a:lnTo>
                  <a:lnTo>
                    <a:pt x="1004837" y="43772"/>
                  </a:lnTo>
                  <a:lnTo>
                    <a:pt x="1071826" y="46545"/>
                  </a:lnTo>
                  <a:lnTo>
                    <a:pt x="1138816" y="49467"/>
                  </a:lnTo>
                  <a:lnTo>
                    <a:pt x="1205805" y="52514"/>
                  </a:lnTo>
                  <a:lnTo>
                    <a:pt x="1272794" y="55762"/>
                  </a:lnTo>
                  <a:lnTo>
                    <a:pt x="1339783" y="59516"/>
                  </a:lnTo>
                  <a:lnTo>
                    <a:pt x="1406772" y="59772"/>
                  </a:lnTo>
                  <a:lnTo>
                    <a:pt x="1473762" y="56484"/>
                  </a:lnTo>
                  <a:lnTo>
                    <a:pt x="1540751" y="52634"/>
                  </a:lnTo>
                  <a:lnTo>
                    <a:pt x="1607740" y="48104"/>
                  </a:lnTo>
                  <a:lnTo>
                    <a:pt x="1674729" y="42035"/>
                  </a:lnTo>
                  <a:lnTo>
                    <a:pt x="1741718" y="32331"/>
                  </a:lnTo>
                  <a:lnTo>
                    <a:pt x="1808708" y="22120"/>
                  </a:lnTo>
                  <a:lnTo>
                    <a:pt x="1875697" y="16901"/>
                  </a:lnTo>
                  <a:lnTo>
                    <a:pt x="1942686" y="11475"/>
                  </a:lnTo>
                  <a:lnTo>
                    <a:pt x="2009675" y="5196"/>
                  </a:lnTo>
                  <a:lnTo>
                    <a:pt x="2076664" y="7078"/>
                  </a:lnTo>
                  <a:lnTo>
                    <a:pt x="2143653" y="14138"/>
                  </a:lnTo>
                  <a:lnTo>
                    <a:pt x="2210643" y="21640"/>
                  </a:lnTo>
                  <a:lnTo>
                    <a:pt x="2277632" y="30046"/>
                  </a:lnTo>
                  <a:lnTo>
                    <a:pt x="2344621" y="41447"/>
                  </a:lnTo>
                  <a:lnTo>
                    <a:pt x="2411610" y="53982"/>
                  </a:lnTo>
                  <a:lnTo>
                    <a:pt x="2478599" y="67560"/>
                  </a:lnTo>
                  <a:lnTo>
                    <a:pt x="2545589" y="81784"/>
                  </a:lnTo>
                  <a:lnTo>
                    <a:pt x="2612578" y="97108"/>
                  </a:lnTo>
                  <a:lnTo>
                    <a:pt x="2679567" y="113207"/>
                  </a:lnTo>
                  <a:lnTo>
                    <a:pt x="2746556" y="130207"/>
                  </a:lnTo>
                  <a:lnTo>
                    <a:pt x="2813545" y="148090"/>
                  </a:lnTo>
                  <a:lnTo>
                    <a:pt x="2880535" y="167042"/>
                  </a:lnTo>
                  <a:lnTo>
                    <a:pt x="2947524" y="187574"/>
                  </a:lnTo>
                  <a:lnTo>
                    <a:pt x="3014513" y="211218"/>
                  </a:lnTo>
                  <a:lnTo>
                    <a:pt x="3081502" y="235669"/>
                  </a:lnTo>
                  <a:lnTo>
                    <a:pt x="3148491" y="260817"/>
                  </a:lnTo>
                  <a:lnTo>
                    <a:pt x="3215480" y="286490"/>
                  </a:lnTo>
                  <a:lnTo>
                    <a:pt x="3282470" y="318788"/>
                  </a:lnTo>
                  <a:lnTo>
                    <a:pt x="3349459" y="362011"/>
                  </a:lnTo>
                  <a:lnTo>
                    <a:pt x="3416448" y="409270"/>
                  </a:lnTo>
                  <a:lnTo>
                    <a:pt x="3483437" y="461601"/>
                  </a:lnTo>
                  <a:lnTo>
                    <a:pt x="3550426" y="520227"/>
                  </a:lnTo>
                  <a:lnTo>
                    <a:pt x="3617416" y="586412"/>
                  </a:lnTo>
                  <a:lnTo>
                    <a:pt x="3684405" y="662572"/>
                  </a:lnTo>
                </a:path>
              </a:pathLst>
            </a:custGeom>
            <a:ln w="16260" cap="flat">
              <a:solidFill>
                <a:srgbClr val="9E0142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pl33"/>
            <p:cNvSpPr/>
            <p:nvPr/>
          </p:nvSpPr>
          <p:spPr>
            <a:xfrm>
              <a:off x="2397531" y="3589996"/>
              <a:ext cx="1808708" cy="60510"/>
            </a:xfrm>
            <a:custGeom>
              <a:avLst/>
              <a:gdLst/>
              <a:ahLst/>
              <a:cxnLst/>
              <a:rect l="0" t="0" r="0" b="0"/>
              <a:pathLst>
                <a:path w="1808708" h="60510">
                  <a:moveTo>
                    <a:pt x="0" y="0"/>
                  </a:moveTo>
                  <a:lnTo>
                    <a:pt x="66989" y="625"/>
                  </a:lnTo>
                  <a:lnTo>
                    <a:pt x="133978" y="1294"/>
                  </a:lnTo>
                  <a:lnTo>
                    <a:pt x="200967" y="2052"/>
                  </a:lnTo>
                  <a:lnTo>
                    <a:pt x="267956" y="2879"/>
                  </a:lnTo>
                  <a:lnTo>
                    <a:pt x="334945" y="3765"/>
                  </a:lnTo>
                  <a:lnTo>
                    <a:pt x="401935" y="4760"/>
                  </a:lnTo>
                  <a:lnTo>
                    <a:pt x="468924" y="5849"/>
                  </a:lnTo>
                  <a:lnTo>
                    <a:pt x="535913" y="7037"/>
                  </a:lnTo>
                  <a:lnTo>
                    <a:pt x="602902" y="8316"/>
                  </a:lnTo>
                  <a:lnTo>
                    <a:pt x="669891" y="9725"/>
                  </a:lnTo>
                  <a:lnTo>
                    <a:pt x="736881" y="11079"/>
                  </a:lnTo>
                  <a:lnTo>
                    <a:pt x="803870" y="12576"/>
                  </a:lnTo>
                  <a:lnTo>
                    <a:pt x="870859" y="14203"/>
                  </a:lnTo>
                  <a:lnTo>
                    <a:pt x="937848" y="16003"/>
                  </a:lnTo>
                  <a:lnTo>
                    <a:pt x="1004837" y="17973"/>
                  </a:lnTo>
                  <a:lnTo>
                    <a:pt x="1071826" y="20137"/>
                  </a:lnTo>
                  <a:lnTo>
                    <a:pt x="1138816" y="22508"/>
                  </a:lnTo>
                  <a:lnTo>
                    <a:pt x="1205805" y="25099"/>
                  </a:lnTo>
                  <a:lnTo>
                    <a:pt x="1272794" y="27960"/>
                  </a:lnTo>
                  <a:lnTo>
                    <a:pt x="1339783" y="31162"/>
                  </a:lnTo>
                  <a:lnTo>
                    <a:pt x="1406772" y="34656"/>
                  </a:lnTo>
                  <a:lnTo>
                    <a:pt x="1473762" y="38360"/>
                  </a:lnTo>
                  <a:lnTo>
                    <a:pt x="1540751" y="42425"/>
                  </a:lnTo>
                  <a:lnTo>
                    <a:pt x="1607740" y="46884"/>
                  </a:lnTo>
                  <a:lnTo>
                    <a:pt x="1674729" y="51569"/>
                  </a:lnTo>
                  <a:lnTo>
                    <a:pt x="1741718" y="55938"/>
                  </a:lnTo>
                  <a:lnTo>
                    <a:pt x="1808708" y="60510"/>
                  </a:lnTo>
                </a:path>
              </a:pathLst>
            </a:custGeom>
            <a:ln w="16260" cap="flat">
              <a:solidFill>
                <a:srgbClr val="D53E4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" name="pl34"/>
            <p:cNvSpPr/>
            <p:nvPr/>
          </p:nvSpPr>
          <p:spPr>
            <a:xfrm>
              <a:off x="2397531" y="2625984"/>
              <a:ext cx="2880535" cy="1012451"/>
            </a:xfrm>
            <a:custGeom>
              <a:avLst/>
              <a:gdLst/>
              <a:ahLst/>
              <a:cxnLst/>
              <a:rect l="0" t="0" r="0" b="0"/>
              <a:pathLst>
                <a:path w="2880535" h="1012451">
                  <a:moveTo>
                    <a:pt x="0" y="0"/>
                  </a:moveTo>
                  <a:lnTo>
                    <a:pt x="66989" y="12227"/>
                  </a:lnTo>
                  <a:lnTo>
                    <a:pt x="133978" y="25164"/>
                  </a:lnTo>
                  <a:lnTo>
                    <a:pt x="200967" y="40105"/>
                  </a:lnTo>
                  <a:lnTo>
                    <a:pt x="267956" y="56421"/>
                  </a:lnTo>
                  <a:lnTo>
                    <a:pt x="334945" y="73665"/>
                  </a:lnTo>
                  <a:lnTo>
                    <a:pt x="401935" y="93343"/>
                  </a:lnTo>
                  <a:lnTo>
                    <a:pt x="468924" y="114875"/>
                  </a:lnTo>
                  <a:lnTo>
                    <a:pt x="535913" y="138317"/>
                  </a:lnTo>
                  <a:lnTo>
                    <a:pt x="602902" y="163362"/>
                  </a:lnTo>
                  <a:lnTo>
                    <a:pt x="669891" y="190874"/>
                  </a:lnTo>
                  <a:lnTo>
                    <a:pt x="736881" y="203895"/>
                  </a:lnTo>
                  <a:lnTo>
                    <a:pt x="803870" y="217444"/>
                  </a:lnTo>
                  <a:lnTo>
                    <a:pt x="870859" y="231795"/>
                  </a:lnTo>
                  <a:lnTo>
                    <a:pt x="937848" y="247987"/>
                  </a:lnTo>
                  <a:lnTo>
                    <a:pt x="1004837" y="265704"/>
                  </a:lnTo>
                  <a:lnTo>
                    <a:pt x="1071826" y="284971"/>
                  </a:lnTo>
                  <a:lnTo>
                    <a:pt x="1138816" y="305928"/>
                  </a:lnTo>
                  <a:lnTo>
                    <a:pt x="1205805" y="328349"/>
                  </a:lnTo>
                  <a:lnTo>
                    <a:pt x="1272794" y="353327"/>
                  </a:lnTo>
                  <a:lnTo>
                    <a:pt x="1339783" y="382849"/>
                  </a:lnTo>
                  <a:lnTo>
                    <a:pt x="1406772" y="425044"/>
                  </a:lnTo>
                  <a:lnTo>
                    <a:pt x="1473762" y="472144"/>
                  </a:lnTo>
                  <a:lnTo>
                    <a:pt x="1540751" y="523598"/>
                  </a:lnTo>
                  <a:lnTo>
                    <a:pt x="1607740" y="579660"/>
                  </a:lnTo>
                  <a:lnTo>
                    <a:pt x="1674729" y="636440"/>
                  </a:lnTo>
                  <a:lnTo>
                    <a:pt x="1741718" y="684000"/>
                  </a:lnTo>
                  <a:lnTo>
                    <a:pt x="1808708" y="728004"/>
                  </a:lnTo>
                  <a:lnTo>
                    <a:pt x="1875697" y="729091"/>
                  </a:lnTo>
                  <a:lnTo>
                    <a:pt x="1942686" y="727691"/>
                  </a:lnTo>
                  <a:lnTo>
                    <a:pt x="2009675" y="725991"/>
                  </a:lnTo>
                  <a:lnTo>
                    <a:pt x="2076664" y="720703"/>
                  </a:lnTo>
                  <a:lnTo>
                    <a:pt x="2143653" y="717633"/>
                  </a:lnTo>
                  <a:lnTo>
                    <a:pt x="2210643" y="713300"/>
                  </a:lnTo>
                  <a:lnTo>
                    <a:pt x="2277632" y="708825"/>
                  </a:lnTo>
                  <a:lnTo>
                    <a:pt x="2344621" y="727633"/>
                  </a:lnTo>
                  <a:lnTo>
                    <a:pt x="2411610" y="752543"/>
                  </a:lnTo>
                  <a:lnTo>
                    <a:pt x="2478599" y="780421"/>
                  </a:lnTo>
                  <a:lnTo>
                    <a:pt x="2545589" y="810418"/>
                  </a:lnTo>
                  <a:lnTo>
                    <a:pt x="2612578" y="843852"/>
                  </a:lnTo>
                  <a:lnTo>
                    <a:pt x="2679567" y="880261"/>
                  </a:lnTo>
                  <a:lnTo>
                    <a:pt x="2746556" y="920257"/>
                  </a:lnTo>
                  <a:lnTo>
                    <a:pt x="2813545" y="964226"/>
                  </a:lnTo>
                  <a:lnTo>
                    <a:pt x="2880535" y="1012451"/>
                  </a:lnTo>
                </a:path>
              </a:pathLst>
            </a:custGeom>
            <a:ln w="16260" cap="flat">
              <a:solidFill>
                <a:srgbClr val="F46D4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" name="pl35"/>
            <p:cNvSpPr/>
            <p:nvPr/>
          </p:nvSpPr>
          <p:spPr>
            <a:xfrm>
              <a:off x="4943542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260" cap="flat">
              <a:solidFill>
                <a:srgbClr val="999999">
                  <a:alpha val="80000"/>
                </a:srgbClr>
              </a:solidFill>
              <a:prstDash val="dash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" name="pl36"/>
            <p:cNvSpPr/>
            <p:nvPr/>
          </p:nvSpPr>
          <p:spPr>
            <a:xfrm>
              <a:off x="2199913" y="3651120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" name="rc37"/>
            <p:cNvSpPr/>
            <p:nvPr/>
          </p:nvSpPr>
          <p:spPr>
            <a:xfrm>
              <a:off x="2199913" y="1071539"/>
              <a:ext cx="4347598" cy="374886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" name="tx38"/>
            <p:cNvSpPr/>
            <p:nvPr/>
          </p:nvSpPr>
          <p:spPr>
            <a:xfrm>
              <a:off x="1874676" y="4693725"/>
              <a:ext cx="26260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-0.5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1925426" y="3594268"/>
              <a:ext cx="211856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1925426" y="2494811"/>
              <a:ext cx="211856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925426" y="1395354"/>
              <a:ext cx="211856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1.0</a:t>
              </a:r>
            </a:p>
          </p:txBody>
        </p:sp>
        <p:sp>
          <p:nvSpPr>
            <p:cNvPr id="42" name="pl42"/>
            <p:cNvSpPr/>
            <p:nvPr/>
          </p:nvSpPr>
          <p:spPr>
            <a:xfrm>
              <a:off x="2165119" y="475057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" name="pl43"/>
            <p:cNvSpPr/>
            <p:nvPr/>
          </p:nvSpPr>
          <p:spPr>
            <a:xfrm>
              <a:off x="2165119" y="36511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44"/>
            <p:cNvSpPr/>
            <p:nvPr/>
          </p:nvSpPr>
          <p:spPr>
            <a:xfrm>
              <a:off x="2165119" y="255166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45"/>
            <p:cNvSpPr/>
            <p:nvPr/>
          </p:nvSpPr>
          <p:spPr>
            <a:xfrm>
              <a:off x="2165119" y="1452206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46"/>
            <p:cNvSpPr/>
            <p:nvPr/>
          </p:nvSpPr>
          <p:spPr>
            <a:xfrm>
              <a:off x="2597542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pl47"/>
            <p:cNvSpPr/>
            <p:nvPr/>
          </p:nvSpPr>
          <p:spPr>
            <a:xfrm>
              <a:off x="4255524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" name="pl48"/>
            <p:cNvSpPr/>
            <p:nvPr/>
          </p:nvSpPr>
          <p:spPr>
            <a:xfrm>
              <a:off x="4943542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" name="pl49"/>
            <p:cNvSpPr/>
            <p:nvPr/>
          </p:nvSpPr>
          <p:spPr>
            <a:xfrm>
              <a:off x="5913506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" name="tx50"/>
            <p:cNvSpPr/>
            <p:nvPr/>
          </p:nvSpPr>
          <p:spPr>
            <a:xfrm>
              <a:off x="2457705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0.001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4115688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0.010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803706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0.026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773670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0.100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3920754" y="4989273"/>
              <a:ext cx="905916" cy="14116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Log Lambda</a:t>
              </a:r>
            </a:p>
          </p:txBody>
        </p:sp>
        <p:sp>
          <p:nvSpPr>
            <p:cNvPr id="55" name="tx55"/>
            <p:cNvSpPr/>
            <p:nvPr/>
          </p:nvSpPr>
          <p:spPr>
            <a:xfrm rot="16200000">
              <a:off x="1216033" y="2935524"/>
              <a:ext cx="872207" cy="11281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Coefficients</a:t>
              </a:r>
            </a:p>
          </p:txBody>
        </p:sp>
        <p:sp>
          <p:nvSpPr>
            <p:cNvPr id="56" name="rc56"/>
            <p:cNvSpPr/>
            <p:nvPr/>
          </p:nvSpPr>
          <p:spPr>
            <a:xfrm>
              <a:off x="6686689" y="1240694"/>
              <a:ext cx="909533" cy="341055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 sz="800"/>
            </a:p>
          </p:txBody>
        </p:sp>
        <p:sp>
          <p:nvSpPr>
            <p:cNvPr id="57" name="tx57"/>
            <p:cNvSpPr/>
            <p:nvPr/>
          </p:nvSpPr>
          <p:spPr>
            <a:xfrm>
              <a:off x="6756278" y="1323346"/>
              <a:ext cx="489222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variable</a:t>
              </a:r>
            </a:p>
          </p:txBody>
        </p:sp>
        <p:sp>
          <p:nvSpPr>
            <p:cNvPr id="58" name="rc58"/>
            <p:cNvSpPr/>
            <p:nvPr/>
          </p:nvSpPr>
          <p:spPr>
            <a:xfrm>
              <a:off x="6756278" y="1509272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9" name="pl59"/>
            <p:cNvSpPr/>
            <p:nvPr/>
          </p:nvSpPr>
          <p:spPr>
            <a:xfrm>
              <a:off x="6778224" y="161900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543005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0" name="rc60"/>
            <p:cNvSpPr/>
            <p:nvPr/>
          </p:nvSpPr>
          <p:spPr>
            <a:xfrm>
              <a:off x="6756278" y="1728728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1" name="pl61"/>
            <p:cNvSpPr/>
            <p:nvPr/>
          </p:nvSpPr>
          <p:spPr>
            <a:xfrm>
              <a:off x="6778224" y="183845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8C510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2" name="rc62"/>
            <p:cNvSpPr/>
            <p:nvPr/>
          </p:nvSpPr>
          <p:spPr>
            <a:xfrm>
              <a:off x="6756278" y="194818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3" name="pl63"/>
            <p:cNvSpPr/>
            <p:nvPr/>
          </p:nvSpPr>
          <p:spPr>
            <a:xfrm>
              <a:off x="6778224" y="205791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BF812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4" name="rc64"/>
            <p:cNvSpPr/>
            <p:nvPr/>
          </p:nvSpPr>
          <p:spPr>
            <a:xfrm>
              <a:off x="6756278" y="216764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5" name="pl65"/>
            <p:cNvSpPr/>
            <p:nvPr/>
          </p:nvSpPr>
          <p:spPr>
            <a:xfrm>
              <a:off x="6778224" y="227736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DFC2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6" name="rc66"/>
            <p:cNvSpPr/>
            <p:nvPr/>
          </p:nvSpPr>
          <p:spPr>
            <a:xfrm>
              <a:off x="6756278" y="238709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7" name="pl67"/>
            <p:cNvSpPr/>
            <p:nvPr/>
          </p:nvSpPr>
          <p:spPr>
            <a:xfrm>
              <a:off x="6778224" y="249682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F6E8C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8" name="rc68"/>
            <p:cNvSpPr/>
            <p:nvPr/>
          </p:nvSpPr>
          <p:spPr>
            <a:xfrm>
              <a:off x="6756278" y="2606552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9" name="pl69"/>
            <p:cNvSpPr/>
            <p:nvPr/>
          </p:nvSpPr>
          <p:spPr>
            <a:xfrm>
              <a:off x="6778224" y="271628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92D050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0" name="rc70"/>
            <p:cNvSpPr/>
            <p:nvPr/>
          </p:nvSpPr>
          <p:spPr>
            <a:xfrm>
              <a:off x="6756278" y="2826008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1" name="pl71"/>
            <p:cNvSpPr/>
            <p:nvPr/>
          </p:nvSpPr>
          <p:spPr>
            <a:xfrm>
              <a:off x="6778224" y="293573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C7EAE5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2" name="rc72"/>
            <p:cNvSpPr/>
            <p:nvPr/>
          </p:nvSpPr>
          <p:spPr>
            <a:xfrm>
              <a:off x="6756278" y="3045464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3" name="pl73"/>
            <p:cNvSpPr/>
            <p:nvPr/>
          </p:nvSpPr>
          <p:spPr>
            <a:xfrm>
              <a:off x="6778224" y="315519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80CDC1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4" name="rc74"/>
            <p:cNvSpPr/>
            <p:nvPr/>
          </p:nvSpPr>
          <p:spPr>
            <a:xfrm>
              <a:off x="6756278" y="3264920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5" name="pl75"/>
            <p:cNvSpPr/>
            <p:nvPr/>
          </p:nvSpPr>
          <p:spPr>
            <a:xfrm>
              <a:off x="6778224" y="337464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35978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6" name="rc76"/>
            <p:cNvSpPr/>
            <p:nvPr/>
          </p:nvSpPr>
          <p:spPr>
            <a:xfrm>
              <a:off x="6756278" y="3484376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7" name="pl77"/>
            <p:cNvSpPr/>
            <p:nvPr/>
          </p:nvSpPr>
          <p:spPr>
            <a:xfrm>
              <a:off x="6778224" y="359410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01665E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8" name="rc78"/>
            <p:cNvSpPr/>
            <p:nvPr/>
          </p:nvSpPr>
          <p:spPr>
            <a:xfrm>
              <a:off x="6756278" y="3703832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9" name="pl79"/>
            <p:cNvSpPr/>
            <p:nvPr/>
          </p:nvSpPr>
          <p:spPr>
            <a:xfrm>
              <a:off x="6778224" y="381356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003C3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0" name="rc80"/>
            <p:cNvSpPr/>
            <p:nvPr/>
          </p:nvSpPr>
          <p:spPr>
            <a:xfrm>
              <a:off x="6756278" y="3923288"/>
              <a:ext cx="219455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1" name="pl81"/>
            <p:cNvSpPr/>
            <p:nvPr/>
          </p:nvSpPr>
          <p:spPr>
            <a:xfrm>
              <a:off x="6778224" y="403301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9E0142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2" name="rc82"/>
            <p:cNvSpPr/>
            <p:nvPr/>
          </p:nvSpPr>
          <p:spPr>
            <a:xfrm>
              <a:off x="6756278" y="4142744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3" name="pl83"/>
            <p:cNvSpPr/>
            <p:nvPr/>
          </p:nvSpPr>
          <p:spPr>
            <a:xfrm>
              <a:off x="6778224" y="425247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D53E4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4" name="rc84"/>
            <p:cNvSpPr/>
            <p:nvPr/>
          </p:nvSpPr>
          <p:spPr>
            <a:xfrm>
              <a:off x="6756278" y="4362200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5" name="pl85"/>
            <p:cNvSpPr/>
            <p:nvPr/>
          </p:nvSpPr>
          <p:spPr>
            <a:xfrm>
              <a:off x="6778224" y="447192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6260" cap="flat">
              <a:solidFill>
                <a:srgbClr val="F46D4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6" name="tx86"/>
            <p:cNvSpPr/>
            <p:nvPr/>
          </p:nvSpPr>
          <p:spPr>
            <a:xfrm>
              <a:off x="7052316" y="1564629"/>
              <a:ext cx="233083" cy="10347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age</a:t>
              </a:r>
            </a:p>
          </p:txBody>
        </p:sp>
        <p:sp>
          <p:nvSpPr>
            <p:cNvPr id="87" name="tx87"/>
            <p:cNvSpPr/>
            <p:nvPr/>
          </p:nvSpPr>
          <p:spPr>
            <a:xfrm>
              <a:off x="7047105" y="1790022"/>
              <a:ext cx="264052" cy="10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ALB</a:t>
              </a:r>
            </a:p>
          </p:txBody>
        </p:sp>
        <p:sp>
          <p:nvSpPr>
            <p:cNvPr id="88" name="tx88"/>
            <p:cNvSpPr/>
            <p:nvPr/>
          </p:nvSpPr>
          <p:spPr>
            <a:xfrm>
              <a:off x="7105992" y="2005610"/>
              <a:ext cx="481310" cy="10341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CHD/stroke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89" name="tx89"/>
            <p:cNvSpPr/>
            <p:nvPr/>
          </p:nvSpPr>
          <p:spPr>
            <a:xfrm>
              <a:off x="7045324" y="2223958"/>
              <a:ext cx="178581" cy="10341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Ca</a:t>
              </a:r>
            </a:p>
          </p:txBody>
        </p:sp>
        <p:sp>
          <p:nvSpPr>
            <p:cNvPr id="90" name="tx90"/>
            <p:cNvSpPr/>
            <p:nvPr/>
          </p:nvSpPr>
          <p:spPr>
            <a:xfrm>
              <a:off x="7021489" y="2446032"/>
              <a:ext cx="388131" cy="10347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CHOL</a:t>
              </a:r>
            </a:p>
          </p:txBody>
        </p:sp>
        <p:sp>
          <p:nvSpPr>
            <p:cNvPr id="91" name="tx91"/>
            <p:cNvSpPr/>
            <p:nvPr/>
          </p:nvSpPr>
          <p:spPr>
            <a:xfrm>
              <a:off x="7024281" y="2662972"/>
              <a:ext cx="434788" cy="10204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HBA1c</a:t>
              </a:r>
            </a:p>
          </p:txBody>
        </p:sp>
        <p:sp>
          <p:nvSpPr>
            <p:cNvPr id="92" name="tx92"/>
            <p:cNvSpPr/>
            <p:nvPr/>
          </p:nvSpPr>
          <p:spPr>
            <a:xfrm>
              <a:off x="7029503" y="2884618"/>
              <a:ext cx="349318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 err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HDLc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93" name="tx93"/>
            <p:cNvSpPr/>
            <p:nvPr/>
          </p:nvSpPr>
          <p:spPr>
            <a:xfrm>
              <a:off x="7023570" y="3105361"/>
              <a:ext cx="310436" cy="10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 err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iPTH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94" name="tx94"/>
            <p:cNvSpPr/>
            <p:nvPr/>
          </p:nvSpPr>
          <p:spPr>
            <a:xfrm>
              <a:off x="7044861" y="3325403"/>
              <a:ext cx="326125" cy="1016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LDL</a:t>
              </a:r>
              <a:r>
                <a:rPr lang="en-US"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-C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95" name="tx95"/>
            <p:cNvSpPr/>
            <p:nvPr/>
          </p:nvSpPr>
          <p:spPr>
            <a:xfrm>
              <a:off x="7027562" y="3562369"/>
              <a:ext cx="217394" cy="757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sex</a:t>
              </a:r>
            </a:p>
          </p:txBody>
        </p:sp>
        <p:sp>
          <p:nvSpPr>
            <p:cNvPr id="96" name="tx96"/>
            <p:cNvSpPr/>
            <p:nvPr/>
          </p:nvSpPr>
          <p:spPr>
            <a:xfrm>
              <a:off x="7027535" y="3759722"/>
              <a:ext cx="193997" cy="10341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TG</a:t>
              </a:r>
            </a:p>
          </p:txBody>
        </p:sp>
        <p:sp>
          <p:nvSpPr>
            <p:cNvPr id="98" name="tx98"/>
            <p:cNvSpPr/>
            <p:nvPr/>
          </p:nvSpPr>
          <p:spPr>
            <a:xfrm>
              <a:off x="7033064" y="4205668"/>
              <a:ext cx="209550" cy="8731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BUN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99" name="tx99"/>
            <p:cNvSpPr/>
            <p:nvPr/>
          </p:nvSpPr>
          <p:spPr>
            <a:xfrm>
              <a:off x="7136587" y="4417493"/>
              <a:ext cx="209550" cy="8731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80" dirty="0" err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diabtetes</a:t>
              </a:r>
              <a:endParaRPr sz="880" dirty="0">
                <a:solidFill>
                  <a:srgbClr val="000000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100" name="tx100"/>
            <p:cNvSpPr/>
            <p:nvPr/>
          </p:nvSpPr>
          <p:spPr>
            <a:xfrm>
              <a:off x="1303311" y="933899"/>
              <a:ext cx="111814" cy="12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3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A</a:t>
              </a:r>
            </a:p>
          </p:txBody>
        </p:sp>
        <p:sp>
          <p:nvSpPr>
            <p:cNvPr id="101" name="rc101"/>
            <p:cNvSpPr/>
            <p:nvPr/>
          </p:nvSpPr>
          <p:spPr>
            <a:xfrm>
              <a:off x="7826954" y="846670"/>
              <a:ext cx="6048055" cy="438542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2" name="rc102"/>
            <p:cNvSpPr/>
            <p:nvPr/>
          </p:nvSpPr>
          <p:spPr>
            <a:xfrm>
              <a:off x="8255319" y="1071539"/>
              <a:ext cx="4347598" cy="37488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03" name="pl103"/>
            <p:cNvSpPr/>
            <p:nvPr/>
          </p:nvSpPr>
          <p:spPr>
            <a:xfrm>
              <a:off x="8255319" y="4039601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4" name="pl104"/>
            <p:cNvSpPr/>
            <p:nvPr/>
          </p:nvSpPr>
          <p:spPr>
            <a:xfrm>
              <a:off x="8255319" y="2947693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5" name="pl105"/>
            <p:cNvSpPr/>
            <p:nvPr/>
          </p:nvSpPr>
          <p:spPr>
            <a:xfrm>
              <a:off x="8255319" y="1855784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6" name="pl106"/>
            <p:cNvSpPr/>
            <p:nvPr/>
          </p:nvSpPr>
          <p:spPr>
            <a:xfrm>
              <a:off x="9472679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7" name="pl107"/>
            <p:cNvSpPr/>
            <p:nvPr/>
          </p:nvSpPr>
          <p:spPr>
            <a:xfrm>
              <a:off x="10616691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8" name="pl108"/>
            <p:cNvSpPr/>
            <p:nvPr/>
          </p:nvSpPr>
          <p:spPr>
            <a:xfrm>
              <a:off x="11425196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9" name="pl109"/>
            <p:cNvSpPr/>
            <p:nvPr/>
          </p:nvSpPr>
          <p:spPr>
            <a:xfrm>
              <a:off x="8255319" y="4585556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0" name="pl110"/>
            <p:cNvSpPr/>
            <p:nvPr/>
          </p:nvSpPr>
          <p:spPr>
            <a:xfrm>
              <a:off x="8255319" y="3493647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1" name="pl111"/>
            <p:cNvSpPr/>
            <p:nvPr/>
          </p:nvSpPr>
          <p:spPr>
            <a:xfrm>
              <a:off x="8255319" y="2401738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2" name="pl112"/>
            <p:cNvSpPr/>
            <p:nvPr/>
          </p:nvSpPr>
          <p:spPr>
            <a:xfrm>
              <a:off x="8255319" y="1309830"/>
              <a:ext cx="4347598" cy="0"/>
            </a:xfrm>
            <a:custGeom>
              <a:avLst/>
              <a:gdLst/>
              <a:ahLst/>
              <a:cxnLst/>
              <a:rect l="0" t="0" r="0" b="0"/>
              <a:pathLst>
                <a:path w="4347598">
                  <a:moveTo>
                    <a:pt x="0" y="0"/>
                  </a:moveTo>
                  <a:lnTo>
                    <a:pt x="4347598" y="0"/>
                  </a:lnTo>
                  <a:lnTo>
                    <a:pt x="4347598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3" name="pl113"/>
            <p:cNvSpPr/>
            <p:nvPr/>
          </p:nvSpPr>
          <p:spPr>
            <a:xfrm>
              <a:off x="8664174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4" name="pl114"/>
            <p:cNvSpPr/>
            <p:nvPr/>
          </p:nvSpPr>
          <p:spPr>
            <a:xfrm>
              <a:off x="10281183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5" name="pl115"/>
            <p:cNvSpPr/>
            <p:nvPr/>
          </p:nvSpPr>
          <p:spPr>
            <a:xfrm>
              <a:off x="10952199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6" name="pl116"/>
            <p:cNvSpPr/>
            <p:nvPr/>
          </p:nvSpPr>
          <p:spPr>
            <a:xfrm>
              <a:off x="11898193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7" name="pt117"/>
            <p:cNvSpPr/>
            <p:nvPr/>
          </p:nvSpPr>
          <p:spPr>
            <a:xfrm>
              <a:off x="12371078" y="1691528"/>
              <a:ext cx="36101" cy="36101"/>
            </a:xfrm>
            <a:prstGeom prst="ellipse">
              <a:avLst/>
            </a:prstGeom>
            <a:solidFill>
              <a:srgbClr val="E41A1C">
                <a:alpha val="100000"/>
              </a:srgbClr>
            </a:solidFill>
            <a:ln w="9000" cap="rnd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8" name="pt118"/>
            <p:cNvSpPr/>
            <p:nvPr/>
          </p:nvSpPr>
          <p:spPr>
            <a:xfrm>
              <a:off x="12305744" y="1970935"/>
              <a:ext cx="36101" cy="36101"/>
            </a:xfrm>
            <a:prstGeom prst="ellipse">
              <a:avLst/>
            </a:prstGeom>
            <a:solidFill>
              <a:srgbClr val="377EB8">
                <a:alpha val="100000"/>
              </a:srgbClr>
            </a:solidFill>
            <a:ln w="9000" cap="rnd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9" name="pt119"/>
            <p:cNvSpPr/>
            <p:nvPr/>
          </p:nvSpPr>
          <p:spPr>
            <a:xfrm>
              <a:off x="12240411" y="2328709"/>
              <a:ext cx="36101" cy="36101"/>
            </a:xfrm>
            <a:prstGeom prst="ellipse">
              <a:avLst/>
            </a:prstGeom>
            <a:solidFill>
              <a:srgbClr val="377EB8">
                <a:alpha val="100000"/>
              </a:srgbClr>
            </a:solidFill>
            <a:ln w="9000" cap="rnd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0" name="pt120"/>
            <p:cNvSpPr/>
            <p:nvPr/>
          </p:nvSpPr>
          <p:spPr>
            <a:xfrm>
              <a:off x="12175077" y="2614907"/>
              <a:ext cx="36101" cy="36101"/>
            </a:xfrm>
            <a:prstGeom prst="ellipse">
              <a:avLst/>
            </a:prstGeom>
            <a:solidFill>
              <a:srgbClr val="377EB8">
                <a:alpha val="100000"/>
              </a:srgbClr>
            </a:solidFill>
            <a:ln w="9000" cap="rnd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1" name="pt121"/>
            <p:cNvSpPr/>
            <p:nvPr/>
          </p:nvSpPr>
          <p:spPr>
            <a:xfrm>
              <a:off x="12109743" y="2846166"/>
              <a:ext cx="36101" cy="36101"/>
            </a:xfrm>
            <a:prstGeom prst="ellipse">
              <a:avLst/>
            </a:prstGeom>
            <a:solidFill>
              <a:srgbClr val="377EB8">
                <a:alpha val="100000"/>
              </a:srgbClr>
            </a:solidFill>
            <a:ln w="9000" cap="rnd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" name="pt122"/>
            <p:cNvSpPr/>
            <p:nvPr/>
          </p:nvSpPr>
          <p:spPr>
            <a:xfrm>
              <a:off x="12044410" y="3041093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3" name="pt123"/>
            <p:cNvSpPr/>
            <p:nvPr/>
          </p:nvSpPr>
          <p:spPr>
            <a:xfrm>
              <a:off x="11979076" y="3205799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4" name="pt124"/>
            <p:cNvSpPr/>
            <p:nvPr/>
          </p:nvSpPr>
          <p:spPr>
            <a:xfrm>
              <a:off x="11913742" y="3347526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5" name="pt125"/>
            <p:cNvSpPr/>
            <p:nvPr/>
          </p:nvSpPr>
          <p:spPr>
            <a:xfrm>
              <a:off x="11848409" y="3469440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6" name="pt126"/>
            <p:cNvSpPr/>
            <p:nvPr/>
          </p:nvSpPr>
          <p:spPr>
            <a:xfrm>
              <a:off x="11783075" y="3568496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7" name="pt127"/>
            <p:cNvSpPr/>
            <p:nvPr/>
          </p:nvSpPr>
          <p:spPr>
            <a:xfrm>
              <a:off x="11717741" y="3647469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8" name="pt128"/>
            <p:cNvSpPr/>
            <p:nvPr/>
          </p:nvSpPr>
          <p:spPr>
            <a:xfrm>
              <a:off x="11652408" y="3709589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9" name="pt129"/>
            <p:cNvSpPr/>
            <p:nvPr/>
          </p:nvSpPr>
          <p:spPr>
            <a:xfrm>
              <a:off x="11587074" y="3768503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0" name="pt130"/>
            <p:cNvSpPr/>
            <p:nvPr/>
          </p:nvSpPr>
          <p:spPr>
            <a:xfrm>
              <a:off x="11521740" y="3832505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1" name="pt131"/>
            <p:cNvSpPr/>
            <p:nvPr/>
          </p:nvSpPr>
          <p:spPr>
            <a:xfrm>
              <a:off x="11456406" y="3895439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2" name="pt132"/>
            <p:cNvSpPr/>
            <p:nvPr/>
          </p:nvSpPr>
          <p:spPr>
            <a:xfrm>
              <a:off x="11391073" y="3950389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3" name="pt133"/>
            <p:cNvSpPr/>
            <p:nvPr/>
          </p:nvSpPr>
          <p:spPr>
            <a:xfrm>
              <a:off x="11325739" y="3993351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4" name="pt134"/>
            <p:cNvSpPr/>
            <p:nvPr/>
          </p:nvSpPr>
          <p:spPr>
            <a:xfrm>
              <a:off x="11260405" y="4027531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5" name="pt135"/>
            <p:cNvSpPr/>
            <p:nvPr/>
          </p:nvSpPr>
          <p:spPr>
            <a:xfrm>
              <a:off x="11195072" y="4055834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6" name="pt136"/>
            <p:cNvSpPr/>
            <p:nvPr/>
          </p:nvSpPr>
          <p:spPr>
            <a:xfrm>
              <a:off x="11129738" y="4078377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7" name="pt137"/>
            <p:cNvSpPr/>
            <p:nvPr/>
          </p:nvSpPr>
          <p:spPr>
            <a:xfrm>
              <a:off x="11064404" y="4093811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8" name="pt138"/>
            <p:cNvSpPr/>
            <p:nvPr/>
          </p:nvSpPr>
          <p:spPr>
            <a:xfrm>
              <a:off x="10999071" y="4101946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9" name="pt139"/>
            <p:cNvSpPr/>
            <p:nvPr/>
          </p:nvSpPr>
          <p:spPr>
            <a:xfrm>
              <a:off x="10933737" y="4108578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0" name="pt140"/>
            <p:cNvSpPr/>
            <p:nvPr/>
          </p:nvSpPr>
          <p:spPr>
            <a:xfrm>
              <a:off x="10868403" y="4112448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1" name="pt141"/>
            <p:cNvSpPr/>
            <p:nvPr/>
          </p:nvSpPr>
          <p:spPr>
            <a:xfrm>
              <a:off x="10803069" y="4112919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2" name="pt142"/>
            <p:cNvSpPr/>
            <p:nvPr/>
          </p:nvSpPr>
          <p:spPr>
            <a:xfrm>
              <a:off x="10737736" y="4108464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3" name="pt143"/>
            <p:cNvSpPr/>
            <p:nvPr/>
          </p:nvSpPr>
          <p:spPr>
            <a:xfrm>
              <a:off x="10672402" y="4098330"/>
              <a:ext cx="36101" cy="36101"/>
            </a:xfrm>
            <a:prstGeom prst="ellipse">
              <a:avLst/>
            </a:prstGeom>
            <a:solidFill>
              <a:srgbClr val="551F33">
                <a:alpha val="100000"/>
              </a:srgbClr>
            </a:solidFill>
            <a:ln w="9000" cap="rnd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4" name="pt144"/>
            <p:cNvSpPr/>
            <p:nvPr/>
          </p:nvSpPr>
          <p:spPr>
            <a:xfrm>
              <a:off x="10607068" y="4081564"/>
              <a:ext cx="36101" cy="36101"/>
            </a:xfrm>
            <a:prstGeom prst="ellipse">
              <a:avLst/>
            </a:prstGeom>
            <a:solidFill>
              <a:srgbClr val="551F33">
                <a:alpha val="100000"/>
              </a:srgbClr>
            </a:solidFill>
            <a:ln w="9000" cap="rnd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5" name="pt145"/>
            <p:cNvSpPr/>
            <p:nvPr/>
          </p:nvSpPr>
          <p:spPr>
            <a:xfrm>
              <a:off x="10541735" y="4058259"/>
              <a:ext cx="36101" cy="36101"/>
            </a:xfrm>
            <a:prstGeom prst="ellipse">
              <a:avLst/>
            </a:prstGeom>
            <a:solidFill>
              <a:srgbClr val="551F33">
                <a:alpha val="100000"/>
              </a:srgbClr>
            </a:solidFill>
            <a:ln w="9000" cap="rnd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6" name="pt146"/>
            <p:cNvSpPr/>
            <p:nvPr/>
          </p:nvSpPr>
          <p:spPr>
            <a:xfrm>
              <a:off x="10476401" y="4034472"/>
              <a:ext cx="36101" cy="36101"/>
            </a:xfrm>
            <a:prstGeom prst="ellipse">
              <a:avLst/>
            </a:prstGeom>
            <a:solidFill>
              <a:srgbClr val="551F33">
                <a:alpha val="100000"/>
              </a:srgbClr>
            </a:solidFill>
            <a:ln w="9000" cap="rnd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7" name="pt147"/>
            <p:cNvSpPr/>
            <p:nvPr/>
          </p:nvSpPr>
          <p:spPr>
            <a:xfrm>
              <a:off x="10411067" y="4009701"/>
              <a:ext cx="36101" cy="36101"/>
            </a:xfrm>
            <a:prstGeom prst="ellipse">
              <a:avLst/>
            </a:prstGeom>
            <a:solidFill>
              <a:srgbClr val="A65628">
                <a:alpha val="100000"/>
              </a:srgbClr>
            </a:solidFill>
            <a:ln w="9000" cap="rnd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8" name="pt148"/>
            <p:cNvSpPr/>
            <p:nvPr/>
          </p:nvSpPr>
          <p:spPr>
            <a:xfrm>
              <a:off x="10345734" y="3979435"/>
              <a:ext cx="36101" cy="36101"/>
            </a:xfrm>
            <a:prstGeom prst="ellipse">
              <a:avLst/>
            </a:prstGeom>
            <a:solidFill>
              <a:srgbClr val="A65628">
                <a:alpha val="100000"/>
              </a:srgbClr>
            </a:solidFill>
            <a:ln w="9000" cap="rnd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9" name="pt149"/>
            <p:cNvSpPr/>
            <p:nvPr/>
          </p:nvSpPr>
          <p:spPr>
            <a:xfrm>
              <a:off x="10280400" y="3946454"/>
              <a:ext cx="36101" cy="36101"/>
            </a:xfrm>
            <a:prstGeom prst="ellipse">
              <a:avLst/>
            </a:prstGeom>
            <a:solidFill>
              <a:srgbClr val="A65628">
                <a:alpha val="100000"/>
              </a:srgbClr>
            </a:solidFill>
            <a:ln w="9000" cap="rnd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0" name="pt150"/>
            <p:cNvSpPr/>
            <p:nvPr/>
          </p:nvSpPr>
          <p:spPr>
            <a:xfrm>
              <a:off x="10215066" y="3914599"/>
              <a:ext cx="36101" cy="36101"/>
            </a:xfrm>
            <a:prstGeom prst="ellipse">
              <a:avLst/>
            </a:prstGeom>
            <a:solidFill>
              <a:srgbClr val="F781BF">
                <a:alpha val="100000"/>
              </a:srgbClr>
            </a:solidFill>
            <a:ln w="9000" cap="rnd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1" name="pt151"/>
            <p:cNvSpPr/>
            <p:nvPr/>
          </p:nvSpPr>
          <p:spPr>
            <a:xfrm>
              <a:off x="10149732" y="3883623"/>
              <a:ext cx="36101" cy="36101"/>
            </a:xfrm>
            <a:prstGeom prst="ellipse">
              <a:avLst/>
            </a:prstGeom>
            <a:solidFill>
              <a:srgbClr val="999999">
                <a:alpha val="100000"/>
              </a:srgbClr>
            </a:solidFill>
            <a:ln w="9000" cap="rnd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2" name="pt152"/>
            <p:cNvSpPr/>
            <p:nvPr/>
          </p:nvSpPr>
          <p:spPr>
            <a:xfrm>
              <a:off x="10084399" y="3851740"/>
              <a:ext cx="36101" cy="36101"/>
            </a:xfrm>
            <a:prstGeom prst="ellipse">
              <a:avLst/>
            </a:prstGeom>
            <a:solidFill>
              <a:srgbClr val="999999">
                <a:alpha val="100000"/>
              </a:srgbClr>
            </a:solidFill>
            <a:ln w="9000" cap="rnd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3" name="pt153"/>
            <p:cNvSpPr/>
            <p:nvPr/>
          </p:nvSpPr>
          <p:spPr>
            <a:xfrm>
              <a:off x="10019065" y="3826106"/>
              <a:ext cx="36101" cy="36101"/>
            </a:xfrm>
            <a:prstGeom prst="ellipse">
              <a:avLst/>
            </a:prstGeom>
            <a:solidFill>
              <a:srgbClr val="899FB0">
                <a:alpha val="100000"/>
              </a:srgbClr>
            </a:solidFill>
            <a:ln w="9000" cap="rnd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4" name="pt154"/>
            <p:cNvSpPr/>
            <p:nvPr/>
          </p:nvSpPr>
          <p:spPr>
            <a:xfrm>
              <a:off x="9953731" y="3805144"/>
              <a:ext cx="36101" cy="36101"/>
            </a:xfrm>
            <a:prstGeom prst="ellipse">
              <a:avLst/>
            </a:prstGeom>
            <a:solidFill>
              <a:srgbClr val="899FB0">
                <a:alpha val="100000"/>
              </a:srgbClr>
            </a:solidFill>
            <a:ln w="9000" cap="rnd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5" name="pt155"/>
            <p:cNvSpPr/>
            <p:nvPr/>
          </p:nvSpPr>
          <p:spPr>
            <a:xfrm>
              <a:off x="9888398" y="3785042"/>
              <a:ext cx="36101" cy="36101"/>
            </a:xfrm>
            <a:prstGeom prst="ellipse">
              <a:avLst/>
            </a:prstGeom>
            <a:solidFill>
              <a:srgbClr val="899FB0">
                <a:alpha val="100000"/>
              </a:srgbClr>
            </a:solidFill>
            <a:ln w="9000" cap="rnd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6" name="pt156"/>
            <p:cNvSpPr/>
            <p:nvPr/>
          </p:nvSpPr>
          <p:spPr>
            <a:xfrm>
              <a:off x="9823064" y="3761219"/>
              <a:ext cx="36101" cy="36101"/>
            </a:xfrm>
            <a:prstGeom prst="ellipse">
              <a:avLst/>
            </a:prstGeom>
            <a:solidFill>
              <a:srgbClr val="899FB0">
                <a:alpha val="100000"/>
              </a:srgbClr>
            </a:solidFill>
            <a:ln w="9000" cap="rnd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7" name="pt157"/>
            <p:cNvSpPr/>
            <p:nvPr/>
          </p:nvSpPr>
          <p:spPr>
            <a:xfrm>
              <a:off x="9757730" y="3733989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8" name="pt158"/>
            <p:cNvSpPr/>
            <p:nvPr/>
          </p:nvSpPr>
          <p:spPr>
            <a:xfrm>
              <a:off x="9692397" y="3706308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9" name="pt159"/>
            <p:cNvSpPr/>
            <p:nvPr/>
          </p:nvSpPr>
          <p:spPr>
            <a:xfrm>
              <a:off x="9627063" y="3681340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0" name="pt160"/>
            <p:cNvSpPr/>
            <p:nvPr/>
          </p:nvSpPr>
          <p:spPr>
            <a:xfrm>
              <a:off x="9561729" y="3650913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1" name="pt161"/>
            <p:cNvSpPr/>
            <p:nvPr/>
          </p:nvSpPr>
          <p:spPr>
            <a:xfrm>
              <a:off x="9496395" y="3620610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2" name="pt162"/>
            <p:cNvSpPr/>
            <p:nvPr/>
          </p:nvSpPr>
          <p:spPr>
            <a:xfrm>
              <a:off x="9431062" y="3590694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3" name="pt163"/>
            <p:cNvSpPr/>
            <p:nvPr/>
          </p:nvSpPr>
          <p:spPr>
            <a:xfrm>
              <a:off x="9365728" y="3560919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4" name="pt164"/>
            <p:cNvSpPr/>
            <p:nvPr/>
          </p:nvSpPr>
          <p:spPr>
            <a:xfrm>
              <a:off x="9300394" y="3533817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5" name="pt165"/>
            <p:cNvSpPr/>
            <p:nvPr/>
          </p:nvSpPr>
          <p:spPr>
            <a:xfrm>
              <a:off x="9235061" y="3508038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6" name="pt166"/>
            <p:cNvSpPr/>
            <p:nvPr/>
          </p:nvSpPr>
          <p:spPr>
            <a:xfrm>
              <a:off x="9169727" y="3481802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7" name="pt167"/>
            <p:cNvSpPr/>
            <p:nvPr/>
          </p:nvSpPr>
          <p:spPr>
            <a:xfrm>
              <a:off x="9104393" y="3457030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8" name="pt168"/>
            <p:cNvSpPr/>
            <p:nvPr/>
          </p:nvSpPr>
          <p:spPr>
            <a:xfrm>
              <a:off x="9039060" y="3433839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9" name="pt169"/>
            <p:cNvSpPr/>
            <p:nvPr/>
          </p:nvSpPr>
          <p:spPr>
            <a:xfrm>
              <a:off x="8973726" y="3411669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0" name="pt170"/>
            <p:cNvSpPr/>
            <p:nvPr/>
          </p:nvSpPr>
          <p:spPr>
            <a:xfrm>
              <a:off x="8908392" y="3390805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1" name="pt171"/>
            <p:cNvSpPr/>
            <p:nvPr/>
          </p:nvSpPr>
          <p:spPr>
            <a:xfrm>
              <a:off x="8843059" y="3372809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2" name="pt172"/>
            <p:cNvSpPr/>
            <p:nvPr/>
          </p:nvSpPr>
          <p:spPr>
            <a:xfrm>
              <a:off x="8777725" y="3361226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3" name="pt173"/>
            <p:cNvSpPr/>
            <p:nvPr/>
          </p:nvSpPr>
          <p:spPr>
            <a:xfrm>
              <a:off x="8712391" y="3357057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4" name="pt174"/>
            <p:cNvSpPr/>
            <p:nvPr/>
          </p:nvSpPr>
          <p:spPr>
            <a:xfrm>
              <a:off x="8647057" y="3352403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5" name="pt175"/>
            <p:cNvSpPr/>
            <p:nvPr/>
          </p:nvSpPr>
          <p:spPr>
            <a:xfrm>
              <a:off x="8581724" y="3348014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6" name="pt176"/>
            <p:cNvSpPr/>
            <p:nvPr/>
          </p:nvSpPr>
          <p:spPr>
            <a:xfrm>
              <a:off x="8516390" y="3344120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7" name="pt177"/>
            <p:cNvSpPr/>
            <p:nvPr/>
          </p:nvSpPr>
          <p:spPr>
            <a:xfrm>
              <a:off x="8451056" y="3339543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8" name="pl178"/>
            <p:cNvSpPr/>
            <p:nvPr/>
          </p:nvSpPr>
          <p:spPr>
            <a:xfrm>
              <a:off x="12372959" y="124194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79" name="pl179"/>
            <p:cNvSpPr/>
            <p:nvPr/>
          </p:nvSpPr>
          <p:spPr>
            <a:xfrm>
              <a:off x="12389129" y="1241942"/>
              <a:ext cx="0" cy="935273"/>
            </a:xfrm>
            <a:custGeom>
              <a:avLst/>
              <a:gdLst/>
              <a:ahLst/>
              <a:cxnLst/>
              <a:rect l="0" t="0" r="0" b="0"/>
              <a:pathLst>
                <a:path h="935273">
                  <a:moveTo>
                    <a:pt x="0" y="0"/>
                  </a:moveTo>
                  <a:lnTo>
                    <a:pt x="0" y="935273"/>
                  </a:lnTo>
                </a:path>
              </a:pathLst>
            </a:custGeom>
            <a:ln w="13550" cap="flat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0" name="pl180"/>
            <p:cNvSpPr/>
            <p:nvPr/>
          </p:nvSpPr>
          <p:spPr>
            <a:xfrm>
              <a:off x="12372959" y="217721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1" name="pl181"/>
            <p:cNvSpPr/>
            <p:nvPr/>
          </p:nvSpPr>
          <p:spPr>
            <a:xfrm>
              <a:off x="12307625" y="154786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2" name="pl182"/>
            <p:cNvSpPr/>
            <p:nvPr/>
          </p:nvSpPr>
          <p:spPr>
            <a:xfrm>
              <a:off x="12323795" y="1547860"/>
              <a:ext cx="0" cy="882251"/>
            </a:xfrm>
            <a:custGeom>
              <a:avLst/>
              <a:gdLst/>
              <a:ahLst/>
              <a:cxnLst/>
              <a:rect l="0" t="0" r="0" b="0"/>
              <a:pathLst>
                <a:path h="882251">
                  <a:moveTo>
                    <a:pt x="0" y="0"/>
                  </a:moveTo>
                  <a:lnTo>
                    <a:pt x="0" y="882251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3" name="pl183"/>
            <p:cNvSpPr/>
            <p:nvPr/>
          </p:nvSpPr>
          <p:spPr>
            <a:xfrm>
              <a:off x="12307625" y="243011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4" name="pl184"/>
            <p:cNvSpPr/>
            <p:nvPr/>
          </p:nvSpPr>
          <p:spPr>
            <a:xfrm>
              <a:off x="12242291" y="189783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5" name="pl185"/>
            <p:cNvSpPr/>
            <p:nvPr/>
          </p:nvSpPr>
          <p:spPr>
            <a:xfrm>
              <a:off x="12258461" y="1897839"/>
              <a:ext cx="0" cy="897842"/>
            </a:xfrm>
            <a:custGeom>
              <a:avLst/>
              <a:gdLst/>
              <a:ahLst/>
              <a:cxnLst/>
              <a:rect l="0" t="0" r="0" b="0"/>
              <a:pathLst>
                <a:path h="897842">
                  <a:moveTo>
                    <a:pt x="0" y="0"/>
                  </a:moveTo>
                  <a:lnTo>
                    <a:pt x="0" y="897842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6" name="pl186"/>
            <p:cNvSpPr/>
            <p:nvPr/>
          </p:nvSpPr>
          <p:spPr>
            <a:xfrm>
              <a:off x="12242291" y="279568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7" name="pl187"/>
            <p:cNvSpPr/>
            <p:nvPr/>
          </p:nvSpPr>
          <p:spPr>
            <a:xfrm>
              <a:off x="12176958" y="217495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8" name="pl188"/>
            <p:cNvSpPr/>
            <p:nvPr/>
          </p:nvSpPr>
          <p:spPr>
            <a:xfrm>
              <a:off x="12193128" y="2174957"/>
              <a:ext cx="0" cy="916001"/>
            </a:xfrm>
            <a:custGeom>
              <a:avLst/>
              <a:gdLst/>
              <a:ahLst/>
              <a:cxnLst/>
              <a:rect l="0" t="0" r="0" b="0"/>
              <a:pathLst>
                <a:path h="916001">
                  <a:moveTo>
                    <a:pt x="0" y="0"/>
                  </a:moveTo>
                  <a:lnTo>
                    <a:pt x="0" y="916001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9" name="pl189"/>
            <p:cNvSpPr/>
            <p:nvPr/>
          </p:nvSpPr>
          <p:spPr>
            <a:xfrm>
              <a:off x="12176958" y="309095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0" name="pl190"/>
            <p:cNvSpPr/>
            <p:nvPr/>
          </p:nvSpPr>
          <p:spPr>
            <a:xfrm>
              <a:off x="12111624" y="2396513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1" name="pl191"/>
            <p:cNvSpPr/>
            <p:nvPr/>
          </p:nvSpPr>
          <p:spPr>
            <a:xfrm>
              <a:off x="12127794" y="2396513"/>
              <a:ext cx="0" cy="935407"/>
            </a:xfrm>
            <a:custGeom>
              <a:avLst/>
              <a:gdLst/>
              <a:ahLst/>
              <a:cxnLst/>
              <a:rect l="0" t="0" r="0" b="0"/>
              <a:pathLst>
                <a:path h="935407">
                  <a:moveTo>
                    <a:pt x="0" y="0"/>
                  </a:moveTo>
                  <a:lnTo>
                    <a:pt x="0" y="935407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2" name="pl192"/>
            <p:cNvSpPr/>
            <p:nvPr/>
          </p:nvSpPr>
          <p:spPr>
            <a:xfrm>
              <a:off x="12111624" y="333192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3" name="pl193"/>
            <p:cNvSpPr/>
            <p:nvPr/>
          </p:nvSpPr>
          <p:spPr>
            <a:xfrm>
              <a:off x="12046290" y="258403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4" name="pl194"/>
            <p:cNvSpPr/>
            <p:nvPr/>
          </p:nvSpPr>
          <p:spPr>
            <a:xfrm>
              <a:off x="12062460" y="2584030"/>
              <a:ext cx="0" cy="950227"/>
            </a:xfrm>
            <a:custGeom>
              <a:avLst/>
              <a:gdLst/>
              <a:ahLst/>
              <a:cxnLst/>
              <a:rect l="0" t="0" r="0" b="0"/>
              <a:pathLst>
                <a:path h="950227">
                  <a:moveTo>
                    <a:pt x="0" y="0"/>
                  </a:moveTo>
                  <a:lnTo>
                    <a:pt x="0" y="950227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5" name="pl195"/>
            <p:cNvSpPr/>
            <p:nvPr/>
          </p:nvSpPr>
          <p:spPr>
            <a:xfrm>
              <a:off x="12046290" y="353425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6" name="pl196"/>
            <p:cNvSpPr/>
            <p:nvPr/>
          </p:nvSpPr>
          <p:spPr>
            <a:xfrm>
              <a:off x="11980957" y="274229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7" name="pl197"/>
            <p:cNvSpPr/>
            <p:nvPr/>
          </p:nvSpPr>
          <p:spPr>
            <a:xfrm>
              <a:off x="11997127" y="2742295"/>
              <a:ext cx="0" cy="963108"/>
            </a:xfrm>
            <a:custGeom>
              <a:avLst/>
              <a:gdLst/>
              <a:ahLst/>
              <a:cxnLst/>
              <a:rect l="0" t="0" r="0" b="0"/>
              <a:pathLst>
                <a:path h="963108">
                  <a:moveTo>
                    <a:pt x="0" y="0"/>
                  </a:moveTo>
                  <a:lnTo>
                    <a:pt x="0" y="963108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8" name="pl198"/>
            <p:cNvSpPr/>
            <p:nvPr/>
          </p:nvSpPr>
          <p:spPr>
            <a:xfrm>
              <a:off x="11980957" y="370540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9" name="pl199"/>
            <p:cNvSpPr/>
            <p:nvPr/>
          </p:nvSpPr>
          <p:spPr>
            <a:xfrm>
              <a:off x="11915623" y="287636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0" name="pl200"/>
            <p:cNvSpPr/>
            <p:nvPr/>
          </p:nvSpPr>
          <p:spPr>
            <a:xfrm>
              <a:off x="11931793" y="2876367"/>
              <a:ext cx="0" cy="978419"/>
            </a:xfrm>
            <a:custGeom>
              <a:avLst/>
              <a:gdLst/>
              <a:ahLst/>
              <a:cxnLst/>
              <a:rect l="0" t="0" r="0" b="0"/>
              <a:pathLst>
                <a:path h="978419">
                  <a:moveTo>
                    <a:pt x="0" y="0"/>
                  </a:moveTo>
                  <a:lnTo>
                    <a:pt x="0" y="978419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1" name="pl201"/>
            <p:cNvSpPr/>
            <p:nvPr/>
          </p:nvSpPr>
          <p:spPr>
            <a:xfrm>
              <a:off x="11915623" y="385478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2" name="pl202"/>
            <p:cNvSpPr/>
            <p:nvPr/>
          </p:nvSpPr>
          <p:spPr>
            <a:xfrm>
              <a:off x="11850289" y="299122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3" name="pl203"/>
            <p:cNvSpPr/>
            <p:nvPr/>
          </p:nvSpPr>
          <p:spPr>
            <a:xfrm>
              <a:off x="11866459" y="2991225"/>
              <a:ext cx="0" cy="992532"/>
            </a:xfrm>
            <a:custGeom>
              <a:avLst/>
              <a:gdLst/>
              <a:ahLst/>
              <a:cxnLst/>
              <a:rect l="0" t="0" r="0" b="0"/>
              <a:pathLst>
                <a:path h="992532">
                  <a:moveTo>
                    <a:pt x="0" y="0"/>
                  </a:moveTo>
                  <a:lnTo>
                    <a:pt x="0" y="992532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4" name="pl204"/>
            <p:cNvSpPr/>
            <p:nvPr/>
          </p:nvSpPr>
          <p:spPr>
            <a:xfrm>
              <a:off x="11850289" y="398375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5" name="pl205"/>
            <p:cNvSpPr/>
            <p:nvPr/>
          </p:nvSpPr>
          <p:spPr>
            <a:xfrm>
              <a:off x="11784955" y="308271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6" name="pl206"/>
            <p:cNvSpPr/>
            <p:nvPr/>
          </p:nvSpPr>
          <p:spPr>
            <a:xfrm>
              <a:off x="11801126" y="3082719"/>
              <a:ext cx="0" cy="1007655"/>
            </a:xfrm>
            <a:custGeom>
              <a:avLst/>
              <a:gdLst/>
              <a:ahLst/>
              <a:cxnLst/>
              <a:rect l="0" t="0" r="0" b="0"/>
              <a:pathLst>
                <a:path h="1007655">
                  <a:moveTo>
                    <a:pt x="0" y="0"/>
                  </a:moveTo>
                  <a:lnTo>
                    <a:pt x="0" y="1007655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7" name="pl207"/>
            <p:cNvSpPr/>
            <p:nvPr/>
          </p:nvSpPr>
          <p:spPr>
            <a:xfrm>
              <a:off x="11784955" y="409037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8" name="pl208"/>
            <p:cNvSpPr/>
            <p:nvPr/>
          </p:nvSpPr>
          <p:spPr>
            <a:xfrm>
              <a:off x="11719622" y="315372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9" name="pl209"/>
            <p:cNvSpPr/>
            <p:nvPr/>
          </p:nvSpPr>
          <p:spPr>
            <a:xfrm>
              <a:off x="11735792" y="3153726"/>
              <a:ext cx="0" cy="1023588"/>
            </a:xfrm>
            <a:custGeom>
              <a:avLst/>
              <a:gdLst/>
              <a:ahLst/>
              <a:cxnLst/>
              <a:rect l="0" t="0" r="0" b="0"/>
              <a:pathLst>
                <a:path h="1023588">
                  <a:moveTo>
                    <a:pt x="0" y="0"/>
                  </a:moveTo>
                  <a:lnTo>
                    <a:pt x="0" y="1023588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0" name="pl210"/>
            <p:cNvSpPr/>
            <p:nvPr/>
          </p:nvSpPr>
          <p:spPr>
            <a:xfrm>
              <a:off x="11719622" y="417731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1" name="pl211"/>
            <p:cNvSpPr/>
            <p:nvPr/>
          </p:nvSpPr>
          <p:spPr>
            <a:xfrm>
              <a:off x="11654288" y="320933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2" name="pl212"/>
            <p:cNvSpPr/>
            <p:nvPr/>
          </p:nvSpPr>
          <p:spPr>
            <a:xfrm>
              <a:off x="11670458" y="3209334"/>
              <a:ext cx="0" cy="1036611"/>
            </a:xfrm>
            <a:custGeom>
              <a:avLst/>
              <a:gdLst/>
              <a:ahLst/>
              <a:cxnLst/>
              <a:rect l="0" t="0" r="0" b="0"/>
              <a:pathLst>
                <a:path h="1036611">
                  <a:moveTo>
                    <a:pt x="0" y="0"/>
                  </a:moveTo>
                  <a:lnTo>
                    <a:pt x="0" y="1036611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3" name="pl213"/>
            <p:cNvSpPr/>
            <p:nvPr/>
          </p:nvSpPr>
          <p:spPr>
            <a:xfrm>
              <a:off x="11654288" y="424594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4" name="pl214"/>
            <p:cNvSpPr/>
            <p:nvPr/>
          </p:nvSpPr>
          <p:spPr>
            <a:xfrm>
              <a:off x="11588954" y="326490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5" name="pl215"/>
            <p:cNvSpPr/>
            <p:nvPr/>
          </p:nvSpPr>
          <p:spPr>
            <a:xfrm>
              <a:off x="11605124" y="3264902"/>
              <a:ext cx="0" cy="1043302"/>
            </a:xfrm>
            <a:custGeom>
              <a:avLst/>
              <a:gdLst/>
              <a:ahLst/>
              <a:cxnLst/>
              <a:rect l="0" t="0" r="0" b="0"/>
              <a:pathLst>
                <a:path h="1043302">
                  <a:moveTo>
                    <a:pt x="0" y="0"/>
                  </a:moveTo>
                  <a:lnTo>
                    <a:pt x="0" y="1043302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6" name="pl216"/>
            <p:cNvSpPr/>
            <p:nvPr/>
          </p:nvSpPr>
          <p:spPr>
            <a:xfrm>
              <a:off x="11588954" y="430820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7" name="pl217"/>
            <p:cNvSpPr/>
            <p:nvPr/>
          </p:nvSpPr>
          <p:spPr>
            <a:xfrm>
              <a:off x="11523621" y="332858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8" name="pl218"/>
            <p:cNvSpPr/>
            <p:nvPr/>
          </p:nvSpPr>
          <p:spPr>
            <a:xfrm>
              <a:off x="11539791" y="3328584"/>
              <a:ext cx="0" cy="1043942"/>
            </a:xfrm>
            <a:custGeom>
              <a:avLst/>
              <a:gdLst/>
              <a:ahLst/>
              <a:cxnLst/>
              <a:rect l="0" t="0" r="0" b="0"/>
              <a:pathLst>
                <a:path h="1043942">
                  <a:moveTo>
                    <a:pt x="0" y="0"/>
                  </a:moveTo>
                  <a:lnTo>
                    <a:pt x="0" y="1043942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9" name="pl219"/>
            <p:cNvSpPr/>
            <p:nvPr/>
          </p:nvSpPr>
          <p:spPr>
            <a:xfrm>
              <a:off x="11523621" y="437252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0" name="pl220"/>
            <p:cNvSpPr/>
            <p:nvPr/>
          </p:nvSpPr>
          <p:spPr>
            <a:xfrm>
              <a:off x="11458287" y="339057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1" name="pl221"/>
            <p:cNvSpPr/>
            <p:nvPr/>
          </p:nvSpPr>
          <p:spPr>
            <a:xfrm>
              <a:off x="11474457" y="3390570"/>
              <a:ext cx="0" cy="1045839"/>
            </a:xfrm>
            <a:custGeom>
              <a:avLst/>
              <a:gdLst/>
              <a:ahLst/>
              <a:cxnLst/>
              <a:rect l="0" t="0" r="0" b="0"/>
              <a:pathLst>
                <a:path h="1045839">
                  <a:moveTo>
                    <a:pt x="0" y="0"/>
                  </a:moveTo>
                  <a:lnTo>
                    <a:pt x="0" y="1045839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2" name="pl222"/>
            <p:cNvSpPr/>
            <p:nvPr/>
          </p:nvSpPr>
          <p:spPr>
            <a:xfrm>
              <a:off x="11458287" y="443640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3" name="pl223"/>
            <p:cNvSpPr/>
            <p:nvPr/>
          </p:nvSpPr>
          <p:spPr>
            <a:xfrm>
              <a:off x="11392953" y="344272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4" name="pl224"/>
            <p:cNvSpPr/>
            <p:nvPr/>
          </p:nvSpPr>
          <p:spPr>
            <a:xfrm>
              <a:off x="11409123" y="3442721"/>
              <a:ext cx="0" cy="1051438"/>
            </a:xfrm>
            <a:custGeom>
              <a:avLst/>
              <a:gdLst/>
              <a:ahLst/>
              <a:cxnLst/>
              <a:rect l="0" t="0" r="0" b="0"/>
              <a:pathLst>
                <a:path h="1051438">
                  <a:moveTo>
                    <a:pt x="0" y="0"/>
                  </a:moveTo>
                  <a:lnTo>
                    <a:pt x="0" y="1051438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5" name="pl225"/>
            <p:cNvSpPr/>
            <p:nvPr/>
          </p:nvSpPr>
          <p:spPr>
            <a:xfrm>
              <a:off x="11392953" y="449415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6" name="pl226"/>
            <p:cNvSpPr/>
            <p:nvPr/>
          </p:nvSpPr>
          <p:spPr>
            <a:xfrm>
              <a:off x="11327620" y="348351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7" name="pl227"/>
            <p:cNvSpPr/>
            <p:nvPr/>
          </p:nvSpPr>
          <p:spPr>
            <a:xfrm>
              <a:off x="11343790" y="3483512"/>
              <a:ext cx="0" cy="1055778"/>
            </a:xfrm>
            <a:custGeom>
              <a:avLst/>
              <a:gdLst/>
              <a:ahLst/>
              <a:cxnLst/>
              <a:rect l="0" t="0" r="0" b="0"/>
              <a:pathLst>
                <a:path h="1055778">
                  <a:moveTo>
                    <a:pt x="0" y="0"/>
                  </a:moveTo>
                  <a:lnTo>
                    <a:pt x="0" y="1055778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8" name="pl228"/>
            <p:cNvSpPr/>
            <p:nvPr/>
          </p:nvSpPr>
          <p:spPr>
            <a:xfrm>
              <a:off x="11327620" y="453929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9" name="pl229"/>
            <p:cNvSpPr/>
            <p:nvPr/>
          </p:nvSpPr>
          <p:spPr>
            <a:xfrm>
              <a:off x="11262286" y="351593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0" name="pl230"/>
            <p:cNvSpPr/>
            <p:nvPr/>
          </p:nvSpPr>
          <p:spPr>
            <a:xfrm>
              <a:off x="11278456" y="3515936"/>
              <a:ext cx="0" cy="1059291"/>
            </a:xfrm>
            <a:custGeom>
              <a:avLst/>
              <a:gdLst/>
              <a:ahLst/>
              <a:cxnLst/>
              <a:rect l="0" t="0" r="0" b="0"/>
              <a:pathLst>
                <a:path h="1059291">
                  <a:moveTo>
                    <a:pt x="0" y="0"/>
                  </a:moveTo>
                  <a:lnTo>
                    <a:pt x="0" y="1059291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1" name="pl231"/>
            <p:cNvSpPr/>
            <p:nvPr/>
          </p:nvSpPr>
          <p:spPr>
            <a:xfrm>
              <a:off x="11262286" y="457522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2" name="pl232"/>
            <p:cNvSpPr/>
            <p:nvPr/>
          </p:nvSpPr>
          <p:spPr>
            <a:xfrm>
              <a:off x="11196952" y="3543403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3" name="pl233"/>
            <p:cNvSpPr/>
            <p:nvPr/>
          </p:nvSpPr>
          <p:spPr>
            <a:xfrm>
              <a:off x="11213122" y="3543403"/>
              <a:ext cx="0" cy="1060964"/>
            </a:xfrm>
            <a:custGeom>
              <a:avLst/>
              <a:gdLst/>
              <a:ahLst/>
              <a:cxnLst/>
              <a:rect l="0" t="0" r="0" b="0"/>
              <a:pathLst>
                <a:path h="1060964">
                  <a:moveTo>
                    <a:pt x="0" y="0"/>
                  </a:moveTo>
                  <a:lnTo>
                    <a:pt x="0" y="1060964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4" name="pl234"/>
            <p:cNvSpPr/>
            <p:nvPr/>
          </p:nvSpPr>
          <p:spPr>
            <a:xfrm>
              <a:off x="11196952" y="460436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5" name="pl235"/>
            <p:cNvSpPr/>
            <p:nvPr/>
          </p:nvSpPr>
          <p:spPr>
            <a:xfrm>
              <a:off x="11131618" y="356633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6" name="pl236"/>
            <p:cNvSpPr/>
            <p:nvPr/>
          </p:nvSpPr>
          <p:spPr>
            <a:xfrm>
              <a:off x="11147789" y="3566338"/>
              <a:ext cx="0" cy="1060178"/>
            </a:xfrm>
            <a:custGeom>
              <a:avLst/>
              <a:gdLst/>
              <a:ahLst/>
              <a:cxnLst/>
              <a:rect l="0" t="0" r="0" b="0"/>
              <a:pathLst>
                <a:path h="1060178">
                  <a:moveTo>
                    <a:pt x="0" y="0"/>
                  </a:moveTo>
                  <a:lnTo>
                    <a:pt x="0" y="1060178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7" name="pl237"/>
            <p:cNvSpPr/>
            <p:nvPr/>
          </p:nvSpPr>
          <p:spPr>
            <a:xfrm>
              <a:off x="11131618" y="462651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8" name="pl238"/>
            <p:cNvSpPr/>
            <p:nvPr/>
          </p:nvSpPr>
          <p:spPr>
            <a:xfrm>
              <a:off x="11066285" y="358299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9" name="pl239"/>
            <p:cNvSpPr/>
            <p:nvPr/>
          </p:nvSpPr>
          <p:spPr>
            <a:xfrm>
              <a:off x="11082455" y="3582991"/>
              <a:ext cx="0" cy="1057741"/>
            </a:xfrm>
            <a:custGeom>
              <a:avLst/>
              <a:gdLst/>
              <a:ahLst/>
              <a:cxnLst/>
              <a:rect l="0" t="0" r="0" b="0"/>
              <a:pathLst>
                <a:path h="1057741">
                  <a:moveTo>
                    <a:pt x="0" y="0"/>
                  </a:moveTo>
                  <a:lnTo>
                    <a:pt x="0" y="1057741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0" name="pl240"/>
            <p:cNvSpPr/>
            <p:nvPr/>
          </p:nvSpPr>
          <p:spPr>
            <a:xfrm>
              <a:off x="11066285" y="464073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1" name="pl241"/>
            <p:cNvSpPr/>
            <p:nvPr/>
          </p:nvSpPr>
          <p:spPr>
            <a:xfrm>
              <a:off x="11000951" y="359307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2" name="pl242"/>
            <p:cNvSpPr/>
            <p:nvPr/>
          </p:nvSpPr>
          <p:spPr>
            <a:xfrm>
              <a:off x="11017121" y="3593075"/>
              <a:ext cx="0" cy="1053843"/>
            </a:xfrm>
            <a:custGeom>
              <a:avLst/>
              <a:gdLst/>
              <a:ahLst/>
              <a:cxnLst/>
              <a:rect l="0" t="0" r="0" b="0"/>
              <a:pathLst>
                <a:path h="1053843">
                  <a:moveTo>
                    <a:pt x="0" y="0"/>
                  </a:moveTo>
                  <a:lnTo>
                    <a:pt x="0" y="1053843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3" name="pl243"/>
            <p:cNvSpPr/>
            <p:nvPr/>
          </p:nvSpPr>
          <p:spPr>
            <a:xfrm>
              <a:off x="11000951" y="464691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4" name="pl244"/>
            <p:cNvSpPr/>
            <p:nvPr/>
          </p:nvSpPr>
          <p:spPr>
            <a:xfrm>
              <a:off x="10935617" y="360325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5" name="pl245"/>
            <p:cNvSpPr/>
            <p:nvPr/>
          </p:nvSpPr>
          <p:spPr>
            <a:xfrm>
              <a:off x="10951787" y="3603259"/>
              <a:ext cx="0" cy="1046739"/>
            </a:xfrm>
            <a:custGeom>
              <a:avLst/>
              <a:gdLst/>
              <a:ahLst/>
              <a:cxnLst/>
              <a:rect l="0" t="0" r="0" b="0"/>
              <a:pathLst>
                <a:path h="1046739">
                  <a:moveTo>
                    <a:pt x="0" y="0"/>
                  </a:moveTo>
                  <a:lnTo>
                    <a:pt x="0" y="1046739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6" name="pl246"/>
            <p:cNvSpPr/>
            <p:nvPr/>
          </p:nvSpPr>
          <p:spPr>
            <a:xfrm>
              <a:off x="10935617" y="464999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7" name="pl247"/>
            <p:cNvSpPr/>
            <p:nvPr/>
          </p:nvSpPr>
          <p:spPr>
            <a:xfrm>
              <a:off x="10870284" y="361188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8" name="pl248"/>
            <p:cNvSpPr/>
            <p:nvPr/>
          </p:nvSpPr>
          <p:spPr>
            <a:xfrm>
              <a:off x="10886454" y="3611880"/>
              <a:ext cx="0" cy="1037238"/>
            </a:xfrm>
            <a:custGeom>
              <a:avLst/>
              <a:gdLst/>
              <a:ahLst/>
              <a:cxnLst/>
              <a:rect l="0" t="0" r="0" b="0"/>
              <a:pathLst>
                <a:path h="1037238">
                  <a:moveTo>
                    <a:pt x="0" y="0"/>
                  </a:moveTo>
                  <a:lnTo>
                    <a:pt x="0" y="1037238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49" name="pl249"/>
            <p:cNvSpPr/>
            <p:nvPr/>
          </p:nvSpPr>
          <p:spPr>
            <a:xfrm>
              <a:off x="10870284" y="464911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0" name="pl250"/>
            <p:cNvSpPr/>
            <p:nvPr/>
          </p:nvSpPr>
          <p:spPr>
            <a:xfrm>
              <a:off x="10804950" y="361714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1" name="pl251"/>
            <p:cNvSpPr/>
            <p:nvPr/>
          </p:nvSpPr>
          <p:spPr>
            <a:xfrm>
              <a:off x="10821120" y="3617141"/>
              <a:ext cx="0" cy="1027657"/>
            </a:xfrm>
            <a:custGeom>
              <a:avLst/>
              <a:gdLst/>
              <a:ahLst/>
              <a:cxnLst/>
              <a:rect l="0" t="0" r="0" b="0"/>
              <a:pathLst>
                <a:path h="1027657">
                  <a:moveTo>
                    <a:pt x="0" y="0"/>
                  </a:moveTo>
                  <a:lnTo>
                    <a:pt x="0" y="1027657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2" name="pl252"/>
            <p:cNvSpPr/>
            <p:nvPr/>
          </p:nvSpPr>
          <p:spPr>
            <a:xfrm>
              <a:off x="10804950" y="464479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3" name="pl253"/>
            <p:cNvSpPr/>
            <p:nvPr/>
          </p:nvSpPr>
          <p:spPr>
            <a:xfrm>
              <a:off x="10739616" y="361677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4" name="pl254"/>
            <p:cNvSpPr/>
            <p:nvPr/>
          </p:nvSpPr>
          <p:spPr>
            <a:xfrm>
              <a:off x="10755786" y="3616772"/>
              <a:ext cx="0" cy="1019484"/>
            </a:xfrm>
            <a:custGeom>
              <a:avLst/>
              <a:gdLst/>
              <a:ahLst/>
              <a:cxnLst/>
              <a:rect l="0" t="0" r="0" b="0"/>
              <a:pathLst>
                <a:path h="1019484">
                  <a:moveTo>
                    <a:pt x="0" y="0"/>
                  </a:moveTo>
                  <a:lnTo>
                    <a:pt x="0" y="1019484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5" name="pl255"/>
            <p:cNvSpPr/>
            <p:nvPr/>
          </p:nvSpPr>
          <p:spPr>
            <a:xfrm>
              <a:off x="10739616" y="463625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" name="pl256"/>
            <p:cNvSpPr/>
            <p:nvPr/>
          </p:nvSpPr>
          <p:spPr>
            <a:xfrm>
              <a:off x="10674283" y="360999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7" name="pl257"/>
            <p:cNvSpPr/>
            <p:nvPr/>
          </p:nvSpPr>
          <p:spPr>
            <a:xfrm>
              <a:off x="10690453" y="3609996"/>
              <a:ext cx="0" cy="1012769"/>
            </a:xfrm>
            <a:custGeom>
              <a:avLst/>
              <a:gdLst/>
              <a:ahLst/>
              <a:cxnLst/>
              <a:rect l="0" t="0" r="0" b="0"/>
              <a:pathLst>
                <a:path h="1012769">
                  <a:moveTo>
                    <a:pt x="0" y="0"/>
                  </a:moveTo>
                  <a:lnTo>
                    <a:pt x="0" y="1012769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8" name="pl258"/>
            <p:cNvSpPr/>
            <p:nvPr/>
          </p:nvSpPr>
          <p:spPr>
            <a:xfrm>
              <a:off x="10674283" y="462276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9" name="pl259"/>
            <p:cNvSpPr/>
            <p:nvPr/>
          </p:nvSpPr>
          <p:spPr>
            <a:xfrm>
              <a:off x="10608949" y="359675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0" name="pl260"/>
            <p:cNvSpPr/>
            <p:nvPr/>
          </p:nvSpPr>
          <p:spPr>
            <a:xfrm>
              <a:off x="10625119" y="3596752"/>
              <a:ext cx="0" cy="1005724"/>
            </a:xfrm>
            <a:custGeom>
              <a:avLst/>
              <a:gdLst/>
              <a:ahLst/>
              <a:cxnLst/>
              <a:rect l="0" t="0" r="0" b="0"/>
              <a:pathLst>
                <a:path h="1005724">
                  <a:moveTo>
                    <a:pt x="0" y="0"/>
                  </a:moveTo>
                  <a:lnTo>
                    <a:pt x="0" y="1005724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1" name="pl261"/>
            <p:cNvSpPr/>
            <p:nvPr/>
          </p:nvSpPr>
          <p:spPr>
            <a:xfrm>
              <a:off x="10608949" y="460247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2" name="pl262"/>
            <p:cNvSpPr/>
            <p:nvPr/>
          </p:nvSpPr>
          <p:spPr>
            <a:xfrm>
              <a:off x="10543615" y="357819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3" name="pl263"/>
            <p:cNvSpPr/>
            <p:nvPr/>
          </p:nvSpPr>
          <p:spPr>
            <a:xfrm>
              <a:off x="10559785" y="3578194"/>
              <a:ext cx="0" cy="996231"/>
            </a:xfrm>
            <a:custGeom>
              <a:avLst/>
              <a:gdLst/>
              <a:ahLst/>
              <a:cxnLst/>
              <a:rect l="0" t="0" r="0" b="0"/>
              <a:pathLst>
                <a:path h="996231">
                  <a:moveTo>
                    <a:pt x="0" y="0"/>
                  </a:moveTo>
                  <a:lnTo>
                    <a:pt x="0" y="996231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4" name="pl264"/>
            <p:cNvSpPr/>
            <p:nvPr/>
          </p:nvSpPr>
          <p:spPr>
            <a:xfrm>
              <a:off x="10543615" y="457442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5" name="pl265"/>
            <p:cNvSpPr/>
            <p:nvPr/>
          </p:nvSpPr>
          <p:spPr>
            <a:xfrm>
              <a:off x="10478281" y="355895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6" name="pl266"/>
            <p:cNvSpPr/>
            <p:nvPr/>
          </p:nvSpPr>
          <p:spPr>
            <a:xfrm>
              <a:off x="10494452" y="3558950"/>
              <a:ext cx="0" cy="987146"/>
            </a:xfrm>
            <a:custGeom>
              <a:avLst/>
              <a:gdLst/>
              <a:ahLst/>
              <a:cxnLst/>
              <a:rect l="0" t="0" r="0" b="0"/>
              <a:pathLst>
                <a:path h="987146">
                  <a:moveTo>
                    <a:pt x="0" y="0"/>
                  </a:moveTo>
                  <a:lnTo>
                    <a:pt x="0" y="987146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7" name="pl267"/>
            <p:cNvSpPr/>
            <p:nvPr/>
          </p:nvSpPr>
          <p:spPr>
            <a:xfrm>
              <a:off x="10478281" y="454609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8" name="pl268"/>
            <p:cNvSpPr/>
            <p:nvPr/>
          </p:nvSpPr>
          <p:spPr>
            <a:xfrm>
              <a:off x="10412948" y="3537833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9" name="pl269"/>
            <p:cNvSpPr/>
            <p:nvPr/>
          </p:nvSpPr>
          <p:spPr>
            <a:xfrm>
              <a:off x="10429118" y="3537833"/>
              <a:ext cx="0" cy="979836"/>
            </a:xfrm>
            <a:custGeom>
              <a:avLst/>
              <a:gdLst/>
              <a:ahLst/>
              <a:cxnLst/>
              <a:rect l="0" t="0" r="0" b="0"/>
              <a:pathLst>
                <a:path h="979836">
                  <a:moveTo>
                    <a:pt x="0" y="0"/>
                  </a:moveTo>
                  <a:lnTo>
                    <a:pt x="0" y="979836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0" name="pl270"/>
            <p:cNvSpPr/>
            <p:nvPr/>
          </p:nvSpPr>
          <p:spPr>
            <a:xfrm>
              <a:off x="10412948" y="451767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1" name="pl271"/>
            <p:cNvSpPr/>
            <p:nvPr/>
          </p:nvSpPr>
          <p:spPr>
            <a:xfrm>
              <a:off x="10347614" y="350906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2" name="pl272"/>
            <p:cNvSpPr/>
            <p:nvPr/>
          </p:nvSpPr>
          <p:spPr>
            <a:xfrm>
              <a:off x="10363784" y="3509065"/>
              <a:ext cx="0" cy="976839"/>
            </a:xfrm>
            <a:custGeom>
              <a:avLst/>
              <a:gdLst/>
              <a:ahLst/>
              <a:cxnLst/>
              <a:rect l="0" t="0" r="0" b="0"/>
              <a:pathLst>
                <a:path h="976839">
                  <a:moveTo>
                    <a:pt x="0" y="0"/>
                  </a:moveTo>
                  <a:lnTo>
                    <a:pt x="0" y="976839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3" name="pl273"/>
            <p:cNvSpPr/>
            <p:nvPr/>
          </p:nvSpPr>
          <p:spPr>
            <a:xfrm>
              <a:off x="10347614" y="448590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4" name="pl274"/>
            <p:cNvSpPr/>
            <p:nvPr/>
          </p:nvSpPr>
          <p:spPr>
            <a:xfrm>
              <a:off x="10282280" y="347743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5" name="pl275"/>
            <p:cNvSpPr/>
            <p:nvPr/>
          </p:nvSpPr>
          <p:spPr>
            <a:xfrm>
              <a:off x="10298450" y="3477431"/>
              <a:ext cx="0" cy="974148"/>
            </a:xfrm>
            <a:custGeom>
              <a:avLst/>
              <a:gdLst/>
              <a:ahLst/>
              <a:cxnLst/>
              <a:rect l="0" t="0" r="0" b="0"/>
              <a:pathLst>
                <a:path h="974148">
                  <a:moveTo>
                    <a:pt x="0" y="0"/>
                  </a:moveTo>
                  <a:lnTo>
                    <a:pt x="0" y="974148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6" name="pl276"/>
            <p:cNvSpPr/>
            <p:nvPr/>
          </p:nvSpPr>
          <p:spPr>
            <a:xfrm>
              <a:off x="10282280" y="445157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7" name="pl277"/>
            <p:cNvSpPr/>
            <p:nvPr/>
          </p:nvSpPr>
          <p:spPr>
            <a:xfrm>
              <a:off x="10216947" y="344705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8" name="pl278"/>
            <p:cNvSpPr/>
            <p:nvPr/>
          </p:nvSpPr>
          <p:spPr>
            <a:xfrm>
              <a:off x="10233117" y="3447052"/>
              <a:ext cx="0" cy="971194"/>
            </a:xfrm>
            <a:custGeom>
              <a:avLst/>
              <a:gdLst/>
              <a:ahLst/>
              <a:cxnLst/>
              <a:rect l="0" t="0" r="0" b="0"/>
              <a:pathLst>
                <a:path h="971194">
                  <a:moveTo>
                    <a:pt x="0" y="0"/>
                  </a:moveTo>
                  <a:lnTo>
                    <a:pt x="0" y="971194"/>
                  </a:lnTo>
                </a:path>
              </a:pathLst>
            </a:custGeom>
            <a:ln w="13550" cap="flat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79" name="pl279"/>
            <p:cNvSpPr/>
            <p:nvPr/>
          </p:nvSpPr>
          <p:spPr>
            <a:xfrm>
              <a:off x="10216947" y="441824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0" name="pl280"/>
            <p:cNvSpPr/>
            <p:nvPr/>
          </p:nvSpPr>
          <p:spPr>
            <a:xfrm>
              <a:off x="10151613" y="341759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1" name="pl281"/>
            <p:cNvSpPr/>
            <p:nvPr/>
          </p:nvSpPr>
          <p:spPr>
            <a:xfrm>
              <a:off x="10167783" y="3417590"/>
              <a:ext cx="0" cy="968167"/>
            </a:xfrm>
            <a:custGeom>
              <a:avLst/>
              <a:gdLst/>
              <a:ahLst/>
              <a:cxnLst/>
              <a:rect l="0" t="0" r="0" b="0"/>
              <a:pathLst>
                <a:path h="968167">
                  <a:moveTo>
                    <a:pt x="0" y="0"/>
                  </a:moveTo>
                  <a:lnTo>
                    <a:pt x="0" y="968167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2" name="pl282"/>
            <p:cNvSpPr/>
            <p:nvPr/>
          </p:nvSpPr>
          <p:spPr>
            <a:xfrm>
              <a:off x="10151613" y="438575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3" name="pl283"/>
            <p:cNvSpPr/>
            <p:nvPr/>
          </p:nvSpPr>
          <p:spPr>
            <a:xfrm>
              <a:off x="10086279" y="338692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4" name="pl284"/>
            <p:cNvSpPr/>
            <p:nvPr/>
          </p:nvSpPr>
          <p:spPr>
            <a:xfrm>
              <a:off x="10102449" y="3386921"/>
              <a:ext cx="0" cy="965740"/>
            </a:xfrm>
            <a:custGeom>
              <a:avLst/>
              <a:gdLst/>
              <a:ahLst/>
              <a:cxnLst/>
              <a:rect l="0" t="0" r="0" b="0"/>
              <a:pathLst>
                <a:path h="965740">
                  <a:moveTo>
                    <a:pt x="0" y="0"/>
                  </a:moveTo>
                  <a:lnTo>
                    <a:pt x="0" y="96574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5" name="pl285"/>
            <p:cNvSpPr/>
            <p:nvPr/>
          </p:nvSpPr>
          <p:spPr>
            <a:xfrm>
              <a:off x="10086279" y="435266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" name="pl286"/>
            <p:cNvSpPr/>
            <p:nvPr/>
          </p:nvSpPr>
          <p:spPr>
            <a:xfrm>
              <a:off x="10020946" y="336112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7" name="pl287"/>
            <p:cNvSpPr/>
            <p:nvPr/>
          </p:nvSpPr>
          <p:spPr>
            <a:xfrm>
              <a:off x="10037116" y="3361122"/>
              <a:ext cx="0" cy="966069"/>
            </a:xfrm>
            <a:custGeom>
              <a:avLst/>
              <a:gdLst/>
              <a:ahLst/>
              <a:cxnLst/>
              <a:rect l="0" t="0" r="0" b="0"/>
              <a:pathLst>
                <a:path h="966069">
                  <a:moveTo>
                    <a:pt x="0" y="0"/>
                  </a:moveTo>
                  <a:lnTo>
                    <a:pt x="0" y="966069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8" name="pl288"/>
            <p:cNvSpPr/>
            <p:nvPr/>
          </p:nvSpPr>
          <p:spPr>
            <a:xfrm>
              <a:off x="10020946" y="432719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9" name="pl289"/>
            <p:cNvSpPr/>
            <p:nvPr/>
          </p:nvSpPr>
          <p:spPr>
            <a:xfrm>
              <a:off x="9955612" y="333838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0" name="pl290"/>
            <p:cNvSpPr/>
            <p:nvPr/>
          </p:nvSpPr>
          <p:spPr>
            <a:xfrm>
              <a:off x="9971782" y="3338381"/>
              <a:ext cx="0" cy="969626"/>
            </a:xfrm>
            <a:custGeom>
              <a:avLst/>
              <a:gdLst/>
              <a:ahLst/>
              <a:cxnLst/>
              <a:rect l="0" t="0" r="0" b="0"/>
              <a:pathLst>
                <a:path h="969626">
                  <a:moveTo>
                    <a:pt x="0" y="0"/>
                  </a:moveTo>
                  <a:lnTo>
                    <a:pt x="0" y="969626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1" name="pl291"/>
            <p:cNvSpPr/>
            <p:nvPr/>
          </p:nvSpPr>
          <p:spPr>
            <a:xfrm>
              <a:off x="9955612" y="430800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2" name="pl292"/>
            <p:cNvSpPr/>
            <p:nvPr/>
          </p:nvSpPr>
          <p:spPr>
            <a:xfrm>
              <a:off x="9890278" y="331542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3" name="pl293"/>
            <p:cNvSpPr/>
            <p:nvPr/>
          </p:nvSpPr>
          <p:spPr>
            <a:xfrm>
              <a:off x="9906448" y="3315428"/>
              <a:ext cx="0" cy="975330"/>
            </a:xfrm>
            <a:custGeom>
              <a:avLst/>
              <a:gdLst/>
              <a:ahLst/>
              <a:cxnLst/>
              <a:rect l="0" t="0" r="0" b="0"/>
              <a:pathLst>
                <a:path h="975330">
                  <a:moveTo>
                    <a:pt x="0" y="0"/>
                  </a:moveTo>
                  <a:lnTo>
                    <a:pt x="0" y="97533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4" name="pl294"/>
            <p:cNvSpPr/>
            <p:nvPr/>
          </p:nvSpPr>
          <p:spPr>
            <a:xfrm>
              <a:off x="9890278" y="429075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5" name="pl295"/>
            <p:cNvSpPr/>
            <p:nvPr/>
          </p:nvSpPr>
          <p:spPr>
            <a:xfrm>
              <a:off x="9824945" y="328797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6" name="pl296"/>
            <p:cNvSpPr/>
            <p:nvPr/>
          </p:nvSpPr>
          <p:spPr>
            <a:xfrm>
              <a:off x="9841115" y="3287972"/>
              <a:ext cx="0" cy="982594"/>
            </a:xfrm>
            <a:custGeom>
              <a:avLst/>
              <a:gdLst/>
              <a:ahLst/>
              <a:cxnLst/>
              <a:rect l="0" t="0" r="0" b="0"/>
              <a:pathLst>
                <a:path h="982594">
                  <a:moveTo>
                    <a:pt x="0" y="0"/>
                  </a:moveTo>
                  <a:lnTo>
                    <a:pt x="0" y="982594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7" name="pl297"/>
            <p:cNvSpPr/>
            <p:nvPr/>
          </p:nvSpPr>
          <p:spPr>
            <a:xfrm>
              <a:off x="9824945" y="427056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8" name="pl298"/>
            <p:cNvSpPr/>
            <p:nvPr/>
          </p:nvSpPr>
          <p:spPr>
            <a:xfrm>
              <a:off x="9759611" y="325653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99" name="pl299"/>
            <p:cNvSpPr/>
            <p:nvPr/>
          </p:nvSpPr>
          <p:spPr>
            <a:xfrm>
              <a:off x="9775781" y="3256539"/>
              <a:ext cx="0" cy="991000"/>
            </a:xfrm>
            <a:custGeom>
              <a:avLst/>
              <a:gdLst/>
              <a:ahLst/>
              <a:cxnLst/>
              <a:rect l="0" t="0" r="0" b="0"/>
              <a:pathLst>
                <a:path h="991000">
                  <a:moveTo>
                    <a:pt x="0" y="0"/>
                  </a:moveTo>
                  <a:lnTo>
                    <a:pt x="0" y="99100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0" name="pl300"/>
            <p:cNvSpPr/>
            <p:nvPr/>
          </p:nvSpPr>
          <p:spPr>
            <a:xfrm>
              <a:off x="9759611" y="424754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1" name="pl301"/>
            <p:cNvSpPr/>
            <p:nvPr/>
          </p:nvSpPr>
          <p:spPr>
            <a:xfrm>
              <a:off x="9694277" y="322453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2" name="pl302"/>
            <p:cNvSpPr/>
            <p:nvPr/>
          </p:nvSpPr>
          <p:spPr>
            <a:xfrm>
              <a:off x="9710447" y="3224532"/>
              <a:ext cx="0" cy="999652"/>
            </a:xfrm>
            <a:custGeom>
              <a:avLst/>
              <a:gdLst/>
              <a:ahLst/>
              <a:cxnLst/>
              <a:rect l="0" t="0" r="0" b="0"/>
              <a:pathLst>
                <a:path h="999652">
                  <a:moveTo>
                    <a:pt x="0" y="0"/>
                  </a:moveTo>
                  <a:lnTo>
                    <a:pt x="0" y="999652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3" name="pl303"/>
            <p:cNvSpPr/>
            <p:nvPr/>
          </p:nvSpPr>
          <p:spPr>
            <a:xfrm>
              <a:off x="9694277" y="422418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4" name="pl304"/>
            <p:cNvSpPr/>
            <p:nvPr/>
          </p:nvSpPr>
          <p:spPr>
            <a:xfrm>
              <a:off x="9628943" y="3195413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5" name="pl305"/>
            <p:cNvSpPr/>
            <p:nvPr/>
          </p:nvSpPr>
          <p:spPr>
            <a:xfrm>
              <a:off x="9645114" y="3195413"/>
              <a:ext cx="0" cy="1007955"/>
            </a:xfrm>
            <a:custGeom>
              <a:avLst/>
              <a:gdLst/>
              <a:ahLst/>
              <a:cxnLst/>
              <a:rect l="0" t="0" r="0" b="0"/>
              <a:pathLst>
                <a:path h="1007955">
                  <a:moveTo>
                    <a:pt x="0" y="0"/>
                  </a:moveTo>
                  <a:lnTo>
                    <a:pt x="0" y="1007955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6" name="pl306"/>
            <p:cNvSpPr/>
            <p:nvPr/>
          </p:nvSpPr>
          <p:spPr>
            <a:xfrm>
              <a:off x="9628943" y="420336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7" name="pl307"/>
            <p:cNvSpPr/>
            <p:nvPr/>
          </p:nvSpPr>
          <p:spPr>
            <a:xfrm>
              <a:off x="9563610" y="316233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8" name="pl308"/>
            <p:cNvSpPr/>
            <p:nvPr/>
          </p:nvSpPr>
          <p:spPr>
            <a:xfrm>
              <a:off x="9579780" y="3162338"/>
              <a:ext cx="0" cy="1013252"/>
            </a:xfrm>
            <a:custGeom>
              <a:avLst/>
              <a:gdLst/>
              <a:ahLst/>
              <a:cxnLst/>
              <a:rect l="0" t="0" r="0" b="0"/>
              <a:pathLst>
                <a:path h="1013252">
                  <a:moveTo>
                    <a:pt x="0" y="0"/>
                  </a:moveTo>
                  <a:lnTo>
                    <a:pt x="0" y="1013252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09" name="pl309"/>
            <p:cNvSpPr/>
            <p:nvPr/>
          </p:nvSpPr>
          <p:spPr>
            <a:xfrm>
              <a:off x="9563610" y="417559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0" name="pl310"/>
            <p:cNvSpPr/>
            <p:nvPr/>
          </p:nvSpPr>
          <p:spPr>
            <a:xfrm>
              <a:off x="9498276" y="312975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1" name="pl311"/>
            <p:cNvSpPr/>
            <p:nvPr/>
          </p:nvSpPr>
          <p:spPr>
            <a:xfrm>
              <a:off x="9514446" y="3129756"/>
              <a:ext cx="0" cy="1017810"/>
            </a:xfrm>
            <a:custGeom>
              <a:avLst/>
              <a:gdLst/>
              <a:ahLst/>
              <a:cxnLst/>
              <a:rect l="0" t="0" r="0" b="0"/>
              <a:pathLst>
                <a:path h="1017810">
                  <a:moveTo>
                    <a:pt x="0" y="0"/>
                  </a:moveTo>
                  <a:lnTo>
                    <a:pt x="0" y="101781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2" name="pl312"/>
            <p:cNvSpPr/>
            <p:nvPr/>
          </p:nvSpPr>
          <p:spPr>
            <a:xfrm>
              <a:off x="9498276" y="414756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3" name="pl313"/>
            <p:cNvSpPr/>
            <p:nvPr/>
          </p:nvSpPr>
          <p:spPr>
            <a:xfrm>
              <a:off x="9432942" y="309722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4" name="pl314"/>
            <p:cNvSpPr/>
            <p:nvPr/>
          </p:nvSpPr>
          <p:spPr>
            <a:xfrm>
              <a:off x="9449112" y="3097221"/>
              <a:ext cx="0" cy="1023046"/>
            </a:xfrm>
            <a:custGeom>
              <a:avLst/>
              <a:gdLst/>
              <a:ahLst/>
              <a:cxnLst/>
              <a:rect l="0" t="0" r="0" b="0"/>
              <a:pathLst>
                <a:path h="1023046">
                  <a:moveTo>
                    <a:pt x="0" y="0"/>
                  </a:moveTo>
                  <a:lnTo>
                    <a:pt x="0" y="1023046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5" name="pl315"/>
            <p:cNvSpPr/>
            <p:nvPr/>
          </p:nvSpPr>
          <p:spPr>
            <a:xfrm>
              <a:off x="9432942" y="412026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6" name="pl316"/>
            <p:cNvSpPr/>
            <p:nvPr/>
          </p:nvSpPr>
          <p:spPr>
            <a:xfrm>
              <a:off x="9367609" y="306451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7" name="pl317"/>
            <p:cNvSpPr/>
            <p:nvPr/>
          </p:nvSpPr>
          <p:spPr>
            <a:xfrm>
              <a:off x="9383779" y="3064515"/>
              <a:ext cx="0" cy="1028909"/>
            </a:xfrm>
            <a:custGeom>
              <a:avLst/>
              <a:gdLst/>
              <a:ahLst/>
              <a:cxnLst/>
              <a:rect l="0" t="0" r="0" b="0"/>
              <a:pathLst>
                <a:path h="1028909">
                  <a:moveTo>
                    <a:pt x="0" y="0"/>
                  </a:moveTo>
                  <a:lnTo>
                    <a:pt x="0" y="1028909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8" name="pl318"/>
            <p:cNvSpPr/>
            <p:nvPr/>
          </p:nvSpPr>
          <p:spPr>
            <a:xfrm>
              <a:off x="9367609" y="409342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9" name="pl319"/>
            <p:cNvSpPr/>
            <p:nvPr/>
          </p:nvSpPr>
          <p:spPr>
            <a:xfrm>
              <a:off x="9302275" y="3035226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0" name="pl320"/>
            <p:cNvSpPr/>
            <p:nvPr/>
          </p:nvSpPr>
          <p:spPr>
            <a:xfrm>
              <a:off x="9318445" y="3035226"/>
              <a:ext cx="0" cy="1033283"/>
            </a:xfrm>
            <a:custGeom>
              <a:avLst/>
              <a:gdLst/>
              <a:ahLst/>
              <a:cxnLst/>
              <a:rect l="0" t="0" r="0" b="0"/>
              <a:pathLst>
                <a:path h="1033283">
                  <a:moveTo>
                    <a:pt x="0" y="0"/>
                  </a:moveTo>
                  <a:lnTo>
                    <a:pt x="0" y="1033283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1" name="pl321"/>
            <p:cNvSpPr/>
            <p:nvPr/>
          </p:nvSpPr>
          <p:spPr>
            <a:xfrm>
              <a:off x="9302275" y="406851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2" name="pl322"/>
            <p:cNvSpPr/>
            <p:nvPr/>
          </p:nvSpPr>
          <p:spPr>
            <a:xfrm>
              <a:off x="9236941" y="300737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3" name="pl323"/>
            <p:cNvSpPr/>
            <p:nvPr/>
          </p:nvSpPr>
          <p:spPr>
            <a:xfrm>
              <a:off x="9253111" y="3007371"/>
              <a:ext cx="0" cy="1037436"/>
            </a:xfrm>
            <a:custGeom>
              <a:avLst/>
              <a:gdLst/>
              <a:ahLst/>
              <a:cxnLst/>
              <a:rect l="0" t="0" r="0" b="0"/>
              <a:pathLst>
                <a:path h="1037436">
                  <a:moveTo>
                    <a:pt x="0" y="0"/>
                  </a:moveTo>
                  <a:lnTo>
                    <a:pt x="0" y="1037436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4" name="pl324"/>
            <p:cNvSpPr/>
            <p:nvPr/>
          </p:nvSpPr>
          <p:spPr>
            <a:xfrm>
              <a:off x="9236941" y="404480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5" name="pl325"/>
            <p:cNvSpPr/>
            <p:nvPr/>
          </p:nvSpPr>
          <p:spPr>
            <a:xfrm>
              <a:off x="9171608" y="297871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6" name="pl326"/>
            <p:cNvSpPr/>
            <p:nvPr/>
          </p:nvSpPr>
          <p:spPr>
            <a:xfrm>
              <a:off x="9187778" y="2978719"/>
              <a:ext cx="0" cy="1042268"/>
            </a:xfrm>
            <a:custGeom>
              <a:avLst/>
              <a:gdLst/>
              <a:ahLst/>
              <a:cxnLst/>
              <a:rect l="0" t="0" r="0" b="0"/>
              <a:pathLst>
                <a:path h="1042268">
                  <a:moveTo>
                    <a:pt x="0" y="0"/>
                  </a:moveTo>
                  <a:lnTo>
                    <a:pt x="0" y="1042268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" name="pl327"/>
            <p:cNvSpPr/>
            <p:nvPr/>
          </p:nvSpPr>
          <p:spPr>
            <a:xfrm>
              <a:off x="9171608" y="402098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" name="pl328"/>
            <p:cNvSpPr/>
            <p:nvPr/>
          </p:nvSpPr>
          <p:spPr>
            <a:xfrm>
              <a:off x="9106274" y="295154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9" name="pl329"/>
            <p:cNvSpPr/>
            <p:nvPr/>
          </p:nvSpPr>
          <p:spPr>
            <a:xfrm>
              <a:off x="9122444" y="2951547"/>
              <a:ext cx="0" cy="1047068"/>
            </a:xfrm>
            <a:custGeom>
              <a:avLst/>
              <a:gdLst/>
              <a:ahLst/>
              <a:cxnLst/>
              <a:rect l="0" t="0" r="0" b="0"/>
              <a:pathLst>
                <a:path h="1047068">
                  <a:moveTo>
                    <a:pt x="0" y="0"/>
                  </a:moveTo>
                  <a:lnTo>
                    <a:pt x="0" y="1047068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0" name="pl330"/>
            <p:cNvSpPr/>
            <p:nvPr/>
          </p:nvSpPr>
          <p:spPr>
            <a:xfrm>
              <a:off x="9106274" y="3998615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1" name="pl331"/>
            <p:cNvSpPr/>
            <p:nvPr/>
          </p:nvSpPr>
          <p:spPr>
            <a:xfrm>
              <a:off x="9040940" y="292616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2" name="pl332"/>
            <p:cNvSpPr/>
            <p:nvPr/>
          </p:nvSpPr>
          <p:spPr>
            <a:xfrm>
              <a:off x="9057110" y="2926168"/>
              <a:ext cx="0" cy="1051443"/>
            </a:xfrm>
            <a:custGeom>
              <a:avLst/>
              <a:gdLst/>
              <a:ahLst/>
              <a:cxnLst/>
              <a:rect l="0" t="0" r="0" b="0"/>
              <a:pathLst>
                <a:path h="1051443">
                  <a:moveTo>
                    <a:pt x="0" y="0"/>
                  </a:moveTo>
                  <a:lnTo>
                    <a:pt x="0" y="1051443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3" name="pl333"/>
            <p:cNvSpPr/>
            <p:nvPr/>
          </p:nvSpPr>
          <p:spPr>
            <a:xfrm>
              <a:off x="9040940" y="397761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4" name="pl334"/>
            <p:cNvSpPr/>
            <p:nvPr/>
          </p:nvSpPr>
          <p:spPr>
            <a:xfrm>
              <a:off x="8975606" y="290194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5" name="pl335"/>
            <p:cNvSpPr/>
            <p:nvPr/>
          </p:nvSpPr>
          <p:spPr>
            <a:xfrm>
              <a:off x="8991777" y="2901948"/>
              <a:ext cx="0" cy="1055541"/>
            </a:xfrm>
            <a:custGeom>
              <a:avLst/>
              <a:gdLst/>
              <a:ahLst/>
              <a:cxnLst/>
              <a:rect l="0" t="0" r="0" b="0"/>
              <a:pathLst>
                <a:path h="1055541">
                  <a:moveTo>
                    <a:pt x="0" y="0"/>
                  </a:moveTo>
                  <a:lnTo>
                    <a:pt x="0" y="1055541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6" name="pl336"/>
            <p:cNvSpPr/>
            <p:nvPr/>
          </p:nvSpPr>
          <p:spPr>
            <a:xfrm>
              <a:off x="8975606" y="395749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7" name="pl337"/>
            <p:cNvSpPr/>
            <p:nvPr/>
          </p:nvSpPr>
          <p:spPr>
            <a:xfrm>
              <a:off x="8910273" y="287911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8" name="pl338"/>
            <p:cNvSpPr/>
            <p:nvPr/>
          </p:nvSpPr>
          <p:spPr>
            <a:xfrm>
              <a:off x="8926443" y="2879111"/>
              <a:ext cx="0" cy="1059489"/>
            </a:xfrm>
            <a:custGeom>
              <a:avLst/>
              <a:gdLst/>
              <a:ahLst/>
              <a:cxnLst/>
              <a:rect l="0" t="0" r="0" b="0"/>
              <a:pathLst>
                <a:path h="1059489">
                  <a:moveTo>
                    <a:pt x="0" y="0"/>
                  </a:moveTo>
                  <a:lnTo>
                    <a:pt x="0" y="1059489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9" name="pl339"/>
            <p:cNvSpPr/>
            <p:nvPr/>
          </p:nvSpPr>
          <p:spPr>
            <a:xfrm>
              <a:off x="8910273" y="393860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0" name="pl340"/>
            <p:cNvSpPr/>
            <p:nvPr/>
          </p:nvSpPr>
          <p:spPr>
            <a:xfrm>
              <a:off x="8844939" y="2858897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1" name="pl341"/>
            <p:cNvSpPr/>
            <p:nvPr/>
          </p:nvSpPr>
          <p:spPr>
            <a:xfrm>
              <a:off x="8861109" y="2858897"/>
              <a:ext cx="0" cy="1063924"/>
            </a:xfrm>
            <a:custGeom>
              <a:avLst/>
              <a:gdLst/>
              <a:ahLst/>
              <a:cxnLst/>
              <a:rect l="0" t="0" r="0" b="0"/>
              <a:pathLst>
                <a:path h="1063924">
                  <a:moveTo>
                    <a:pt x="0" y="0"/>
                  </a:moveTo>
                  <a:lnTo>
                    <a:pt x="0" y="1063924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2" name="pl342"/>
            <p:cNvSpPr/>
            <p:nvPr/>
          </p:nvSpPr>
          <p:spPr>
            <a:xfrm>
              <a:off x="8844939" y="392282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3" name="pl343"/>
            <p:cNvSpPr/>
            <p:nvPr/>
          </p:nvSpPr>
          <p:spPr>
            <a:xfrm>
              <a:off x="8779605" y="284267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4" name="pl344"/>
            <p:cNvSpPr/>
            <p:nvPr/>
          </p:nvSpPr>
          <p:spPr>
            <a:xfrm>
              <a:off x="8795775" y="2842672"/>
              <a:ext cx="0" cy="1073209"/>
            </a:xfrm>
            <a:custGeom>
              <a:avLst/>
              <a:gdLst/>
              <a:ahLst/>
              <a:cxnLst/>
              <a:rect l="0" t="0" r="0" b="0"/>
              <a:pathLst>
                <a:path h="1073209">
                  <a:moveTo>
                    <a:pt x="0" y="0"/>
                  </a:moveTo>
                  <a:lnTo>
                    <a:pt x="0" y="1073209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5" name="pl345"/>
            <p:cNvSpPr/>
            <p:nvPr/>
          </p:nvSpPr>
          <p:spPr>
            <a:xfrm>
              <a:off x="8779605" y="3915882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6" name="pl346"/>
            <p:cNvSpPr/>
            <p:nvPr/>
          </p:nvSpPr>
          <p:spPr>
            <a:xfrm>
              <a:off x="8714272" y="283089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7" name="pl347"/>
            <p:cNvSpPr/>
            <p:nvPr/>
          </p:nvSpPr>
          <p:spPr>
            <a:xfrm>
              <a:off x="8730442" y="2830891"/>
              <a:ext cx="0" cy="1088432"/>
            </a:xfrm>
            <a:custGeom>
              <a:avLst/>
              <a:gdLst/>
              <a:ahLst/>
              <a:cxnLst/>
              <a:rect l="0" t="0" r="0" b="0"/>
              <a:pathLst>
                <a:path h="1088432">
                  <a:moveTo>
                    <a:pt x="0" y="0"/>
                  </a:moveTo>
                  <a:lnTo>
                    <a:pt x="0" y="1088432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" name="pl348"/>
            <p:cNvSpPr/>
            <p:nvPr/>
          </p:nvSpPr>
          <p:spPr>
            <a:xfrm>
              <a:off x="8714272" y="3919324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9" name="pl349"/>
            <p:cNvSpPr/>
            <p:nvPr/>
          </p:nvSpPr>
          <p:spPr>
            <a:xfrm>
              <a:off x="8648938" y="2819790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0" name="pl350"/>
            <p:cNvSpPr/>
            <p:nvPr/>
          </p:nvSpPr>
          <p:spPr>
            <a:xfrm>
              <a:off x="8665108" y="2819790"/>
              <a:ext cx="0" cy="1101329"/>
            </a:xfrm>
            <a:custGeom>
              <a:avLst/>
              <a:gdLst/>
              <a:ahLst/>
              <a:cxnLst/>
              <a:rect l="0" t="0" r="0" b="0"/>
              <a:pathLst>
                <a:path h="1101329">
                  <a:moveTo>
                    <a:pt x="0" y="0"/>
                  </a:moveTo>
                  <a:lnTo>
                    <a:pt x="0" y="1101329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1" name="pl351"/>
            <p:cNvSpPr/>
            <p:nvPr/>
          </p:nvSpPr>
          <p:spPr>
            <a:xfrm>
              <a:off x="8648938" y="392111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2" name="pl352"/>
            <p:cNvSpPr/>
            <p:nvPr/>
          </p:nvSpPr>
          <p:spPr>
            <a:xfrm>
              <a:off x="8583604" y="280955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3" name="pl353"/>
            <p:cNvSpPr/>
            <p:nvPr/>
          </p:nvSpPr>
          <p:spPr>
            <a:xfrm>
              <a:off x="8599774" y="2809558"/>
              <a:ext cx="0" cy="1113013"/>
            </a:xfrm>
            <a:custGeom>
              <a:avLst/>
              <a:gdLst/>
              <a:ahLst/>
              <a:cxnLst/>
              <a:rect l="0" t="0" r="0" b="0"/>
              <a:pathLst>
                <a:path h="1113013">
                  <a:moveTo>
                    <a:pt x="0" y="0"/>
                  </a:moveTo>
                  <a:lnTo>
                    <a:pt x="0" y="1113013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4" name="pl354"/>
            <p:cNvSpPr/>
            <p:nvPr/>
          </p:nvSpPr>
          <p:spPr>
            <a:xfrm>
              <a:off x="8583604" y="3922571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5" name="pl355"/>
            <p:cNvSpPr/>
            <p:nvPr/>
          </p:nvSpPr>
          <p:spPr>
            <a:xfrm>
              <a:off x="8518271" y="2800503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6" name="pl356"/>
            <p:cNvSpPr/>
            <p:nvPr/>
          </p:nvSpPr>
          <p:spPr>
            <a:xfrm>
              <a:off x="8534441" y="2800503"/>
              <a:ext cx="0" cy="1123334"/>
            </a:xfrm>
            <a:custGeom>
              <a:avLst/>
              <a:gdLst/>
              <a:ahLst/>
              <a:cxnLst/>
              <a:rect l="0" t="0" r="0" b="0"/>
              <a:pathLst>
                <a:path h="1123334">
                  <a:moveTo>
                    <a:pt x="0" y="0"/>
                  </a:moveTo>
                  <a:lnTo>
                    <a:pt x="0" y="1123334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7" name="pl357"/>
            <p:cNvSpPr/>
            <p:nvPr/>
          </p:nvSpPr>
          <p:spPr>
            <a:xfrm>
              <a:off x="8518271" y="392383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8" name="pl358"/>
            <p:cNvSpPr/>
            <p:nvPr/>
          </p:nvSpPr>
          <p:spPr>
            <a:xfrm>
              <a:off x="8452937" y="2792909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9" name="pl359"/>
            <p:cNvSpPr/>
            <p:nvPr/>
          </p:nvSpPr>
          <p:spPr>
            <a:xfrm>
              <a:off x="8469107" y="2792909"/>
              <a:ext cx="0" cy="1129369"/>
            </a:xfrm>
            <a:custGeom>
              <a:avLst/>
              <a:gdLst/>
              <a:ahLst/>
              <a:cxnLst/>
              <a:rect l="0" t="0" r="0" b="0"/>
              <a:pathLst>
                <a:path h="1129369">
                  <a:moveTo>
                    <a:pt x="0" y="0"/>
                  </a:moveTo>
                  <a:lnTo>
                    <a:pt x="0" y="1129369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0" name="pl360"/>
            <p:cNvSpPr/>
            <p:nvPr/>
          </p:nvSpPr>
          <p:spPr>
            <a:xfrm>
              <a:off x="8452937" y="3922278"/>
              <a:ext cx="32340" cy="0"/>
            </a:xfrm>
            <a:custGeom>
              <a:avLst/>
              <a:gdLst/>
              <a:ahLst/>
              <a:cxnLst/>
              <a:rect l="0" t="0" r="0" b="0"/>
              <a:pathLst>
                <a:path w="32340">
                  <a:moveTo>
                    <a:pt x="0" y="0"/>
                  </a:moveTo>
                  <a:lnTo>
                    <a:pt x="32340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1" name="pl361"/>
            <p:cNvSpPr/>
            <p:nvPr/>
          </p:nvSpPr>
          <p:spPr>
            <a:xfrm>
              <a:off x="10952199" y="1071539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260" cap="flat">
              <a:solidFill>
                <a:srgbClr val="999999">
                  <a:alpha val="80000"/>
                </a:srgbClr>
              </a:solidFill>
              <a:prstDash val="dash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2" name="rc362"/>
            <p:cNvSpPr/>
            <p:nvPr/>
          </p:nvSpPr>
          <p:spPr>
            <a:xfrm>
              <a:off x="8255319" y="1071539"/>
              <a:ext cx="4347598" cy="374886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3" name="tx363"/>
            <p:cNvSpPr/>
            <p:nvPr/>
          </p:nvSpPr>
          <p:spPr>
            <a:xfrm>
              <a:off x="8107931" y="4532424"/>
              <a:ext cx="84757" cy="10767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7</a:t>
              </a:r>
            </a:p>
          </p:txBody>
        </p:sp>
        <p:sp>
          <p:nvSpPr>
            <p:cNvPr id="364" name="tx364"/>
            <p:cNvSpPr/>
            <p:nvPr/>
          </p:nvSpPr>
          <p:spPr>
            <a:xfrm>
              <a:off x="8107931" y="3436795"/>
              <a:ext cx="8475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8</a:t>
              </a:r>
            </a:p>
          </p:txBody>
        </p:sp>
        <p:sp>
          <p:nvSpPr>
            <p:cNvPr id="365" name="tx365"/>
            <p:cNvSpPr/>
            <p:nvPr/>
          </p:nvSpPr>
          <p:spPr>
            <a:xfrm>
              <a:off x="8107931" y="2344886"/>
              <a:ext cx="8475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9</a:t>
              </a:r>
            </a:p>
          </p:txBody>
        </p:sp>
        <p:sp>
          <p:nvSpPr>
            <p:cNvPr id="366" name="tx366"/>
            <p:cNvSpPr/>
            <p:nvPr/>
          </p:nvSpPr>
          <p:spPr>
            <a:xfrm>
              <a:off x="8023173" y="1252977"/>
              <a:ext cx="169515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10</a:t>
              </a:r>
            </a:p>
          </p:txBody>
        </p:sp>
        <p:sp>
          <p:nvSpPr>
            <p:cNvPr id="367" name="pl367"/>
            <p:cNvSpPr/>
            <p:nvPr/>
          </p:nvSpPr>
          <p:spPr>
            <a:xfrm>
              <a:off x="8220524" y="4585556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8" name="pl368"/>
            <p:cNvSpPr/>
            <p:nvPr/>
          </p:nvSpPr>
          <p:spPr>
            <a:xfrm>
              <a:off x="8220524" y="349364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9" name="pl369"/>
            <p:cNvSpPr/>
            <p:nvPr/>
          </p:nvSpPr>
          <p:spPr>
            <a:xfrm>
              <a:off x="8220524" y="2401738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0" name="pl370"/>
            <p:cNvSpPr/>
            <p:nvPr/>
          </p:nvSpPr>
          <p:spPr>
            <a:xfrm>
              <a:off x="8220524" y="130983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1" name="pl371"/>
            <p:cNvSpPr/>
            <p:nvPr/>
          </p:nvSpPr>
          <p:spPr>
            <a:xfrm>
              <a:off x="8664174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2" name="pl372"/>
            <p:cNvSpPr/>
            <p:nvPr/>
          </p:nvSpPr>
          <p:spPr>
            <a:xfrm>
              <a:off x="10281183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3" name="pl373"/>
            <p:cNvSpPr/>
            <p:nvPr/>
          </p:nvSpPr>
          <p:spPr>
            <a:xfrm>
              <a:off x="10952199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4" name="pl374"/>
            <p:cNvSpPr/>
            <p:nvPr/>
          </p:nvSpPr>
          <p:spPr>
            <a:xfrm>
              <a:off x="11898193" y="4820401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5" name="tx375"/>
            <p:cNvSpPr/>
            <p:nvPr/>
          </p:nvSpPr>
          <p:spPr>
            <a:xfrm>
              <a:off x="8524338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0.001</a:t>
              </a:r>
            </a:p>
          </p:txBody>
        </p:sp>
        <p:sp>
          <p:nvSpPr>
            <p:cNvPr id="376" name="tx376"/>
            <p:cNvSpPr/>
            <p:nvPr/>
          </p:nvSpPr>
          <p:spPr>
            <a:xfrm>
              <a:off x="10141347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0.010</a:t>
              </a:r>
            </a:p>
          </p:txBody>
        </p:sp>
        <p:sp>
          <p:nvSpPr>
            <p:cNvPr id="377" name="tx377"/>
            <p:cNvSpPr/>
            <p:nvPr/>
          </p:nvSpPr>
          <p:spPr>
            <a:xfrm>
              <a:off x="10812363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0.026</a:t>
              </a:r>
            </a:p>
          </p:txBody>
        </p:sp>
        <p:sp>
          <p:nvSpPr>
            <p:cNvPr id="378" name="tx378"/>
            <p:cNvSpPr/>
            <p:nvPr/>
          </p:nvSpPr>
          <p:spPr>
            <a:xfrm>
              <a:off x="11758356" y="4881339"/>
              <a:ext cx="279672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0.100</a:t>
              </a:r>
            </a:p>
          </p:txBody>
        </p:sp>
        <p:sp>
          <p:nvSpPr>
            <p:cNvPr id="379" name="tx379"/>
            <p:cNvSpPr/>
            <p:nvPr/>
          </p:nvSpPr>
          <p:spPr>
            <a:xfrm>
              <a:off x="9976159" y="4989273"/>
              <a:ext cx="905916" cy="14116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Log Lambda</a:t>
              </a:r>
            </a:p>
          </p:txBody>
        </p:sp>
        <p:sp>
          <p:nvSpPr>
            <p:cNvPr id="380" name="tx380"/>
            <p:cNvSpPr/>
            <p:nvPr/>
          </p:nvSpPr>
          <p:spPr>
            <a:xfrm rot="-5400000">
              <a:off x="7463797" y="2889564"/>
              <a:ext cx="872207" cy="11281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Coefficients</a:t>
              </a:r>
            </a:p>
          </p:txBody>
        </p:sp>
        <p:sp>
          <p:nvSpPr>
            <p:cNvPr id="381" name="rc381"/>
            <p:cNvSpPr/>
            <p:nvPr/>
          </p:nvSpPr>
          <p:spPr>
            <a:xfrm>
              <a:off x="12742095" y="1460150"/>
              <a:ext cx="1063326" cy="2971638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82" name="tx382"/>
            <p:cNvSpPr/>
            <p:nvPr/>
          </p:nvSpPr>
          <p:spPr>
            <a:xfrm>
              <a:off x="12811684" y="1541029"/>
              <a:ext cx="924148" cy="10341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Variable Count</a:t>
              </a:r>
            </a:p>
          </p:txBody>
        </p:sp>
        <p:sp>
          <p:nvSpPr>
            <p:cNvPr id="383" name="rc383"/>
            <p:cNvSpPr/>
            <p:nvPr/>
          </p:nvSpPr>
          <p:spPr>
            <a:xfrm>
              <a:off x="12811684" y="1728728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84" name="pt384"/>
            <p:cNvSpPr/>
            <p:nvPr/>
          </p:nvSpPr>
          <p:spPr>
            <a:xfrm>
              <a:off x="12903362" y="1820406"/>
              <a:ext cx="36101" cy="36101"/>
            </a:xfrm>
            <a:prstGeom prst="ellipse">
              <a:avLst/>
            </a:prstGeom>
            <a:solidFill>
              <a:srgbClr val="E41A1C">
                <a:alpha val="100000"/>
              </a:srgbClr>
            </a:solidFill>
            <a:ln w="9000" cap="rnd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5" name="pl385"/>
            <p:cNvSpPr/>
            <p:nvPr/>
          </p:nvSpPr>
          <p:spPr>
            <a:xfrm>
              <a:off x="12833630" y="183845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E4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6" name="rc386"/>
            <p:cNvSpPr/>
            <p:nvPr/>
          </p:nvSpPr>
          <p:spPr>
            <a:xfrm>
              <a:off x="12811684" y="1948184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87" name="pt387"/>
            <p:cNvSpPr/>
            <p:nvPr/>
          </p:nvSpPr>
          <p:spPr>
            <a:xfrm>
              <a:off x="12903362" y="2039862"/>
              <a:ext cx="36101" cy="36101"/>
            </a:xfrm>
            <a:prstGeom prst="ellipse">
              <a:avLst/>
            </a:prstGeom>
            <a:solidFill>
              <a:srgbClr val="377EB8">
                <a:alpha val="100000"/>
              </a:srgbClr>
            </a:solidFill>
            <a:ln w="9000" cap="rnd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8" name="pl388"/>
            <p:cNvSpPr/>
            <p:nvPr/>
          </p:nvSpPr>
          <p:spPr>
            <a:xfrm>
              <a:off x="12833630" y="205791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377EB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89" name="rc389"/>
            <p:cNvSpPr/>
            <p:nvPr/>
          </p:nvSpPr>
          <p:spPr>
            <a:xfrm>
              <a:off x="12811684" y="2167640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90" name="pt390"/>
            <p:cNvSpPr/>
            <p:nvPr/>
          </p:nvSpPr>
          <p:spPr>
            <a:xfrm>
              <a:off x="12903362" y="2259318"/>
              <a:ext cx="36101" cy="36101"/>
            </a:xfrm>
            <a:prstGeom prst="ellipse">
              <a:avLst/>
            </a:prstGeom>
            <a:solidFill>
              <a:srgbClr val="4DAF4A">
                <a:alpha val="100000"/>
              </a:srgbClr>
            </a:solidFill>
            <a:ln w="9000" cap="rnd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1" name="pl391"/>
            <p:cNvSpPr/>
            <p:nvPr/>
          </p:nvSpPr>
          <p:spPr>
            <a:xfrm>
              <a:off x="12833630" y="227736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4DAF4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2" name="rc392"/>
            <p:cNvSpPr/>
            <p:nvPr/>
          </p:nvSpPr>
          <p:spPr>
            <a:xfrm>
              <a:off x="12811684" y="2387096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93" name="pt393"/>
            <p:cNvSpPr/>
            <p:nvPr/>
          </p:nvSpPr>
          <p:spPr>
            <a:xfrm>
              <a:off x="12903362" y="2478774"/>
              <a:ext cx="36101" cy="36101"/>
            </a:xfrm>
            <a:prstGeom prst="ellipse">
              <a:avLst/>
            </a:prstGeom>
            <a:solidFill>
              <a:srgbClr val="984EA3">
                <a:alpha val="100000"/>
              </a:srgbClr>
            </a:solidFill>
            <a:ln w="9000" cap="rnd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4" name="pl394"/>
            <p:cNvSpPr/>
            <p:nvPr/>
          </p:nvSpPr>
          <p:spPr>
            <a:xfrm>
              <a:off x="12833630" y="249682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984EA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5" name="rc395"/>
            <p:cNvSpPr/>
            <p:nvPr/>
          </p:nvSpPr>
          <p:spPr>
            <a:xfrm>
              <a:off x="12811684" y="2606552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96" name="pt396"/>
            <p:cNvSpPr/>
            <p:nvPr/>
          </p:nvSpPr>
          <p:spPr>
            <a:xfrm>
              <a:off x="12903362" y="2698230"/>
              <a:ext cx="36101" cy="36101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7" name="pl397"/>
            <p:cNvSpPr/>
            <p:nvPr/>
          </p:nvSpPr>
          <p:spPr>
            <a:xfrm>
              <a:off x="12833630" y="271628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8" name="rc398"/>
            <p:cNvSpPr/>
            <p:nvPr/>
          </p:nvSpPr>
          <p:spPr>
            <a:xfrm>
              <a:off x="12811684" y="2826008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99" name="pt399"/>
            <p:cNvSpPr/>
            <p:nvPr/>
          </p:nvSpPr>
          <p:spPr>
            <a:xfrm>
              <a:off x="12903362" y="2917686"/>
              <a:ext cx="36101" cy="36101"/>
            </a:xfrm>
            <a:prstGeom prst="ellipse">
              <a:avLst/>
            </a:prstGeom>
            <a:solidFill>
              <a:srgbClr val="551F33">
                <a:alpha val="100000"/>
              </a:srgbClr>
            </a:solidFill>
            <a:ln w="9000" cap="rnd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0" name="pl400"/>
            <p:cNvSpPr/>
            <p:nvPr/>
          </p:nvSpPr>
          <p:spPr>
            <a:xfrm>
              <a:off x="12833630" y="293573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551F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1" name="rc401"/>
            <p:cNvSpPr/>
            <p:nvPr/>
          </p:nvSpPr>
          <p:spPr>
            <a:xfrm>
              <a:off x="12811684" y="3045464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02" name="pt402"/>
            <p:cNvSpPr/>
            <p:nvPr/>
          </p:nvSpPr>
          <p:spPr>
            <a:xfrm>
              <a:off x="12903362" y="3137142"/>
              <a:ext cx="36101" cy="36101"/>
            </a:xfrm>
            <a:prstGeom prst="ellipse">
              <a:avLst/>
            </a:prstGeom>
            <a:solidFill>
              <a:srgbClr val="A65628">
                <a:alpha val="100000"/>
              </a:srgbClr>
            </a:solidFill>
            <a:ln w="9000" cap="rnd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3" name="pl403"/>
            <p:cNvSpPr/>
            <p:nvPr/>
          </p:nvSpPr>
          <p:spPr>
            <a:xfrm>
              <a:off x="12833630" y="315519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A656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4" name="rc404"/>
            <p:cNvSpPr/>
            <p:nvPr/>
          </p:nvSpPr>
          <p:spPr>
            <a:xfrm>
              <a:off x="12811684" y="3264920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05" name="pt405"/>
            <p:cNvSpPr/>
            <p:nvPr/>
          </p:nvSpPr>
          <p:spPr>
            <a:xfrm>
              <a:off x="12903362" y="3356598"/>
              <a:ext cx="36101" cy="36101"/>
            </a:xfrm>
            <a:prstGeom prst="ellipse">
              <a:avLst/>
            </a:prstGeom>
            <a:solidFill>
              <a:srgbClr val="F781BF">
                <a:alpha val="100000"/>
              </a:srgbClr>
            </a:solidFill>
            <a:ln w="9000" cap="rnd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6" name="pl406"/>
            <p:cNvSpPr/>
            <p:nvPr/>
          </p:nvSpPr>
          <p:spPr>
            <a:xfrm>
              <a:off x="12833630" y="3374648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781B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7" name="rc407"/>
            <p:cNvSpPr/>
            <p:nvPr/>
          </p:nvSpPr>
          <p:spPr>
            <a:xfrm>
              <a:off x="12811684" y="3484376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08" name="pt408"/>
            <p:cNvSpPr/>
            <p:nvPr/>
          </p:nvSpPr>
          <p:spPr>
            <a:xfrm>
              <a:off x="12903362" y="3576054"/>
              <a:ext cx="36101" cy="36101"/>
            </a:xfrm>
            <a:prstGeom prst="ellipse">
              <a:avLst/>
            </a:prstGeom>
            <a:solidFill>
              <a:srgbClr val="999999">
                <a:alpha val="100000"/>
              </a:srgbClr>
            </a:solidFill>
            <a:ln w="9000" cap="rnd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9" name="pl409"/>
            <p:cNvSpPr/>
            <p:nvPr/>
          </p:nvSpPr>
          <p:spPr>
            <a:xfrm>
              <a:off x="12833630" y="3594104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999999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0" name="rc410"/>
            <p:cNvSpPr/>
            <p:nvPr/>
          </p:nvSpPr>
          <p:spPr>
            <a:xfrm>
              <a:off x="12811684" y="3703832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11" name="pt411"/>
            <p:cNvSpPr/>
            <p:nvPr/>
          </p:nvSpPr>
          <p:spPr>
            <a:xfrm>
              <a:off x="12903362" y="3795510"/>
              <a:ext cx="36101" cy="36101"/>
            </a:xfrm>
            <a:prstGeom prst="ellipse">
              <a:avLst/>
            </a:prstGeom>
            <a:solidFill>
              <a:srgbClr val="899FB0">
                <a:alpha val="100000"/>
              </a:srgbClr>
            </a:solidFill>
            <a:ln w="9000" cap="rnd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2" name="pl412"/>
            <p:cNvSpPr/>
            <p:nvPr/>
          </p:nvSpPr>
          <p:spPr>
            <a:xfrm>
              <a:off x="12833630" y="3813560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899FB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3" name="rc413"/>
            <p:cNvSpPr/>
            <p:nvPr/>
          </p:nvSpPr>
          <p:spPr>
            <a:xfrm>
              <a:off x="12811684" y="3923288"/>
              <a:ext cx="219456" cy="21945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14" name="pt414"/>
            <p:cNvSpPr/>
            <p:nvPr/>
          </p:nvSpPr>
          <p:spPr>
            <a:xfrm>
              <a:off x="12903362" y="4014966"/>
              <a:ext cx="36101" cy="36101"/>
            </a:xfrm>
            <a:prstGeom prst="ellipse">
              <a:avLst/>
            </a:prstGeom>
            <a:solidFill>
              <a:srgbClr val="F3C846">
                <a:alpha val="100000"/>
              </a:srgbClr>
            </a:solidFill>
            <a:ln w="9000" cap="rnd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5" name="pl415"/>
            <p:cNvSpPr/>
            <p:nvPr/>
          </p:nvSpPr>
          <p:spPr>
            <a:xfrm>
              <a:off x="12833630" y="4033016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F3C84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6" name="rc416"/>
            <p:cNvSpPr/>
            <p:nvPr/>
          </p:nvSpPr>
          <p:spPr>
            <a:xfrm>
              <a:off x="12811684" y="4142744"/>
              <a:ext cx="219456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17" name="pt417"/>
            <p:cNvSpPr/>
            <p:nvPr/>
          </p:nvSpPr>
          <p:spPr>
            <a:xfrm>
              <a:off x="12903362" y="4234422"/>
              <a:ext cx="36101" cy="36101"/>
            </a:xfrm>
            <a:prstGeom prst="ellipse">
              <a:avLst/>
            </a:prstGeom>
            <a:solidFill>
              <a:srgbClr val="B4DAA8">
                <a:alpha val="100000"/>
              </a:srgbClr>
            </a:solidFill>
            <a:ln w="9000" cap="rnd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8" name="pl418"/>
            <p:cNvSpPr/>
            <p:nvPr/>
          </p:nvSpPr>
          <p:spPr>
            <a:xfrm>
              <a:off x="12833630" y="4252472"/>
              <a:ext cx="175564" cy="0"/>
            </a:xfrm>
            <a:custGeom>
              <a:avLst/>
              <a:gdLst/>
              <a:ahLst/>
              <a:cxnLst/>
              <a:rect l="0" t="0" r="0" b="0"/>
              <a:pathLst>
                <a:path w="175564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13550" cap="flat">
              <a:solidFill>
                <a:srgbClr val="B4DAA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9" name="tx419"/>
            <p:cNvSpPr/>
            <p:nvPr/>
          </p:nvSpPr>
          <p:spPr>
            <a:xfrm>
              <a:off x="13100729" y="1781604"/>
              <a:ext cx="8475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420" name="tx420"/>
            <p:cNvSpPr/>
            <p:nvPr/>
          </p:nvSpPr>
          <p:spPr>
            <a:xfrm>
              <a:off x="13100729" y="2002920"/>
              <a:ext cx="84757" cy="1095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21" name="tx421"/>
            <p:cNvSpPr/>
            <p:nvPr/>
          </p:nvSpPr>
          <p:spPr>
            <a:xfrm>
              <a:off x="13100729" y="2222376"/>
              <a:ext cx="84757" cy="1095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422" name="tx422"/>
            <p:cNvSpPr/>
            <p:nvPr/>
          </p:nvSpPr>
          <p:spPr>
            <a:xfrm>
              <a:off x="13100729" y="2439898"/>
              <a:ext cx="84757" cy="11147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423" name="tx423"/>
            <p:cNvSpPr/>
            <p:nvPr/>
          </p:nvSpPr>
          <p:spPr>
            <a:xfrm>
              <a:off x="13100729" y="2659428"/>
              <a:ext cx="8475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6</a:t>
              </a:r>
            </a:p>
          </p:txBody>
        </p:sp>
        <p:sp>
          <p:nvSpPr>
            <p:cNvPr id="424" name="tx424"/>
            <p:cNvSpPr/>
            <p:nvPr/>
          </p:nvSpPr>
          <p:spPr>
            <a:xfrm>
              <a:off x="13100729" y="2882605"/>
              <a:ext cx="84757" cy="10767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7</a:t>
              </a:r>
            </a:p>
          </p:txBody>
        </p:sp>
        <p:sp>
          <p:nvSpPr>
            <p:cNvPr id="425" name="tx425"/>
            <p:cNvSpPr/>
            <p:nvPr/>
          </p:nvSpPr>
          <p:spPr>
            <a:xfrm>
              <a:off x="13100729" y="3098340"/>
              <a:ext cx="84757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9</a:t>
              </a:r>
            </a:p>
          </p:txBody>
        </p:sp>
        <p:sp>
          <p:nvSpPr>
            <p:cNvPr id="426" name="tx426"/>
            <p:cNvSpPr/>
            <p:nvPr/>
          </p:nvSpPr>
          <p:spPr>
            <a:xfrm>
              <a:off x="13100729" y="3317796"/>
              <a:ext cx="169515" cy="11139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10</a:t>
              </a:r>
            </a:p>
          </p:txBody>
        </p:sp>
        <p:sp>
          <p:nvSpPr>
            <p:cNvPr id="427" name="tx427"/>
            <p:cNvSpPr/>
            <p:nvPr/>
          </p:nvSpPr>
          <p:spPr>
            <a:xfrm>
              <a:off x="13100729" y="3539112"/>
              <a:ext cx="169515" cy="1095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11</a:t>
              </a:r>
            </a:p>
          </p:txBody>
        </p:sp>
        <p:sp>
          <p:nvSpPr>
            <p:cNvPr id="428" name="tx428"/>
            <p:cNvSpPr/>
            <p:nvPr/>
          </p:nvSpPr>
          <p:spPr>
            <a:xfrm>
              <a:off x="13100729" y="3758568"/>
              <a:ext cx="169515" cy="1095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429" name="tx429"/>
            <p:cNvSpPr/>
            <p:nvPr/>
          </p:nvSpPr>
          <p:spPr>
            <a:xfrm>
              <a:off x="13100729" y="3976090"/>
              <a:ext cx="169515" cy="11147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13</a:t>
              </a:r>
            </a:p>
          </p:txBody>
        </p:sp>
        <p:sp>
          <p:nvSpPr>
            <p:cNvPr id="430" name="tx430"/>
            <p:cNvSpPr/>
            <p:nvPr/>
          </p:nvSpPr>
          <p:spPr>
            <a:xfrm>
              <a:off x="13100729" y="4197480"/>
              <a:ext cx="169515" cy="10953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14</a:t>
              </a:r>
            </a:p>
          </p:txBody>
        </p:sp>
        <p:sp>
          <p:nvSpPr>
            <p:cNvPr id="431" name="tx431"/>
            <p:cNvSpPr/>
            <p:nvPr/>
          </p:nvSpPr>
          <p:spPr>
            <a:xfrm>
              <a:off x="7735401" y="933899"/>
              <a:ext cx="111814" cy="12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3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B</a:t>
              </a:r>
            </a:p>
          </p:txBody>
        </p:sp>
        <p:sp>
          <p:nvSpPr>
            <p:cNvPr id="432" name="pl432"/>
            <p:cNvSpPr/>
            <p:nvPr/>
          </p:nvSpPr>
          <p:spPr>
            <a:xfrm>
              <a:off x="2199913" y="8532885"/>
              <a:ext cx="3013760" cy="0"/>
            </a:xfrm>
            <a:custGeom>
              <a:avLst/>
              <a:gdLst/>
              <a:ahLst/>
              <a:cxnLst/>
              <a:rect l="0" t="0" r="0" b="0"/>
              <a:pathLst>
                <a:path w="3013760">
                  <a:moveTo>
                    <a:pt x="0" y="0"/>
                  </a:moveTo>
                  <a:lnTo>
                    <a:pt x="3013760" y="0"/>
                  </a:lnTo>
                  <a:lnTo>
                    <a:pt x="301376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3" name="pl433"/>
            <p:cNvSpPr/>
            <p:nvPr/>
          </p:nvSpPr>
          <p:spPr>
            <a:xfrm>
              <a:off x="2199913" y="7953316"/>
              <a:ext cx="3013760" cy="0"/>
            </a:xfrm>
            <a:custGeom>
              <a:avLst/>
              <a:gdLst/>
              <a:ahLst/>
              <a:cxnLst/>
              <a:rect l="0" t="0" r="0" b="0"/>
              <a:pathLst>
                <a:path w="3013760">
                  <a:moveTo>
                    <a:pt x="0" y="0"/>
                  </a:moveTo>
                  <a:lnTo>
                    <a:pt x="3013760" y="0"/>
                  </a:lnTo>
                  <a:lnTo>
                    <a:pt x="301376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4" name="pl434"/>
            <p:cNvSpPr/>
            <p:nvPr/>
          </p:nvSpPr>
          <p:spPr>
            <a:xfrm>
              <a:off x="2199913" y="7373747"/>
              <a:ext cx="3013760" cy="0"/>
            </a:xfrm>
            <a:custGeom>
              <a:avLst/>
              <a:gdLst/>
              <a:ahLst/>
              <a:cxnLst/>
              <a:rect l="0" t="0" r="0" b="0"/>
              <a:pathLst>
                <a:path w="3013760">
                  <a:moveTo>
                    <a:pt x="0" y="0"/>
                  </a:moveTo>
                  <a:lnTo>
                    <a:pt x="3013760" y="0"/>
                  </a:lnTo>
                  <a:lnTo>
                    <a:pt x="301376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5" name="pl435"/>
            <p:cNvSpPr/>
            <p:nvPr/>
          </p:nvSpPr>
          <p:spPr>
            <a:xfrm>
              <a:off x="2199913" y="6794177"/>
              <a:ext cx="3013760" cy="0"/>
            </a:xfrm>
            <a:custGeom>
              <a:avLst/>
              <a:gdLst/>
              <a:ahLst/>
              <a:cxnLst/>
              <a:rect l="0" t="0" r="0" b="0"/>
              <a:pathLst>
                <a:path w="3013760">
                  <a:moveTo>
                    <a:pt x="0" y="0"/>
                  </a:moveTo>
                  <a:lnTo>
                    <a:pt x="3013760" y="0"/>
                  </a:lnTo>
                  <a:lnTo>
                    <a:pt x="301376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6" name="pl436"/>
            <p:cNvSpPr/>
            <p:nvPr/>
          </p:nvSpPr>
          <p:spPr>
            <a:xfrm>
              <a:off x="2199913" y="6214608"/>
              <a:ext cx="3013760" cy="0"/>
            </a:xfrm>
            <a:custGeom>
              <a:avLst/>
              <a:gdLst/>
              <a:ahLst/>
              <a:cxnLst/>
              <a:rect l="0" t="0" r="0" b="0"/>
              <a:pathLst>
                <a:path w="3013760">
                  <a:moveTo>
                    <a:pt x="0" y="0"/>
                  </a:moveTo>
                  <a:lnTo>
                    <a:pt x="3013760" y="0"/>
                  </a:lnTo>
                  <a:lnTo>
                    <a:pt x="301376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7" name="pl437"/>
            <p:cNvSpPr/>
            <p:nvPr/>
          </p:nvSpPr>
          <p:spPr>
            <a:xfrm>
              <a:off x="2547655" y="5866867"/>
              <a:ext cx="0" cy="3013760"/>
            </a:xfrm>
            <a:custGeom>
              <a:avLst/>
              <a:gdLst/>
              <a:ahLst/>
              <a:cxnLst/>
              <a:rect l="0" t="0" r="0" b="0"/>
              <a:pathLst>
                <a:path h="3013760">
                  <a:moveTo>
                    <a:pt x="0" y="301376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8" name="pl438"/>
            <p:cNvSpPr/>
            <p:nvPr/>
          </p:nvSpPr>
          <p:spPr>
            <a:xfrm>
              <a:off x="3127224" y="5866867"/>
              <a:ext cx="0" cy="3013760"/>
            </a:xfrm>
            <a:custGeom>
              <a:avLst/>
              <a:gdLst/>
              <a:ahLst/>
              <a:cxnLst/>
              <a:rect l="0" t="0" r="0" b="0"/>
              <a:pathLst>
                <a:path h="3013760">
                  <a:moveTo>
                    <a:pt x="0" y="301376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39" name="pl439"/>
            <p:cNvSpPr/>
            <p:nvPr/>
          </p:nvSpPr>
          <p:spPr>
            <a:xfrm>
              <a:off x="3706793" y="5866867"/>
              <a:ext cx="0" cy="3013760"/>
            </a:xfrm>
            <a:custGeom>
              <a:avLst/>
              <a:gdLst/>
              <a:ahLst/>
              <a:cxnLst/>
              <a:rect l="0" t="0" r="0" b="0"/>
              <a:pathLst>
                <a:path h="3013760">
                  <a:moveTo>
                    <a:pt x="0" y="301376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0" name="pl440"/>
            <p:cNvSpPr/>
            <p:nvPr/>
          </p:nvSpPr>
          <p:spPr>
            <a:xfrm>
              <a:off x="4286362" y="5866867"/>
              <a:ext cx="0" cy="3013760"/>
            </a:xfrm>
            <a:custGeom>
              <a:avLst/>
              <a:gdLst/>
              <a:ahLst/>
              <a:cxnLst/>
              <a:rect l="0" t="0" r="0" b="0"/>
              <a:pathLst>
                <a:path h="3013760">
                  <a:moveTo>
                    <a:pt x="0" y="301376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1" name="pl441"/>
            <p:cNvSpPr/>
            <p:nvPr/>
          </p:nvSpPr>
          <p:spPr>
            <a:xfrm>
              <a:off x="4865932" y="5866867"/>
              <a:ext cx="0" cy="3013760"/>
            </a:xfrm>
            <a:custGeom>
              <a:avLst/>
              <a:gdLst/>
              <a:ahLst/>
              <a:cxnLst/>
              <a:rect l="0" t="0" r="0" b="0"/>
              <a:pathLst>
                <a:path h="3013760">
                  <a:moveTo>
                    <a:pt x="0" y="301376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2" name="rc442"/>
            <p:cNvSpPr/>
            <p:nvPr/>
          </p:nvSpPr>
          <p:spPr>
            <a:xfrm>
              <a:off x="2257870" y="8243101"/>
              <a:ext cx="579569" cy="579569"/>
            </a:xfrm>
            <a:prstGeom prst="rect">
              <a:avLst/>
            </a:prstGeom>
            <a:solidFill>
              <a:srgbClr val="FFEFEC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3" name="rc443"/>
            <p:cNvSpPr/>
            <p:nvPr/>
          </p:nvSpPr>
          <p:spPr>
            <a:xfrm>
              <a:off x="2257870" y="7663531"/>
              <a:ext cx="579569" cy="579569"/>
            </a:xfrm>
            <a:prstGeom prst="rect">
              <a:avLst/>
            </a:prstGeom>
            <a:solidFill>
              <a:srgbClr val="F7B9AD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4" name="rc444"/>
            <p:cNvSpPr/>
            <p:nvPr/>
          </p:nvSpPr>
          <p:spPr>
            <a:xfrm>
              <a:off x="2837439" y="7663531"/>
              <a:ext cx="579569" cy="579569"/>
            </a:xfrm>
            <a:prstGeom prst="rect">
              <a:avLst/>
            </a:prstGeom>
            <a:solidFill>
              <a:srgbClr val="FDFEFE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5" name="rc445"/>
            <p:cNvSpPr/>
            <p:nvPr/>
          </p:nvSpPr>
          <p:spPr>
            <a:xfrm>
              <a:off x="2257870" y="7083962"/>
              <a:ext cx="579569" cy="579569"/>
            </a:xfrm>
            <a:prstGeom prst="rect">
              <a:avLst/>
            </a:prstGeom>
            <a:solidFill>
              <a:srgbClr val="FDDAD3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6" name="rc446"/>
            <p:cNvSpPr/>
            <p:nvPr/>
          </p:nvSpPr>
          <p:spPr>
            <a:xfrm>
              <a:off x="2837439" y="7083962"/>
              <a:ext cx="579569" cy="579569"/>
            </a:xfrm>
            <a:prstGeom prst="rect">
              <a:avLst/>
            </a:prstGeom>
            <a:solidFill>
              <a:srgbClr val="FFF5F3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7" name="rc447"/>
            <p:cNvSpPr/>
            <p:nvPr/>
          </p:nvSpPr>
          <p:spPr>
            <a:xfrm>
              <a:off x="3417009" y="7083962"/>
              <a:ext cx="579569" cy="579569"/>
            </a:xfrm>
            <a:prstGeom prst="rect">
              <a:avLst/>
            </a:prstGeom>
            <a:solidFill>
              <a:srgbClr val="BAD9E2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8" name="rc448"/>
            <p:cNvSpPr/>
            <p:nvPr/>
          </p:nvSpPr>
          <p:spPr>
            <a:xfrm>
              <a:off x="2257870" y="6504393"/>
              <a:ext cx="579569" cy="579569"/>
            </a:xfrm>
            <a:prstGeom prst="rect">
              <a:avLst/>
            </a:prstGeom>
            <a:solidFill>
              <a:srgbClr val="FCD6CF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9" name="rc449"/>
            <p:cNvSpPr/>
            <p:nvPr/>
          </p:nvSpPr>
          <p:spPr>
            <a:xfrm>
              <a:off x="2837439" y="6504393"/>
              <a:ext cx="579569" cy="579569"/>
            </a:xfrm>
            <a:prstGeom prst="rect">
              <a:avLst/>
            </a:prstGeom>
            <a:solidFill>
              <a:srgbClr val="FFF3F1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0" name="rc450"/>
            <p:cNvSpPr/>
            <p:nvPr/>
          </p:nvSpPr>
          <p:spPr>
            <a:xfrm>
              <a:off x="3417009" y="6504393"/>
              <a:ext cx="579569" cy="579569"/>
            </a:xfrm>
            <a:prstGeom prst="rect">
              <a:avLst/>
            </a:prstGeom>
            <a:solidFill>
              <a:srgbClr val="B8D8E2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1" name="rc451"/>
            <p:cNvSpPr/>
            <p:nvPr/>
          </p:nvSpPr>
          <p:spPr>
            <a:xfrm>
              <a:off x="3996578" y="6504393"/>
              <a:ext cx="579569" cy="579569"/>
            </a:xfrm>
            <a:prstGeom prst="rect">
              <a:avLst/>
            </a:prstGeom>
            <a:solidFill>
              <a:srgbClr val="AFD3DE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2" name="rc452"/>
            <p:cNvSpPr/>
            <p:nvPr/>
          </p:nvSpPr>
          <p:spPr>
            <a:xfrm>
              <a:off x="2257870" y="5924824"/>
              <a:ext cx="579569" cy="579569"/>
            </a:xfrm>
            <a:prstGeom prst="rect">
              <a:avLst/>
            </a:prstGeom>
            <a:solidFill>
              <a:srgbClr val="FBD2CA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3" name="rc453"/>
            <p:cNvSpPr/>
            <p:nvPr/>
          </p:nvSpPr>
          <p:spPr>
            <a:xfrm>
              <a:off x="2837439" y="5924824"/>
              <a:ext cx="579569" cy="579569"/>
            </a:xfrm>
            <a:prstGeom prst="rect">
              <a:avLst/>
            </a:prstGeom>
            <a:solidFill>
              <a:srgbClr val="FFF1EF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4" name="rc454"/>
            <p:cNvSpPr/>
            <p:nvPr/>
          </p:nvSpPr>
          <p:spPr>
            <a:xfrm>
              <a:off x="3417009" y="5924824"/>
              <a:ext cx="579569" cy="579569"/>
            </a:xfrm>
            <a:prstGeom prst="rect">
              <a:avLst/>
            </a:prstGeom>
            <a:solidFill>
              <a:srgbClr val="A6CEDA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5" name="rc455"/>
            <p:cNvSpPr/>
            <p:nvPr/>
          </p:nvSpPr>
          <p:spPr>
            <a:xfrm>
              <a:off x="3996578" y="5924824"/>
              <a:ext cx="579569" cy="579569"/>
            </a:xfrm>
            <a:prstGeom prst="rect">
              <a:avLst/>
            </a:prstGeom>
            <a:solidFill>
              <a:srgbClr val="A2CCD9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6" name="rc456"/>
            <p:cNvSpPr/>
            <p:nvPr/>
          </p:nvSpPr>
          <p:spPr>
            <a:xfrm>
              <a:off x="4576147" y="5924824"/>
              <a:ext cx="579569" cy="579569"/>
            </a:xfrm>
            <a:prstGeom prst="rect">
              <a:avLst/>
            </a:prstGeom>
            <a:solidFill>
              <a:srgbClr val="7FBBCC">
                <a:alpha val="100000"/>
              </a:srgbClr>
            </a:solidFill>
            <a:ln w="271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7" name="tx457"/>
            <p:cNvSpPr/>
            <p:nvPr/>
          </p:nvSpPr>
          <p:spPr>
            <a:xfrm>
              <a:off x="2382930" y="8478965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-0.08</a:t>
              </a:r>
            </a:p>
          </p:txBody>
        </p:sp>
        <p:sp>
          <p:nvSpPr>
            <p:cNvPr id="458" name="tx458"/>
            <p:cNvSpPr/>
            <p:nvPr/>
          </p:nvSpPr>
          <p:spPr>
            <a:xfrm>
              <a:off x="2382930" y="7899325"/>
              <a:ext cx="329449" cy="10572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-0.36</a:t>
              </a:r>
            </a:p>
          </p:txBody>
        </p:sp>
        <p:sp>
          <p:nvSpPr>
            <p:cNvPr id="459" name="tx459"/>
            <p:cNvSpPr/>
            <p:nvPr/>
          </p:nvSpPr>
          <p:spPr>
            <a:xfrm>
              <a:off x="2986566" y="7899396"/>
              <a:ext cx="281316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0.01</a:t>
              </a:r>
            </a:p>
          </p:txBody>
        </p:sp>
        <p:sp>
          <p:nvSpPr>
            <p:cNvPr id="460" name="tx460"/>
            <p:cNvSpPr/>
            <p:nvPr/>
          </p:nvSpPr>
          <p:spPr>
            <a:xfrm>
              <a:off x="2382930" y="7319827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-0.19</a:t>
              </a:r>
            </a:p>
          </p:txBody>
        </p:sp>
        <p:sp>
          <p:nvSpPr>
            <p:cNvPr id="461" name="tx461"/>
            <p:cNvSpPr/>
            <p:nvPr/>
          </p:nvSpPr>
          <p:spPr>
            <a:xfrm>
              <a:off x="2962499" y="7319827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-0.05</a:t>
              </a:r>
            </a:p>
          </p:txBody>
        </p:sp>
        <p:sp>
          <p:nvSpPr>
            <p:cNvPr id="462" name="tx462"/>
            <p:cNvSpPr/>
            <p:nvPr/>
          </p:nvSpPr>
          <p:spPr>
            <a:xfrm>
              <a:off x="3566135" y="7319756"/>
              <a:ext cx="281316" cy="10572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0.38</a:t>
              </a:r>
            </a:p>
          </p:txBody>
        </p:sp>
        <p:sp>
          <p:nvSpPr>
            <p:cNvPr id="463" name="tx463"/>
            <p:cNvSpPr/>
            <p:nvPr/>
          </p:nvSpPr>
          <p:spPr>
            <a:xfrm>
              <a:off x="2382930" y="6740257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-0.21</a:t>
              </a:r>
            </a:p>
          </p:txBody>
        </p:sp>
        <p:sp>
          <p:nvSpPr>
            <p:cNvPr id="464" name="tx464"/>
            <p:cNvSpPr/>
            <p:nvPr/>
          </p:nvSpPr>
          <p:spPr>
            <a:xfrm>
              <a:off x="2962499" y="6740257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-0.06</a:t>
              </a:r>
            </a:p>
          </p:txBody>
        </p:sp>
        <p:sp>
          <p:nvSpPr>
            <p:cNvPr id="465" name="tx465"/>
            <p:cNvSpPr/>
            <p:nvPr/>
          </p:nvSpPr>
          <p:spPr>
            <a:xfrm>
              <a:off x="3566135" y="6740187"/>
              <a:ext cx="281316" cy="10572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0.39</a:t>
              </a:r>
            </a:p>
          </p:txBody>
        </p:sp>
        <p:sp>
          <p:nvSpPr>
            <p:cNvPr id="466" name="tx466"/>
            <p:cNvSpPr/>
            <p:nvPr/>
          </p:nvSpPr>
          <p:spPr>
            <a:xfrm>
              <a:off x="4145704" y="6740257"/>
              <a:ext cx="281316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0.44</a:t>
              </a:r>
            </a:p>
          </p:txBody>
        </p:sp>
        <p:sp>
          <p:nvSpPr>
            <p:cNvPr id="467" name="tx467"/>
            <p:cNvSpPr/>
            <p:nvPr/>
          </p:nvSpPr>
          <p:spPr>
            <a:xfrm>
              <a:off x="2382930" y="6160617"/>
              <a:ext cx="329449" cy="10572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-0.23</a:t>
              </a:r>
            </a:p>
          </p:txBody>
        </p:sp>
        <p:sp>
          <p:nvSpPr>
            <p:cNvPr id="468" name="tx468"/>
            <p:cNvSpPr/>
            <p:nvPr/>
          </p:nvSpPr>
          <p:spPr>
            <a:xfrm>
              <a:off x="2962499" y="6160688"/>
              <a:ext cx="329449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-0.07</a:t>
              </a:r>
            </a:p>
          </p:txBody>
        </p:sp>
        <p:sp>
          <p:nvSpPr>
            <p:cNvPr id="469" name="tx469"/>
            <p:cNvSpPr/>
            <p:nvPr/>
          </p:nvSpPr>
          <p:spPr>
            <a:xfrm>
              <a:off x="3566135" y="6160688"/>
              <a:ext cx="281316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0.49</a:t>
              </a:r>
            </a:p>
          </p:txBody>
        </p:sp>
        <p:sp>
          <p:nvSpPr>
            <p:cNvPr id="470" name="tx470"/>
            <p:cNvSpPr/>
            <p:nvPr/>
          </p:nvSpPr>
          <p:spPr>
            <a:xfrm>
              <a:off x="4145704" y="6160688"/>
              <a:ext cx="281316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0.51</a:t>
              </a:r>
            </a:p>
          </p:txBody>
        </p:sp>
        <p:sp>
          <p:nvSpPr>
            <p:cNvPr id="471" name="tx471"/>
            <p:cNvSpPr/>
            <p:nvPr/>
          </p:nvSpPr>
          <p:spPr>
            <a:xfrm>
              <a:off x="4725273" y="6160688"/>
              <a:ext cx="281316" cy="10565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38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38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0.69</a:t>
              </a:r>
            </a:p>
          </p:txBody>
        </p:sp>
        <p:sp>
          <p:nvSpPr>
            <p:cNvPr id="472" name="tx472"/>
            <p:cNvSpPr/>
            <p:nvPr/>
          </p:nvSpPr>
          <p:spPr>
            <a:xfrm>
              <a:off x="1781509" y="8476554"/>
              <a:ext cx="355773" cy="11087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LDL</a:t>
              </a:r>
              <a:r>
                <a:rPr lang="en-US"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-C</a:t>
              </a:r>
              <a:endParaRPr sz="110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473" name="tx473"/>
            <p:cNvSpPr/>
            <p:nvPr/>
          </p:nvSpPr>
          <p:spPr>
            <a:xfrm>
              <a:off x="1779406" y="7881749"/>
              <a:ext cx="228600" cy="9525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diabetes</a:t>
              </a:r>
              <a:endParaRPr sz="110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474" name="tx474"/>
            <p:cNvSpPr/>
            <p:nvPr/>
          </p:nvSpPr>
          <p:spPr>
            <a:xfrm>
              <a:off x="1518340" y="7315406"/>
              <a:ext cx="525065" cy="11281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CHD/stroke</a:t>
              </a:r>
              <a:endParaRPr sz="110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475" name="tx475"/>
            <p:cNvSpPr/>
            <p:nvPr/>
          </p:nvSpPr>
          <p:spPr>
            <a:xfrm>
              <a:off x="1883010" y="6735837"/>
              <a:ext cx="254272" cy="11288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age</a:t>
              </a:r>
            </a:p>
          </p:txBody>
        </p:sp>
        <p:sp>
          <p:nvSpPr>
            <p:cNvPr id="476" name="tx476"/>
            <p:cNvSpPr/>
            <p:nvPr/>
          </p:nvSpPr>
          <p:spPr>
            <a:xfrm>
              <a:off x="1561109" y="6177164"/>
              <a:ext cx="342900" cy="9525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algn="r">
                <a:lnSpc>
                  <a:spcPts val="1200"/>
                </a:lnSpc>
              </a:pPr>
              <a:r>
                <a:rPr lang="en-US" altLang="zh-CN"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Calcification</a:t>
              </a:r>
            </a:p>
            <a:p>
              <a:pPr algn="r">
                <a:lnSpc>
                  <a:spcPts val="1200"/>
                </a:lnSpc>
              </a:pPr>
              <a:r>
                <a:rPr lang="en-US" altLang="zh-CN" sz="11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 count</a:t>
              </a:r>
            </a:p>
          </p:txBody>
        </p:sp>
        <p:sp>
          <p:nvSpPr>
            <p:cNvPr id="477" name="tx477"/>
            <p:cNvSpPr/>
            <p:nvPr/>
          </p:nvSpPr>
          <p:spPr>
            <a:xfrm rot="-2700000">
              <a:off x="2340352" y="9029124"/>
              <a:ext cx="288056" cy="1090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ALB</a:t>
              </a:r>
            </a:p>
          </p:txBody>
        </p:sp>
        <p:sp>
          <p:nvSpPr>
            <p:cNvPr id="478" name="tx478"/>
            <p:cNvSpPr/>
            <p:nvPr/>
          </p:nvSpPr>
          <p:spPr>
            <a:xfrm rot="-2700000">
              <a:off x="2861490" y="9051541"/>
              <a:ext cx="355773" cy="11087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LDL</a:t>
              </a:r>
              <a:r>
                <a:rPr lang="en-US"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-C</a:t>
              </a:r>
              <a:endParaRPr sz="105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479" name="tx479"/>
            <p:cNvSpPr/>
            <p:nvPr/>
          </p:nvSpPr>
          <p:spPr>
            <a:xfrm rot="18900000">
              <a:off x="3408544" y="9120849"/>
              <a:ext cx="228600" cy="9525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altLang="zh-CN"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diabetes</a:t>
              </a:r>
            </a:p>
          </p:txBody>
        </p:sp>
        <p:sp>
          <p:nvSpPr>
            <p:cNvPr id="480" name="tx480"/>
            <p:cNvSpPr/>
            <p:nvPr/>
          </p:nvSpPr>
          <p:spPr>
            <a:xfrm rot="18900000">
              <a:off x="3799492" y="9180442"/>
              <a:ext cx="525065" cy="11281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CHD/stroke</a:t>
              </a:r>
              <a:endParaRPr sz="105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481" name="tx481"/>
            <p:cNvSpPr/>
            <p:nvPr/>
          </p:nvSpPr>
          <p:spPr>
            <a:xfrm rot="-2700000">
              <a:off x="4686124" y="9013941"/>
              <a:ext cx="254272" cy="11288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age</a:t>
              </a:r>
            </a:p>
          </p:txBody>
        </p:sp>
        <p:pic>
          <p:nvPicPr>
            <p:cNvPr id="483" name="pic48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7396" y="6865743"/>
              <a:ext cx="225386" cy="1279429"/>
            </a:xfrm>
            <a:prstGeom prst="rect">
              <a:avLst/>
            </a:prstGeom>
          </p:spPr>
        </p:pic>
        <p:sp>
          <p:nvSpPr>
            <p:cNvPr id="484" name="pl484"/>
            <p:cNvSpPr/>
            <p:nvPr/>
          </p:nvSpPr>
          <p:spPr>
            <a:xfrm>
              <a:off x="5598005" y="8037698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5" name="pl485"/>
            <p:cNvSpPr/>
            <p:nvPr/>
          </p:nvSpPr>
          <p:spPr>
            <a:xfrm>
              <a:off x="5598005" y="7764292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6" name="pl486"/>
            <p:cNvSpPr/>
            <p:nvPr/>
          </p:nvSpPr>
          <p:spPr>
            <a:xfrm>
              <a:off x="5598005" y="7490887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7" name="pl487"/>
            <p:cNvSpPr/>
            <p:nvPr/>
          </p:nvSpPr>
          <p:spPr>
            <a:xfrm>
              <a:off x="5598005" y="7217481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8" name="pl488"/>
            <p:cNvSpPr/>
            <p:nvPr/>
          </p:nvSpPr>
          <p:spPr>
            <a:xfrm>
              <a:off x="5598005" y="6944075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9" name="pl489"/>
            <p:cNvSpPr/>
            <p:nvPr/>
          </p:nvSpPr>
          <p:spPr>
            <a:xfrm>
              <a:off x="5422440" y="8037698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0" name="pl490"/>
            <p:cNvSpPr/>
            <p:nvPr/>
          </p:nvSpPr>
          <p:spPr>
            <a:xfrm>
              <a:off x="5422440" y="7764292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1" name="pl491"/>
            <p:cNvSpPr/>
            <p:nvPr/>
          </p:nvSpPr>
          <p:spPr>
            <a:xfrm>
              <a:off x="5422440" y="7490887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2" name="pl492"/>
            <p:cNvSpPr/>
            <p:nvPr/>
          </p:nvSpPr>
          <p:spPr>
            <a:xfrm>
              <a:off x="5422440" y="7217481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3" name="pl493"/>
            <p:cNvSpPr/>
            <p:nvPr/>
          </p:nvSpPr>
          <p:spPr>
            <a:xfrm>
              <a:off x="5422440" y="6944075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4" name="tx494"/>
            <p:cNvSpPr/>
            <p:nvPr/>
          </p:nvSpPr>
          <p:spPr>
            <a:xfrm>
              <a:off x="5711485" y="7984636"/>
              <a:ext cx="245100" cy="10397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-1.0</a:t>
              </a:r>
            </a:p>
          </p:txBody>
        </p:sp>
        <p:sp>
          <p:nvSpPr>
            <p:cNvPr id="495" name="tx495"/>
            <p:cNvSpPr/>
            <p:nvPr/>
          </p:nvSpPr>
          <p:spPr>
            <a:xfrm>
              <a:off x="5711485" y="7711230"/>
              <a:ext cx="245100" cy="10397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-0.5</a:t>
              </a:r>
            </a:p>
          </p:txBody>
        </p:sp>
        <p:sp>
          <p:nvSpPr>
            <p:cNvPr id="496" name="tx496"/>
            <p:cNvSpPr/>
            <p:nvPr/>
          </p:nvSpPr>
          <p:spPr>
            <a:xfrm>
              <a:off x="5711485" y="7437824"/>
              <a:ext cx="197733" cy="10397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0.0</a:t>
              </a:r>
            </a:p>
          </p:txBody>
        </p:sp>
        <p:sp>
          <p:nvSpPr>
            <p:cNvPr id="497" name="tx497"/>
            <p:cNvSpPr/>
            <p:nvPr/>
          </p:nvSpPr>
          <p:spPr>
            <a:xfrm>
              <a:off x="5711485" y="7164419"/>
              <a:ext cx="197733" cy="10397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0.5</a:t>
              </a:r>
            </a:p>
          </p:txBody>
        </p:sp>
        <p:sp>
          <p:nvSpPr>
            <p:cNvPr id="498" name="tx498"/>
            <p:cNvSpPr/>
            <p:nvPr/>
          </p:nvSpPr>
          <p:spPr>
            <a:xfrm>
              <a:off x="5711485" y="6891013"/>
              <a:ext cx="197733" cy="10397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1.0</a:t>
              </a:r>
            </a:p>
          </p:txBody>
        </p:sp>
        <p:sp>
          <p:nvSpPr>
            <p:cNvPr id="499" name="tx499"/>
            <p:cNvSpPr/>
            <p:nvPr/>
          </p:nvSpPr>
          <p:spPr>
            <a:xfrm>
              <a:off x="1282178" y="5318929"/>
              <a:ext cx="154081" cy="1579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C</a:t>
              </a:r>
            </a:p>
          </p:txBody>
        </p:sp>
        <p:sp>
          <p:nvSpPr>
            <p:cNvPr id="500" name="rc500"/>
            <p:cNvSpPr/>
            <p:nvPr/>
          </p:nvSpPr>
          <p:spPr>
            <a:xfrm>
              <a:off x="6095763" y="5232098"/>
              <a:ext cx="7779246" cy="461939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1" name="rc501"/>
            <p:cNvSpPr/>
            <p:nvPr/>
          </p:nvSpPr>
          <p:spPr>
            <a:xfrm>
              <a:off x="6575397" y="5499316"/>
              <a:ext cx="6027520" cy="37488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02" name="pl502"/>
            <p:cNvSpPr/>
            <p:nvPr/>
          </p:nvSpPr>
          <p:spPr>
            <a:xfrm>
              <a:off x="6575397" y="8651768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3" name="pl503"/>
            <p:cNvSpPr/>
            <p:nvPr/>
          </p:nvSpPr>
          <p:spPr>
            <a:xfrm>
              <a:off x="6575397" y="7799754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4" name="pl504"/>
            <p:cNvSpPr/>
            <p:nvPr/>
          </p:nvSpPr>
          <p:spPr>
            <a:xfrm>
              <a:off x="6575397" y="6947740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5" name="pl505"/>
            <p:cNvSpPr/>
            <p:nvPr/>
          </p:nvSpPr>
          <p:spPr>
            <a:xfrm>
              <a:off x="6575397" y="6095726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6" name="pl506"/>
            <p:cNvSpPr/>
            <p:nvPr/>
          </p:nvSpPr>
          <p:spPr>
            <a:xfrm>
              <a:off x="6575397" y="9077775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7" name="pl507"/>
            <p:cNvSpPr/>
            <p:nvPr/>
          </p:nvSpPr>
          <p:spPr>
            <a:xfrm>
              <a:off x="6575397" y="8225761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8" name="pl508"/>
            <p:cNvSpPr/>
            <p:nvPr/>
          </p:nvSpPr>
          <p:spPr>
            <a:xfrm>
              <a:off x="6575397" y="7373747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9" name="pl509"/>
            <p:cNvSpPr/>
            <p:nvPr/>
          </p:nvSpPr>
          <p:spPr>
            <a:xfrm>
              <a:off x="6575397" y="6521733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0" name="pl510"/>
            <p:cNvSpPr/>
            <p:nvPr/>
          </p:nvSpPr>
          <p:spPr>
            <a:xfrm>
              <a:off x="6575397" y="5669719"/>
              <a:ext cx="6027520" cy="0"/>
            </a:xfrm>
            <a:custGeom>
              <a:avLst/>
              <a:gdLst/>
              <a:ahLst/>
              <a:cxnLst/>
              <a:rect l="0" t="0" r="0" b="0"/>
              <a:pathLst>
                <a:path w="6027520">
                  <a:moveTo>
                    <a:pt x="0" y="0"/>
                  </a:moveTo>
                  <a:lnTo>
                    <a:pt x="6027520" y="0"/>
                  </a:lnTo>
                  <a:lnTo>
                    <a:pt x="602752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1" name="pl511"/>
            <p:cNvSpPr/>
            <p:nvPr/>
          </p:nvSpPr>
          <p:spPr>
            <a:xfrm>
              <a:off x="7158705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2" name="pl512"/>
            <p:cNvSpPr/>
            <p:nvPr/>
          </p:nvSpPr>
          <p:spPr>
            <a:xfrm>
              <a:off x="8130886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3" name="pl513"/>
            <p:cNvSpPr/>
            <p:nvPr/>
          </p:nvSpPr>
          <p:spPr>
            <a:xfrm>
              <a:off x="9103067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4" name="pl514"/>
            <p:cNvSpPr/>
            <p:nvPr/>
          </p:nvSpPr>
          <p:spPr>
            <a:xfrm>
              <a:off x="10075247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5" name="pl515"/>
            <p:cNvSpPr/>
            <p:nvPr/>
          </p:nvSpPr>
          <p:spPr>
            <a:xfrm>
              <a:off x="11047428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6" name="pl516"/>
            <p:cNvSpPr/>
            <p:nvPr/>
          </p:nvSpPr>
          <p:spPr>
            <a:xfrm>
              <a:off x="12019609" y="5499316"/>
              <a:ext cx="0" cy="3748861"/>
            </a:xfrm>
            <a:custGeom>
              <a:avLst/>
              <a:gdLst/>
              <a:ahLst/>
              <a:cxnLst/>
              <a:rect l="0" t="0" r="0" b="0"/>
              <a:pathLst>
                <a:path h="3748861">
                  <a:moveTo>
                    <a:pt x="0" y="374886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7" name="pl517"/>
            <p:cNvSpPr/>
            <p:nvPr/>
          </p:nvSpPr>
          <p:spPr>
            <a:xfrm>
              <a:off x="10075247" y="8549526"/>
              <a:ext cx="0" cy="528248"/>
            </a:xfrm>
            <a:custGeom>
              <a:avLst/>
              <a:gdLst/>
              <a:ahLst/>
              <a:cxnLst/>
              <a:rect l="0" t="0" r="0" b="0"/>
              <a:pathLst>
                <a:path h="528248">
                  <a:moveTo>
                    <a:pt x="0" y="528248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8" name="pl518"/>
            <p:cNvSpPr/>
            <p:nvPr/>
          </p:nvSpPr>
          <p:spPr>
            <a:xfrm>
              <a:off x="7158705" y="8651768"/>
              <a:ext cx="0" cy="426007"/>
            </a:xfrm>
            <a:custGeom>
              <a:avLst/>
              <a:gdLst/>
              <a:ahLst/>
              <a:cxnLst/>
              <a:rect l="0" t="0" r="0" b="0"/>
              <a:pathLst>
                <a:path h="426007">
                  <a:moveTo>
                    <a:pt x="0" y="426007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9" name="pl519"/>
            <p:cNvSpPr/>
            <p:nvPr/>
          </p:nvSpPr>
          <p:spPr>
            <a:xfrm>
              <a:off x="12019609" y="8873291"/>
              <a:ext cx="0" cy="204483"/>
            </a:xfrm>
            <a:custGeom>
              <a:avLst/>
              <a:gdLst/>
              <a:ahLst/>
              <a:cxnLst/>
              <a:rect l="0" t="0" r="0" b="0"/>
              <a:pathLst>
                <a:path h="204483">
                  <a:moveTo>
                    <a:pt x="0" y="204483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0" name="pl520"/>
            <p:cNvSpPr/>
            <p:nvPr/>
          </p:nvSpPr>
          <p:spPr>
            <a:xfrm>
              <a:off x="11047428" y="8890332"/>
              <a:ext cx="0" cy="187443"/>
            </a:xfrm>
            <a:custGeom>
              <a:avLst/>
              <a:gdLst/>
              <a:ahLst/>
              <a:cxnLst/>
              <a:rect l="0" t="0" r="0" b="0"/>
              <a:pathLst>
                <a:path h="187443">
                  <a:moveTo>
                    <a:pt x="0" y="187443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1" name="pl521"/>
            <p:cNvSpPr/>
            <p:nvPr/>
          </p:nvSpPr>
          <p:spPr>
            <a:xfrm>
              <a:off x="9103067" y="8924412"/>
              <a:ext cx="0" cy="153362"/>
            </a:xfrm>
            <a:custGeom>
              <a:avLst/>
              <a:gdLst/>
              <a:ahLst/>
              <a:cxnLst/>
              <a:rect l="0" t="0" r="0" b="0"/>
              <a:pathLst>
                <a:path h="153362">
                  <a:moveTo>
                    <a:pt x="0" y="153362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2" name="pl522"/>
            <p:cNvSpPr/>
            <p:nvPr/>
          </p:nvSpPr>
          <p:spPr>
            <a:xfrm>
              <a:off x="8130886" y="8984053"/>
              <a:ext cx="0" cy="93721"/>
            </a:xfrm>
            <a:custGeom>
              <a:avLst/>
              <a:gdLst/>
              <a:ahLst/>
              <a:cxnLst/>
              <a:rect l="0" t="0" r="0" b="0"/>
              <a:pathLst>
                <a:path h="93721">
                  <a:moveTo>
                    <a:pt x="0" y="93721"/>
                  </a:moveTo>
                  <a:lnTo>
                    <a:pt x="0" y="0"/>
                  </a:lnTo>
                </a:path>
              </a:pathLst>
            </a:custGeom>
            <a:ln w="27101" cap="flat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3" name="pt523"/>
            <p:cNvSpPr/>
            <p:nvPr/>
          </p:nvSpPr>
          <p:spPr>
            <a:xfrm>
              <a:off x="10009769" y="8484048"/>
              <a:ext cx="130955" cy="130955"/>
            </a:xfrm>
            <a:prstGeom prst="ellipse">
              <a:avLst/>
            </a:prstGeom>
            <a:solidFill>
              <a:srgbClr val="454B87">
                <a:alpha val="100000"/>
              </a:srgbClr>
            </a:solidFill>
            <a:ln w="9000" cap="rnd">
              <a:solidFill>
                <a:srgbClr val="454B87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4" name="pt524"/>
            <p:cNvSpPr/>
            <p:nvPr/>
          </p:nvSpPr>
          <p:spPr>
            <a:xfrm>
              <a:off x="7097480" y="8590542"/>
              <a:ext cx="122450" cy="122450"/>
            </a:xfrm>
            <a:prstGeom prst="ellipse">
              <a:avLst/>
            </a:prstGeom>
            <a:solidFill>
              <a:srgbClr val="AFC5C7">
                <a:alpha val="100000"/>
              </a:srgbClr>
            </a:solidFill>
            <a:ln w="9000" cap="rnd">
              <a:solidFill>
                <a:srgbClr val="AFC5C7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5" name="pt525"/>
            <p:cNvSpPr/>
            <p:nvPr/>
          </p:nvSpPr>
          <p:spPr>
            <a:xfrm>
              <a:off x="11970904" y="8824587"/>
              <a:ext cx="97409" cy="97409"/>
            </a:xfrm>
            <a:prstGeom prst="ellipse">
              <a:avLst/>
            </a:prstGeom>
            <a:solidFill>
              <a:srgbClr val="E6960E">
                <a:alpha val="100000"/>
              </a:srgbClr>
            </a:solidFill>
            <a:ln w="9000" cap="rnd">
              <a:solidFill>
                <a:srgbClr val="E6960E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6" name="pt526"/>
            <p:cNvSpPr/>
            <p:nvPr/>
          </p:nvSpPr>
          <p:spPr>
            <a:xfrm>
              <a:off x="11000094" y="8842998"/>
              <a:ext cx="94668" cy="94668"/>
            </a:xfrm>
            <a:prstGeom prst="ellipse">
              <a:avLst/>
            </a:prstGeom>
            <a:solidFill>
              <a:srgbClr val="E1890E">
                <a:alpha val="100000"/>
              </a:srgbClr>
            </a:solidFill>
            <a:ln w="9000" cap="rnd">
              <a:solidFill>
                <a:srgbClr val="E1890E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7" name="pt527"/>
            <p:cNvSpPr/>
            <p:nvPr/>
          </p:nvSpPr>
          <p:spPr>
            <a:xfrm>
              <a:off x="9058915" y="8880261"/>
              <a:ext cx="88303" cy="88303"/>
            </a:xfrm>
            <a:prstGeom prst="ellipse">
              <a:avLst/>
            </a:prstGeom>
            <a:solidFill>
              <a:srgbClr val="D86E0E">
                <a:alpha val="100000"/>
              </a:srgbClr>
            </a:solidFill>
            <a:ln w="9000" cap="rnd">
              <a:solidFill>
                <a:srgbClr val="D86E0E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8" name="pt528"/>
            <p:cNvSpPr/>
            <p:nvPr/>
          </p:nvSpPr>
          <p:spPr>
            <a:xfrm>
              <a:off x="8099285" y="8952452"/>
              <a:ext cx="63202" cy="63202"/>
            </a:xfrm>
            <a:prstGeom prst="ellipse">
              <a:avLst/>
            </a:prstGeom>
            <a:solidFill>
              <a:srgbClr val="BD3106">
                <a:alpha val="100000"/>
              </a:srgbClr>
            </a:solidFill>
            <a:ln w="9000" cap="rnd">
              <a:solidFill>
                <a:srgbClr val="BD310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9" name="rc529"/>
            <p:cNvSpPr/>
            <p:nvPr/>
          </p:nvSpPr>
          <p:spPr>
            <a:xfrm>
              <a:off x="6575397" y="5499316"/>
              <a:ext cx="6027520" cy="3748861"/>
            </a:xfrm>
            <a:prstGeom prst="rect">
              <a:avLst/>
            </a:prstGeom>
            <a:ln w="13550" cap="rnd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30" name="tx530"/>
            <p:cNvSpPr/>
            <p:nvPr/>
          </p:nvSpPr>
          <p:spPr>
            <a:xfrm>
              <a:off x="6406378" y="9051914"/>
              <a:ext cx="62155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531" name="tx531"/>
            <p:cNvSpPr/>
            <p:nvPr/>
          </p:nvSpPr>
          <p:spPr>
            <a:xfrm>
              <a:off x="6406378" y="8199900"/>
              <a:ext cx="62155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532" name="tx532"/>
            <p:cNvSpPr/>
            <p:nvPr/>
          </p:nvSpPr>
          <p:spPr>
            <a:xfrm>
              <a:off x="6406378" y="7346467"/>
              <a:ext cx="62155" cy="8174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533" name="tx533"/>
            <p:cNvSpPr/>
            <p:nvPr/>
          </p:nvSpPr>
          <p:spPr>
            <a:xfrm>
              <a:off x="6406378" y="6496200"/>
              <a:ext cx="62155" cy="8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4</a:t>
              </a:r>
            </a:p>
          </p:txBody>
        </p:sp>
        <p:sp>
          <p:nvSpPr>
            <p:cNvPr id="534" name="tx534"/>
            <p:cNvSpPr/>
            <p:nvPr/>
          </p:nvSpPr>
          <p:spPr>
            <a:xfrm>
              <a:off x="6406378" y="5643913"/>
              <a:ext cx="62155" cy="80272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5</a:t>
              </a:r>
            </a:p>
          </p:txBody>
        </p:sp>
        <p:sp>
          <p:nvSpPr>
            <p:cNvPr id="535" name="pl535"/>
            <p:cNvSpPr/>
            <p:nvPr/>
          </p:nvSpPr>
          <p:spPr>
            <a:xfrm>
              <a:off x="6540602" y="907777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36" name="pl536"/>
            <p:cNvSpPr/>
            <p:nvPr/>
          </p:nvSpPr>
          <p:spPr>
            <a:xfrm>
              <a:off x="6540602" y="8225761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37" name="pl537"/>
            <p:cNvSpPr/>
            <p:nvPr/>
          </p:nvSpPr>
          <p:spPr>
            <a:xfrm>
              <a:off x="6540602" y="737374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38" name="pl538"/>
            <p:cNvSpPr/>
            <p:nvPr/>
          </p:nvSpPr>
          <p:spPr>
            <a:xfrm>
              <a:off x="6540602" y="6521733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39" name="pl539"/>
            <p:cNvSpPr/>
            <p:nvPr/>
          </p:nvSpPr>
          <p:spPr>
            <a:xfrm>
              <a:off x="6540602" y="5669719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0" name="pl540"/>
            <p:cNvSpPr/>
            <p:nvPr/>
          </p:nvSpPr>
          <p:spPr>
            <a:xfrm>
              <a:off x="7158705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1" name="pl541"/>
            <p:cNvSpPr/>
            <p:nvPr/>
          </p:nvSpPr>
          <p:spPr>
            <a:xfrm>
              <a:off x="8130886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2" name="pl542"/>
            <p:cNvSpPr/>
            <p:nvPr/>
          </p:nvSpPr>
          <p:spPr>
            <a:xfrm>
              <a:off x="9103067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3" name="pl543"/>
            <p:cNvSpPr/>
            <p:nvPr/>
          </p:nvSpPr>
          <p:spPr>
            <a:xfrm>
              <a:off x="10075247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4" name="pl544"/>
            <p:cNvSpPr/>
            <p:nvPr/>
          </p:nvSpPr>
          <p:spPr>
            <a:xfrm>
              <a:off x="11047428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5" name="pl545"/>
            <p:cNvSpPr/>
            <p:nvPr/>
          </p:nvSpPr>
          <p:spPr>
            <a:xfrm>
              <a:off x="12019609" y="9248178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46" name="tx546"/>
            <p:cNvSpPr/>
            <p:nvPr/>
          </p:nvSpPr>
          <p:spPr>
            <a:xfrm>
              <a:off x="7084284" y="9384233"/>
              <a:ext cx="186466" cy="827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age</a:t>
              </a:r>
            </a:p>
          </p:txBody>
        </p:sp>
        <p:sp>
          <p:nvSpPr>
            <p:cNvPr id="547" name="tx547"/>
            <p:cNvSpPr/>
            <p:nvPr/>
          </p:nvSpPr>
          <p:spPr>
            <a:xfrm>
              <a:off x="8044077" y="9387016"/>
              <a:ext cx="211241" cy="8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ALB</a:t>
              </a:r>
            </a:p>
          </p:txBody>
        </p:sp>
        <p:sp>
          <p:nvSpPr>
            <p:cNvPr id="548" name="tx548"/>
            <p:cNvSpPr/>
            <p:nvPr/>
          </p:nvSpPr>
          <p:spPr>
            <a:xfrm>
              <a:off x="8929355" y="9384287"/>
              <a:ext cx="385048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CHD/stroke</a:t>
              </a:r>
            </a:p>
          </p:txBody>
        </p:sp>
        <p:sp>
          <p:nvSpPr>
            <p:cNvPr id="549" name="tx549"/>
            <p:cNvSpPr/>
            <p:nvPr/>
          </p:nvSpPr>
          <p:spPr>
            <a:xfrm>
              <a:off x="9640580" y="9384287"/>
              <a:ext cx="906958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 dirty="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Calcification count</a:t>
              </a:r>
            </a:p>
          </p:txBody>
        </p:sp>
        <p:sp>
          <p:nvSpPr>
            <p:cNvPr id="550" name="tx550"/>
            <p:cNvSpPr/>
            <p:nvPr/>
          </p:nvSpPr>
          <p:spPr>
            <a:xfrm>
              <a:off x="10854971" y="9385706"/>
              <a:ext cx="422537" cy="8130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diabetes</a:t>
              </a:r>
            </a:p>
          </p:txBody>
        </p:sp>
        <p:sp>
          <p:nvSpPr>
            <p:cNvPr id="551" name="tx551"/>
            <p:cNvSpPr/>
            <p:nvPr/>
          </p:nvSpPr>
          <p:spPr>
            <a:xfrm>
              <a:off x="11876947" y="9384287"/>
              <a:ext cx="322947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50">
                  <a:solidFill>
                    <a:srgbClr val="4D4D4D">
                      <a:alpha val="100000"/>
                    </a:srgbClr>
                  </a:solidFill>
                  <a:latin typeface="Arial"/>
                  <a:cs typeface="Arial"/>
                </a:rPr>
                <a:t>LDL-C</a:t>
              </a:r>
            </a:p>
          </p:txBody>
        </p:sp>
        <p:sp>
          <p:nvSpPr>
            <p:cNvPr id="552" name="tx552"/>
            <p:cNvSpPr/>
            <p:nvPr/>
          </p:nvSpPr>
          <p:spPr>
            <a:xfrm rot="16200000">
              <a:off x="6145342" y="7323988"/>
              <a:ext cx="217326" cy="10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VIF</a:t>
              </a:r>
            </a:p>
          </p:txBody>
        </p:sp>
        <p:sp>
          <p:nvSpPr>
            <p:cNvPr id="553" name="rc553"/>
            <p:cNvSpPr/>
            <p:nvPr/>
          </p:nvSpPr>
          <p:spPr>
            <a:xfrm>
              <a:off x="12981966" y="5868711"/>
              <a:ext cx="583584" cy="14354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4" name="tx554"/>
            <p:cNvSpPr/>
            <p:nvPr/>
          </p:nvSpPr>
          <p:spPr>
            <a:xfrm>
              <a:off x="13051555" y="5953000"/>
              <a:ext cx="217326" cy="10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VIF</a:t>
              </a:r>
            </a:p>
          </p:txBody>
        </p:sp>
        <p:sp>
          <p:nvSpPr>
            <p:cNvPr id="555" name="rc555"/>
            <p:cNvSpPr/>
            <p:nvPr/>
          </p:nvSpPr>
          <p:spPr>
            <a:xfrm>
              <a:off x="13051555" y="6137289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6" name="pt556"/>
            <p:cNvSpPr/>
            <p:nvPr/>
          </p:nvSpPr>
          <p:spPr>
            <a:xfrm>
              <a:off x="13115451" y="6201184"/>
              <a:ext cx="91664" cy="91664"/>
            </a:xfrm>
            <a:prstGeom prst="ellipse">
              <a:avLst/>
            </a:prstGeom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57" name="rc557"/>
            <p:cNvSpPr/>
            <p:nvPr/>
          </p:nvSpPr>
          <p:spPr>
            <a:xfrm>
              <a:off x="13051555" y="6356745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58" name="pt558"/>
            <p:cNvSpPr/>
            <p:nvPr/>
          </p:nvSpPr>
          <p:spPr>
            <a:xfrm>
              <a:off x="13109004" y="6414194"/>
              <a:ext cx="104556" cy="104556"/>
            </a:xfrm>
            <a:prstGeom prst="ellipse">
              <a:avLst/>
            </a:prstGeom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59" name="rc559"/>
            <p:cNvSpPr/>
            <p:nvPr/>
          </p:nvSpPr>
          <p:spPr>
            <a:xfrm>
              <a:off x="13051555" y="6576201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0" name="pt560"/>
            <p:cNvSpPr/>
            <p:nvPr/>
          </p:nvSpPr>
          <p:spPr>
            <a:xfrm>
              <a:off x="13104136" y="6628782"/>
              <a:ext cx="114293" cy="114293"/>
            </a:xfrm>
            <a:prstGeom prst="ellipse">
              <a:avLst/>
            </a:prstGeom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61" name="rc561"/>
            <p:cNvSpPr/>
            <p:nvPr/>
          </p:nvSpPr>
          <p:spPr>
            <a:xfrm>
              <a:off x="13051555" y="6795657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2" name="pt562"/>
            <p:cNvSpPr/>
            <p:nvPr/>
          </p:nvSpPr>
          <p:spPr>
            <a:xfrm>
              <a:off x="13100057" y="6844159"/>
              <a:ext cx="122450" cy="122450"/>
            </a:xfrm>
            <a:prstGeom prst="ellipse">
              <a:avLst/>
            </a:prstGeom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63" name="rc563"/>
            <p:cNvSpPr/>
            <p:nvPr/>
          </p:nvSpPr>
          <p:spPr>
            <a:xfrm>
              <a:off x="13051555" y="7015113"/>
              <a:ext cx="219455" cy="219455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64" name="pt564"/>
            <p:cNvSpPr/>
            <p:nvPr/>
          </p:nvSpPr>
          <p:spPr>
            <a:xfrm>
              <a:off x="13096476" y="7060034"/>
              <a:ext cx="129613" cy="129613"/>
            </a:xfrm>
            <a:prstGeom prst="ellipse">
              <a:avLst/>
            </a:prstGeom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65" name="tx565"/>
            <p:cNvSpPr/>
            <p:nvPr/>
          </p:nvSpPr>
          <p:spPr>
            <a:xfrm>
              <a:off x="13340600" y="6206689"/>
              <a:ext cx="155361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1.2</a:t>
              </a:r>
            </a:p>
          </p:txBody>
        </p:sp>
        <p:sp>
          <p:nvSpPr>
            <p:cNvPr id="566" name="tx566"/>
            <p:cNvSpPr/>
            <p:nvPr/>
          </p:nvSpPr>
          <p:spPr>
            <a:xfrm>
              <a:off x="13340600" y="6424726"/>
              <a:ext cx="155361" cy="8174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1.3</a:t>
              </a:r>
            </a:p>
          </p:txBody>
        </p:sp>
        <p:sp>
          <p:nvSpPr>
            <p:cNvPr id="567" name="tx567"/>
            <p:cNvSpPr/>
            <p:nvPr/>
          </p:nvSpPr>
          <p:spPr>
            <a:xfrm>
              <a:off x="13340600" y="6645601"/>
              <a:ext cx="155361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1.4</a:t>
              </a:r>
            </a:p>
          </p:txBody>
        </p:sp>
        <p:sp>
          <p:nvSpPr>
            <p:cNvPr id="568" name="tx568"/>
            <p:cNvSpPr/>
            <p:nvPr/>
          </p:nvSpPr>
          <p:spPr>
            <a:xfrm>
              <a:off x="13340600" y="6863693"/>
              <a:ext cx="155361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1.5</a:t>
              </a:r>
            </a:p>
          </p:txBody>
        </p:sp>
        <p:sp>
          <p:nvSpPr>
            <p:cNvPr id="569" name="tx569"/>
            <p:cNvSpPr/>
            <p:nvPr/>
          </p:nvSpPr>
          <p:spPr>
            <a:xfrm>
              <a:off x="13340600" y="7083149"/>
              <a:ext cx="155361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1.6</a:t>
              </a:r>
            </a:p>
          </p:txBody>
        </p:sp>
        <p:sp>
          <p:nvSpPr>
            <p:cNvPr id="570" name="rc570"/>
            <p:cNvSpPr/>
            <p:nvPr/>
          </p:nvSpPr>
          <p:spPr>
            <a:xfrm>
              <a:off x="12981966" y="7443336"/>
              <a:ext cx="583584" cy="143544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71" name="tx571"/>
            <p:cNvSpPr/>
            <p:nvPr/>
          </p:nvSpPr>
          <p:spPr>
            <a:xfrm>
              <a:off x="13051555" y="7527625"/>
              <a:ext cx="217326" cy="10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VIF</a:t>
              </a:r>
            </a:p>
          </p:txBody>
        </p:sp>
        <p:pic>
          <p:nvPicPr>
            <p:cNvPr id="572" name="pic5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59938" y="7674508"/>
              <a:ext cx="219455" cy="1097280"/>
            </a:xfrm>
            <a:prstGeom prst="rect">
              <a:avLst/>
            </a:prstGeom>
          </p:spPr>
        </p:pic>
        <p:sp>
          <p:nvSpPr>
            <p:cNvPr id="573" name="pl573"/>
            <p:cNvSpPr/>
            <p:nvPr/>
          </p:nvSpPr>
          <p:spPr>
            <a:xfrm>
              <a:off x="13227120" y="8614373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4" name="pl574"/>
            <p:cNvSpPr/>
            <p:nvPr/>
          </p:nvSpPr>
          <p:spPr>
            <a:xfrm>
              <a:off x="13227120" y="8399937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5" name="pl575"/>
            <p:cNvSpPr/>
            <p:nvPr/>
          </p:nvSpPr>
          <p:spPr>
            <a:xfrm>
              <a:off x="13227120" y="8185501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6" name="pl576"/>
            <p:cNvSpPr/>
            <p:nvPr/>
          </p:nvSpPr>
          <p:spPr>
            <a:xfrm>
              <a:off x="13227120" y="7971065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7" name="pl577"/>
            <p:cNvSpPr/>
            <p:nvPr/>
          </p:nvSpPr>
          <p:spPr>
            <a:xfrm>
              <a:off x="13227120" y="7756630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0" y="0"/>
                  </a:moveTo>
                  <a:lnTo>
                    <a:pt x="43891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8" name="pl578"/>
            <p:cNvSpPr/>
            <p:nvPr/>
          </p:nvSpPr>
          <p:spPr>
            <a:xfrm>
              <a:off x="13051555" y="8614373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79" name="pl579"/>
            <p:cNvSpPr/>
            <p:nvPr/>
          </p:nvSpPr>
          <p:spPr>
            <a:xfrm>
              <a:off x="13051555" y="8399937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80" name="pl580"/>
            <p:cNvSpPr/>
            <p:nvPr/>
          </p:nvSpPr>
          <p:spPr>
            <a:xfrm>
              <a:off x="13051555" y="8185501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81" name="pl581"/>
            <p:cNvSpPr/>
            <p:nvPr/>
          </p:nvSpPr>
          <p:spPr>
            <a:xfrm>
              <a:off x="13051555" y="7971065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82" name="pl582"/>
            <p:cNvSpPr/>
            <p:nvPr/>
          </p:nvSpPr>
          <p:spPr>
            <a:xfrm>
              <a:off x="13051555" y="7756630"/>
              <a:ext cx="43891" cy="0"/>
            </a:xfrm>
            <a:custGeom>
              <a:avLst/>
              <a:gdLst/>
              <a:ahLst/>
              <a:cxnLst/>
              <a:rect l="0" t="0" r="0" b="0"/>
              <a:pathLst>
                <a:path w="43891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ln w="4762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83" name="tx583"/>
            <p:cNvSpPr/>
            <p:nvPr/>
          </p:nvSpPr>
          <p:spPr>
            <a:xfrm>
              <a:off x="13340600" y="8574045"/>
              <a:ext cx="155361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1.2</a:t>
              </a:r>
            </a:p>
          </p:txBody>
        </p:sp>
        <p:sp>
          <p:nvSpPr>
            <p:cNvPr id="584" name="tx584"/>
            <p:cNvSpPr/>
            <p:nvPr/>
          </p:nvSpPr>
          <p:spPr>
            <a:xfrm>
              <a:off x="13340600" y="8358191"/>
              <a:ext cx="155361" cy="8174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1.3</a:t>
              </a:r>
            </a:p>
          </p:txBody>
        </p:sp>
        <p:sp>
          <p:nvSpPr>
            <p:cNvPr id="585" name="tx585"/>
            <p:cNvSpPr/>
            <p:nvPr/>
          </p:nvSpPr>
          <p:spPr>
            <a:xfrm>
              <a:off x="13340600" y="8145174"/>
              <a:ext cx="155361" cy="80327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1.4</a:t>
              </a:r>
            </a:p>
          </p:txBody>
        </p:sp>
        <p:sp>
          <p:nvSpPr>
            <p:cNvPr id="586" name="tx586"/>
            <p:cNvSpPr/>
            <p:nvPr/>
          </p:nvSpPr>
          <p:spPr>
            <a:xfrm>
              <a:off x="13340600" y="7929374"/>
              <a:ext cx="155361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1.5</a:t>
              </a:r>
            </a:p>
          </p:txBody>
        </p:sp>
        <p:sp>
          <p:nvSpPr>
            <p:cNvPr id="587" name="tx587"/>
            <p:cNvSpPr/>
            <p:nvPr/>
          </p:nvSpPr>
          <p:spPr>
            <a:xfrm>
              <a:off x="13340600" y="7714938"/>
              <a:ext cx="155361" cy="8169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1.6</a:t>
              </a:r>
            </a:p>
          </p:txBody>
        </p:sp>
        <p:sp>
          <p:nvSpPr>
            <p:cNvPr id="588" name="tx588"/>
            <p:cNvSpPr/>
            <p:nvPr/>
          </p:nvSpPr>
          <p:spPr>
            <a:xfrm>
              <a:off x="6165353" y="5340501"/>
              <a:ext cx="121064" cy="12000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3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D</a:t>
              </a:r>
            </a:p>
          </p:txBody>
        </p:sp>
      </p:grpSp>
      <p:sp>
        <p:nvSpPr>
          <p:cNvPr id="589" name="tx549">
            <a:extLst>
              <a:ext uri="{FF2B5EF4-FFF2-40B4-BE49-F238E27FC236}">
                <a16:creationId xmlns:a16="http://schemas.microsoft.com/office/drawing/2014/main" id="{47F04F2A-A859-2389-FF06-A9130104157B}"/>
              </a:ext>
            </a:extLst>
          </p:cNvPr>
          <p:cNvSpPr/>
          <p:nvPr/>
        </p:nvSpPr>
        <p:spPr>
          <a:xfrm>
            <a:off x="7020215" y="3991156"/>
            <a:ext cx="906958" cy="82728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880"/>
              </a:lnSpc>
              <a:spcBef>
                <a:spcPts val="0"/>
              </a:spcBef>
              <a:spcAft>
                <a:spcPts val="0"/>
              </a:spcAft>
            </a:pPr>
            <a:r>
              <a:rPr sz="880" dirty="0">
                <a:solidFill>
                  <a:srgbClr val="4D4D4D">
                    <a:alpha val="100000"/>
                  </a:srgbClr>
                </a:solidFill>
                <a:latin typeface="Arial"/>
                <a:cs typeface="Arial"/>
              </a:rPr>
              <a:t>Calcification count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135</Words>
  <Application>Microsoft Office PowerPoint</Application>
  <PresentationFormat>自定义</PresentationFormat>
  <Paragraphs>107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Wenseleers</dc:creator>
  <cp:lastModifiedBy>佩珊 李</cp:lastModifiedBy>
  <cp:revision>9</cp:revision>
  <dcterms:created xsi:type="dcterms:W3CDTF">2015-07-14T21:05:00Z</dcterms:created>
  <dcterms:modified xsi:type="dcterms:W3CDTF">2024-03-31T11:15:45Z</dcterms:modified>
</cp:coreProperties>
</file>