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8"/>
          <p:cNvSpPr txBox="1"/>
          <p:nvPr/>
        </p:nvSpPr>
        <p:spPr>
          <a:xfrm>
            <a:off x="44210" y="50752"/>
            <a:ext cx="2055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S4 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910616" y="348320"/>
            <a:ext cx="736600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=0.528</a:t>
            </a:r>
          </a:p>
        </p:txBody>
      </p:sp>
      <p:sp>
        <p:nvSpPr>
          <p:cNvPr id="8" name="テキスト ボックス 19"/>
          <p:cNvSpPr txBox="1"/>
          <p:nvPr/>
        </p:nvSpPr>
        <p:spPr>
          <a:xfrm>
            <a:off x="1910616" y="1987943"/>
            <a:ext cx="736600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=0.085</a:t>
            </a:r>
          </a:p>
        </p:txBody>
      </p:sp>
      <p:sp>
        <p:nvSpPr>
          <p:cNvPr id="9" name="テキスト ボックス 19"/>
          <p:cNvSpPr txBox="1"/>
          <p:nvPr/>
        </p:nvSpPr>
        <p:spPr>
          <a:xfrm>
            <a:off x="1910617" y="3555151"/>
            <a:ext cx="736600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=0.975</a:t>
            </a:r>
          </a:p>
        </p:txBody>
      </p:sp>
      <p:sp>
        <p:nvSpPr>
          <p:cNvPr id="13" name="テキスト ボックス 19"/>
          <p:cNvSpPr txBox="1"/>
          <p:nvPr/>
        </p:nvSpPr>
        <p:spPr>
          <a:xfrm>
            <a:off x="1881089" y="5139554"/>
            <a:ext cx="795655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=0.023*</a:t>
            </a:r>
          </a:p>
        </p:txBody>
      </p:sp>
      <p:sp>
        <p:nvSpPr>
          <p:cNvPr id="14" name="テキスト ボックス 19"/>
          <p:cNvSpPr txBox="1"/>
          <p:nvPr/>
        </p:nvSpPr>
        <p:spPr>
          <a:xfrm>
            <a:off x="1910617" y="6720415"/>
            <a:ext cx="736600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=0.599</a:t>
            </a:r>
          </a:p>
        </p:txBody>
      </p:sp>
      <p:sp>
        <p:nvSpPr>
          <p:cNvPr id="15" name="テキスト ボックス 19"/>
          <p:cNvSpPr txBox="1"/>
          <p:nvPr/>
        </p:nvSpPr>
        <p:spPr>
          <a:xfrm>
            <a:off x="1910616" y="8272899"/>
            <a:ext cx="736600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=0.635</a:t>
            </a:r>
          </a:p>
        </p:txBody>
      </p:sp>
      <p:sp>
        <p:nvSpPr>
          <p:cNvPr id="16" name="テキスト ボックス 18"/>
          <p:cNvSpPr txBox="1"/>
          <p:nvPr/>
        </p:nvSpPr>
        <p:spPr>
          <a:xfrm>
            <a:off x="673532" y="270453"/>
            <a:ext cx="267335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727954" y="348320"/>
            <a:ext cx="795655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=0.041*</a:t>
            </a:r>
          </a:p>
        </p:txBody>
      </p:sp>
      <p:sp>
        <p:nvSpPr>
          <p:cNvPr id="21" name="テキスト ボックス 19"/>
          <p:cNvSpPr txBox="1"/>
          <p:nvPr/>
        </p:nvSpPr>
        <p:spPr>
          <a:xfrm>
            <a:off x="4722216" y="1987943"/>
            <a:ext cx="736600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=0.947</a:t>
            </a:r>
          </a:p>
        </p:txBody>
      </p:sp>
      <p:sp>
        <p:nvSpPr>
          <p:cNvPr id="22" name="テキスト ボックス 19"/>
          <p:cNvSpPr txBox="1"/>
          <p:nvPr/>
        </p:nvSpPr>
        <p:spPr>
          <a:xfrm>
            <a:off x="4721262" y="3555151"/>
            <a:ext cx="725170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=0.116</a:t>
            </a:r>
          </a:p>
        </p:txBody>
      </p:sp>
      <p:sp>
        <p:nvSpPr>
          <p:cNvPr id="35" name="テキスト ボックス 19"/>
          <p:cNvSpPr txBox="1"/>
          <p:nvPr/>
        </p:nvSpPr>
        <p:spPr>
          <a:xfrm>
            <a:off x="4727954" y="5139554"/>
            <a:ext cx="795655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=0.048*</a:t>
            </a:r>
          </a:p>
        </p:txBody>
      </p:sp>
      <p:sp>
        <p:nvSpPr>
          <p:cNvPr id="36" name="テキスト ボックス 19"/>
          <p:cNvSpPr txBox="1"/>
          <p:nvPr/>
        </p:nvSpPr>
        <p:spPr>
          <a:xfrm>
            <a:off x="4722216" y="6720415"/>
            <a:ext cx="736600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=0.547</a:t>
            </a:r>
          </a:p>
        </p:txBody>
      </p:sp>
      <p:sp>
        <p:nvSpPr>
          <p:cNvPr id="37" name="テキスト ボックス 19"/>
          <p:cNvSpPr txBox="1"/>
          <p:nvPr/>
        </p:nvSpPr>
        <p:spPr>
          <a:xfrm>
            <a:off x="4722216" y="8272899"/>
            <a:ext cx="736600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=0.518</a:t>
            </a:r>
          </a:p>
        </p:txBody>
      </p:sp>
      <p:sp>
        <p:nvSpPr>
          <p:cNvPr id="38" name="テキスト ボックス 18"/>
          <p:cNvSpPr txBox="1"/>
          <p:nvPr/>
        </p:nvSpPr>
        <p:spPr>
          <a:xfrm>
            <a:off x="3572656" y="270453"/>
            <a:ext cx="267335" cy="274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図形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85" y="358775"/>
            <a:ext cx="2694195" cy="1620000"/>
          </a:xfrm>
          <a:prstGeom prst="rect">
            <a:avLst/>
          </a:prstGeom>
        </p:spPr>
      </p:pic>
      <p:pic>
        <p:nvPicPr>
          <p:cNvPr id="12" name="図形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85" y="1920875"/>
            <a:ext cx="2694195" cy="1620000"/>
          </a:xfrm>
          <a:prstGeom prst="rect">
            <a:avLst/>
          </a:prstGeom>
        </p:spPr>
      </p:pic>
      <p:pic>
        <p:nvPicPr>
          <p:cNvPr id="17" name="図形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685" y="3533140"/>
            <a:ext cx="2694195" cy="1620000"/>
          </a:xfrm>
          <a:prstGeom prst="rect">
            <a:avLst/>
          </a:prstGeom>
        </p:spPr>
      </p:pic>
      <p:pic>
        <p:nvPicPr>
          <p:cNvPr id="23" name="図形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685" y="5105400"/>
            <a:ext cx="2706069" cy="1620000"/>
          </a:xfrm>
          <a:prstGeom prst="rect">
            <a:avLst/>
          </a:prstGeom>
        </p:spPr>
      </p:pic>
      <p:pic>
        <p:nvPicPr>
          <p:cNvPr id="24" name="図形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685" y="6688455"/>
            <a:ext cx="2706069" cy="1620000"/>
          </a:xfrm>
          <a:prstGeom prst="rect">
            <a:avLst/>
          </a:prstGeom>
        </p:spPr>
      </p:pic>
      <p:pic>
        <p:nvPicPr>
          <p:cNvPr id="25" name="図形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685" y="8247380"/>
            <a:ext cx="2706069" cy="1620000"/>
          </a:xfrm>
          <a:prstGeom prst="rect">
            <a:avLst/>
          </a:prstGeom>
        </p:spPr>
      </p:pic>
      <p:pic>
        <p:nvPicPr>
          <p:cNvPr id="26" name="図形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1250" y="358775"/>
            <a:ext cx="2694195" cy="1620000"/>
          </a:xfrm>
          <a:prstGeom prst="rect">
            <a:avLst/>
          </a:prstGeom>
        </p:spPr>
      </p:pic>
      <p:pic>
        <p:nvPicPr>
          <p:cNvPr id="27" name="図形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1250" y="3533140"/>
            <a:ext cx="2694195" cy="1620000"/>
          </a:xfrm>
          <a:prstGeom prst="rect">
            <a:avLst/>
          </a:prstGeom>
        </p:spPr>
      </p:pic>
      <p:pic>
        <p:nvPicPr>
          <p:cNvPr id="28" name="図形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1250" y="1920875"/>
            <a:ext cx="2694195" cy="1620000"/>
          </a:xfrm>
          <a:prstGeom prst="rect">
            <a:avLst/>
          </a:prstGeom>
        </p:spPr>
      </p:pic>
      <p:pic>
        <p:nvPicPr>
          <p:cNvPr id="33" name="図形 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1250" y="5105400"/>
            <a:ext cx="2706069" cy="1620000"/>
          </a:xfrm>
          <a:prstGeom prst="rect">
            <a:avLst/>
          </a:prstGeom>
        </p:spPr>
      </p:pic>
      <p:pic>
        <p:nvPicPr>
          <p:cNvPr id="34" name="図形 3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51250" y="6688455"/>
            <a:ext cx="2706069" cy="1620000"/>
          </a:xfrm>
          <a:prstGeom prst="rect">
            <a:avLst/>
          </a:prstGeom>
        </p:spPr>
      </p:pic>
      <p:pic>
        <p:nvPicPr>
          <p:cNvPr id="40" name="図形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51250" y="8247380"/>
            <a:ext cx="2706069" cy="16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</Words>
  <Application>Microsoft Office PowerPoint</Application>
  <PresentationFormat>A4 210 x 297 mm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沖田 理貴</dc:creator>
  <cp:lastModifiedBy>沖田 理貴</cp:lastModifiedBy>
  <cp:revision>61</cp:revision>
  <cp:lastPrinted>2024-02-06T00:41:00Z</cp:lastPrinted>
  <dcterms:created xsi:type="dcterms:W3CDTF">2024-01-07T23:36:00Z</dcterms:created>
  <dcterms:modified xsi:type="dcterms:W3CDTF">2024-04-02T01:18:59Z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1041-10.8.0.5773</vt:lpwstr>
  </property>
</Properties>
</file>