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348490" y="1073447"/>
            <a:ext cx="1340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BAP1</a:t>
            </a:r>
            <a:r>
              <a:rPr lang="ja-JP" altLang="en-US" sz="14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ja-JP" sz="1400" dirty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retained</a:t>
            </a:r>
            <a:endParaRPr lang="ja-JP" altLang="en-US" sz="1400" dirty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336946" y="1073447"/>
            <a:ext cx="1003935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BAP1 loss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56911" y="4966459"/>
            <a:ext cx="1564005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CD8 TIL</a:t>
            </a:r>
            <a:r>
              <a:rPr lang="ja-JP" altLang="en-US" sz="14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ja-JP" sz="1400" dirty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negative</a:t>
            </a:r>
            <a:endParaRPr lang="ja-JP" altLang="en-US" sz="1400" dirty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275121" y="4966459"/>
            <a:ext cx="148717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CD8 TIL </a:t>
            </a:r>
            <a:r>
              <a:rPr lang="en-US" altLang="ja-JP" sz="1400" dirty="0" smtClean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positive</a:t>
            </a:r>
            <a:endParaRPr lang="ja-JP" altLang="en-US" sz="1400" dirty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6" name="テキスト ボックス 18"/>
          <p:cNvSpPr txBox="1"/>
          <p:nvPr/>
        </p:nvSpPr>
        <p:spPr>
          <a:xfrm>
            <a:off x="80663" y="113506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S3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3" y="1592796"/>
            <a:ext cx="2880000" cy="21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706" y="5513660"/>
            <a:ext cx="2880000" cy="21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706" y="1592796"/>
            <a:ext cx="2880000" cy="21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13" y="5513660"/>
            <a:ext cx="2880000" cy="21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3" name="テキスト ボックス 18"/>
          <p:cNvSpPr txBox="1"/>
          <p:nvPr/>
        </p:nvSpPr>
        <p:spPr>
          <a:xfrm>
            <a:off x="257943" y="768647"/>
            <a:ext cx="28194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テキスト ボックス 18"/>
          <p:cNvSpPr txBox="1"/>
          <p:nvPr/>
        </p:nvSpPr>
        <p:spPr>
          <a:xfrm>
            <a:off x="257943" y="4661659"/>
            <a:ext cx="281940" cy="3048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11290</TotalTime>
  <Words>16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61</cp:revision>
  <cp:lastPrinted>2024-02-06T00:41:35Z</cp:lastPrinted>
  <dcterms:created xsi:type="dcterms:W3CDTF">2024-01-07T23:36:00Z</dcterms:created>
  <dcterms:modified xsi:type="dcterms:W3CDTF">2024-04-02T01:19:08Z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