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3" r:id="rId2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dirty="0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A04094-059F-4597-910F-93ED0AA14D37}" type="datetimeFigureOut">
              <a:rPr kumimoji="1" lang="ja-JP" altLang="en-US" smtClean="0"/>
              <a:t>2024/4/2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601C7-5B11-4529-B0C9-36982C9C8B49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/>
          <p:cNvSpPr txBox="1"/>
          <p:nvPr/>
        </p:nvSpPr>
        <p:spPr>
          <a:xfrm>
            <a:off x="1420472" y="2549297"/>
            <a:ext cx="132461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Rs </a:t>
            </a:r>
            <a:r>
              <a:rPr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0.207</a:t>
            </a:r>
            <a:endParaRPr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Y=7.812X+148.3</a:t>
            </a:r>
          </a:p>
          <a:p>
            <a:r>
              <a:rPr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&lt;0.0001**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522546" y="2549297"/>
            <a:ext cx="128651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Rs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0.755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Y=90.88X-246.9</a:t>
            </a:r>
          </a:p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&lt;0.0001**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1420472" y="8307929"/>
            <a:ext cx="1577975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Rs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0.190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Y=0.001292X+24.79</a:t>
            </a:r>
          </a:p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&lt;0.0001**</a:t>
            </a: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522546" y="8307929"/>
            <a:ext cx="149352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Rs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0.193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Y=0.01673X+30.82</a:t>
            </a:r>
          </a:p>
          <a:p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&lt;0.0001**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420472" y="5440982"/>
            <a:ext cx="132461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Rs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0.125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Y=2.153X+582.8</a:t>
            </a:r>
          </a:p>
          <a:p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=0.001*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4522546" y="5440982"/>
            <a:ext cx="1282065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Rs 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0.053</a:t>
            </a:r>
            <a:endParaRPr kumimoji="1" lang="en-US" altLang="ja-JP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Y=7.810X+9361</a:t>
            </a:r>
          </a:p>
          <a:p>
            <a:r>
              <a:rPr kumimoji="1" lang="en-US" altLang="ja-JP" sz="1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1" lang="en-US" altLang="ja-JP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=0.040*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8"/>
          <p:cNvSpPr txBox="1"/>
          <p:nvPr/>
        </p:nvSpPr>
        <p:spPr>
          <a:xfrm>
            <a:off x="103659" y="62751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Supplementary Fig. </a:t>
            </a:r>
            <a:r>
              <a:rPr kumimoji="1" lang="en-US" altLang="ja-JP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S2 </a:t>
            </a:r>
            <a:endParaRPr kumimoji="1" lang="en-US" altLang="ja-JP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図形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8515" y="560070"/>
            <a:ext cx="3042473" cy="1980000"/>
          </a:xfrm>
          <a:prstGeom prst="rect">
            <a:avLst/>
          </a:prstGeom>
        </p:spPr>
      </p:pic>
      <p:pic>
        <p:nvPicPr>
          <p:cNvPr id="15" name="図形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30" y="560070"/>
            <a:ext cx="3053116" cy="1980000"/>
          </a:xfrm>
          <a:prstGeom prst="rect">
            <a:avLst/>
          </a:prstGeom>
        </p:spPr>
      </p:pic>
      <p:pic>
        <p:nvPicPr>
          <p:cNvPr id="17" name="図形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30" y="3437890"/>
            <a:ext cx="3042473" cy="1980000"/>
          </a:xfrm>
          <a:prstGeom prst="rect">
            <a:avLst/>
          </a:prstGeom>
        </p:spPr>
      </p:pic>
      <p:pic>
        <p:nvPicPr>
          <p:cNvPr id="18" name="図形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8515" y="3437890"/>
            <a:ext cx="3056277" cy="1980000"/>
          </a:xfrm>
          <a:prstGeom prst="rect">
            <a:avLst/>
          </a:prstGeom>
        </p:spPr>
      </p:pic>
      <p:pic>
        <p:nvPicPr>
          <p:cNvPr id="19" name="図形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730" y="6327775"/>
            <a:ext cx="3066295" cy="1980000"/>
          </a:xfrm>
          <a:prstGeom prst="rect">
            <a:avLst/>
          </a:prstGeom>
        </p:spPr>
      </p:pic>
      <p:pic>
        <p:nvPicPr>
          <p:cNvPr id="20" name="図形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8515" y="6327775"/>
            <a:ext cx="3035117" cy="19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沖田 理貴</dc:creator>
  <cp:lastModifiedBy>沖田 理貴</cp:lastModifiedBy>
  <cp:revision>62</cp:revision>
  <cp:lastPrinted>2024-02-06T00:41:00Z</cp:lastPrinted>
  <dcterms:created xsi:type="dcterms:W3CDTF">2024-01-07T23:36:00Z</dcterms:created>
  <dcterms:modified xsi:type="dcterms:W3CDTF">2024-04-02T01:19:16Z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1041-10.8.0.5773</vt:lpwstr>
  </property>
</Properties>
</file>