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8"/>
          <p:cNvSpPr txBox="1"/>
          <p:nvPr/>
        </p:nvSpPr>
        <p:spPr>
          <a:xfrm>
            <a:off x="78945" y="62751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42526" y="1753522"/>
            <a:ext cx="1059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11.125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19"/>
          <p:cNvSpPr txBox="1"/>
          <p:nvPr/>
        </p:nvSpPr>
        <p:spPr>
          <a:xfrm>
            <a:off x="2442526" y="3962052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157.31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19"/>
          <p:cNvSpPr txBox="1"/>
          <p:nvPr/>
        </p:nvSpPr>
        <p:spPr>
          <a:xfrm>
            <a:off x="2442526" y="6185187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554.47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19"/>
          <p:cNvSpPr txBox="1"/>
          <p:nvPr/>
        </p:nvSpPr>
        <p:spPr>
          <a:xfrm>
            <a:off x="5588316" y="1753522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4104.4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pg/ml</a:t>
            </a:r>
          </a:p>
        </p:txBody>
      </p:sp>
      <p:sp>
        <p:nvSpPr>
          <p:cNvPr id="7" name="テキスト ボックス 19"/>
          <p:cNvSpPr txBox="1"/>
          <p:nvPr/>
        </p:nvSpPr>
        <p:spPr>
          <a:xfrm>
            <a:off x="5588316" y="3962052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154.91</a:t>
            </a:r>
            <a:r>
              <a:rPr kumimoji="1"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pg/ml</a:t>
            </a:r>
            <a:endParaRPr kumimoji="1"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19"/>
          <p:cNvSpPr txBox="1"/>
          <p:nvPr/>
        </p:nvSpPr>
        <p:spPr>
          <a:xfrm>
            <a:off x="5588316" y="6185187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13.02</a:t>
            </a:r>
            <a:r>
              <a:rPr kumimoji="1"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pg/ml</a:t>
            </a:r>
            <a:endParaRPr kumimoji="1"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18"/>
          <p:cNvSpPr txBox="1"/>
          <p:nvPr/>
        </p:nvSpPr>
        <p:spPr>
          <a:xfrm>
            <a:off x="5588316" y="445521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AUC=0.750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=0.289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8"/>
          <p:cNvSpPr txBox="1"/>
          <p:nvPr/>
        </p:nvSpPr>
        <p:spPr>
          <a:xfrm>
            <a:off x="2442526" y="223144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AUC=0.583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=0.724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8"/>
          <p:cNvSpPr txBox="1"/>
          <p:nvPr/>
        </p:nvSpPr>
        <p:spPr>
          <a:xfrm>
            <a:off x="5588316" y="223144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AUC=0.750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=0.289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8"/>
          <p:cNvSpPr txBox="1"/>
          <p:nvPr/>
        </p:nvSpPr>
        <p:spPr>
          <a:xfrm>
            <a:off x="5588316" y="6669462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AUC=0.583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=0.724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12861" y="626140"/>
            <a:ext cx="5427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dirty="0" smtClean="0"/>
              <a:t>ROC curve predicting efficacy of anti-PD-1 monotherapy</a:t>
            </a:r>
            <a:endParaRPr kumimoji="1" lang="en-US" dirty="0"/>
          </a:p>
        </p:txBody>
      </p:sp>
      <p:sp>
        <p:nvSpPr>
          <p:cNvPr id="34" name="テキスト ボックス 18"/>
          <p:cNvSpPr txBox="1"/>
          <p:nvPr/>
        </p:nvSpPr>
        <p:spPr>
          <a:xfrm>
            <a:off x="1436254" y="1345250"/>
            <a:ext cx="884555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sCTLA-4</a:t>
            </a:r>
          </a:p>
        </p:txBody>
      </p:sp>
      <p:sp>
        <p:nvSpPr>
          <p:cNvPr id="35" name="テキスト ボックス 18"/>
          <p:cNvSpPr txBox="1"/>
          <p:nvPr/>
        </p:nvSpPr>
        <p:spPr>
          <a:xfrm>
            <a:off x="1490546" y="3642680"/>
            <a:ext cx="77597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sPD-L1</a:t>
            </a:r>
          </a:p>
        </p:txBody>
      </p:sp>
      <p:sp>
        <p:nvSpPr>
          <p:cNvPr id="36" name="テキスト ボックス 18"/>
          <p:cNvSpPr txBox="1"/>
          <p:nvPr/>
        </p:nvSpPr>
        <p:spPr>
          <a:xfrm>
            <a:off x="1540076" y="5857560"/>
            <a:ext cx="67691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sPD-1</a:t>
            </a:r>
          </a:p>
        </p:txBody>
      </p:sp>
      <p:sp>
        <p:nvSpPr>
          <p:cNvPr id="37" name="テキスト ボックス 18"/>
          <p:cNvSpPr txBox="1"/>
          <p:nvPr/>
        </p:nvSpPr>
        <p:spPr>
          <a:xfrm>
            <a:off x="4309224" y="134525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8" name="テキスト ボックス 18"/>
          <p:cNvSpPr txBox="1"/>
          <p:nvPr/>
        </p:nvSpPr>
        <p:spPr>
          <a:xfrm>
            <a:off x="4309224" y="364268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9" name="テキスト ボックス 18"/>
          <p:cNvSpPr txBox="1"/>
          <p:nvPr/>
        </p:nvSpPr>
        <p:spPr>
          <a:xfrm>
            <a:off x="4309224" y="585756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テキスト ボックス 18"/>
          <p:cNvSpPr txBox="1"/>
          <p:nvPr/>
        </p:nvSpPr>
        <p:spPr>
          <a:xfrm>
            <a:off x="2442526" y="445521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AUC=0.667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=0.480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8"/>
          <p:cNvSpPr txBox="1"/>
          <p:nvPr/>
        </p:nvSpPr>
        <p:spPr>
          <a:xfrm>
            <a:off x="2442526" y="6669462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AUC=0.833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=0.157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55" y="1637764"/>
            <a:ext cx="1800000" cy="157896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55" y="3944674"/>
            <a:ext cx="1800000" cy="155740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55" y="6236006"/>
            <a:ext cx="1800000" cy="161276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6100" y="1637764"/>
            <a:ext cx="1800000" cy="157896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6100" y="3923118"/>
            <a:ext cx="1800000" cy="157896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6100" y="6236006"/>
            <a:ext cx="1800000" cy="16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4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11290</TotalTime>
  <Words>47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Symbol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沖田 理貴</dc:creator>
  <cp:lastModifiedBy>沖田 理貴</cp:lastModifiedBy>
  <cp:revision>60</cp:revision>
  <cp:lastPrinted>2024-02-06T00:41:35Z</cp:lastPrinted>
  <dcterms:created xsi:type="dcterms:W3CDTF">2024-01-07T23:36:00Z</dcterms:created>
  <dcterms:modified xsi:type="dcterms:W3CDTF">2024-04-02T01:19:58Z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