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2" r:id="rId2"/>
  </p:sldIdLst>
  <p:sldSz cx="6858000" cy="9906000" type="A4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dirty="0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5265" y="3836564"/>
            <a:ext cx="1800000" cy="1578962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605" y="1631742"/>
            <a:ext cx="1800000" cy="1578961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605" y="3837199"/>
            <a:ext cx="1800000" cy="1578962"/>
          </a:xfrm>
          <a:prstGeom prst="rect">
            <a:avLst/>
          </a:prstGeom>
        </p:spPr>
      </p:pic>
      <p:pic>
        <p:nvPicPr>
          <p:cNvPr id="5" name="図形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605" y="6061133"/>
            <a:ext cx="1800000" cy="1557129"/>
          </a:xfrm>
          <a:prstGeom prst="rect">
            <a:avLst/>
          </a:prstGeom>
        </p:spPr>
      </p:pic>
      <p:sp>
        <p:nvSpPr>
          <p:cNvPr id="6" name="テキスト ボックス 18"/>
          <p:cNvSpPr txBox="1"/>
          <p:nvPr/>
        </p:nvSpPr>
        <p:spPr>
          <a:xfrm>
            <a:off x="1436254" y="1345250"/>
            <a:ext cx="884555" cy="304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sCTLA-4</a:t>
            </a:r>
          </a:p>
        </p:txBody>
      </p:sp>
      <p:sp>
        <p:nvSpPr>
          <p:cNvPr id="7" name="テキスト ボックス 18"/>
          <p:cNvSpPr txBox="1"/>
          <p:nvPr/>
        </p:nvSpPr>
        <p:spPr>
          <a:xfrm>
            <a:off x="1490546" y="3642680"/>
            <a:ext cx="775970" cy="304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sPD-L1</a:t>
            </a:r>
          </a:p>
        </p:txBody>
      </p:sp>
      <p:sp>
        <p:nvSpPr>
          <p:cNvPr id="8" name="テキスト ボックス 18"/>
          <p:cNvSpPr txBox="1"/>
          <p:nvPr/>
        </p:nvSpPr>
        <p:spPr>
          <a:xfrm>
            <a:off x="1540076" y="5857560"/>
            <a:ext cx="676910" cy="304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sPD-1</a:t>
            </a:r>
          </a:p>
        </p:txBody>
      </p:sp>
      <p:sp>
        <p:nvSpPr>
          <p:cNvPr id="9" name="テキスト ボックス 18"/>
          <p:cNvSpPr txBox="1"/>
          <p:nvPr/>
        </p:nvSpPr>
        <p:spPr>
          <a:xfrm>
            <a:off x="4309224" y="1345250"/>
            <a:ext cx="7072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TGF</a:t>
            </a:r>
            <a:r>
              <a:rPr kumimoji="1" lang="en-US" altLang="ja-JP" sz="1400" dirty="0">
                <a:latin typeface="Symbol" panose="05050102010706020507" pitchFamily="18" charset="2"/>
                <a:cs typeface="Arial" panose="020B0604020202020204" pitchFamily="34" charset="0"/>
              </a:rPr>
              <a:t>b</a:t>
            </a:r>
            <a:r>
              <a:rPr kumimoji="1" lang="en-US" altLang="ja-JP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" name="テキスト ボックス 18"/>
          <p:cNvSpPr txBox="1"/>
          <p:nvPr/>
        </p:nvSpPr>
        <p:spPr>
          <a:xfrm>
            <a:off x="4309224" y="3642680"/>
            <a:ext cx="7072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TGF</a:t>
            </a:r>
            <a:r>
              <a:rPr kumimoji="1" lang="en-US" altLang="ja-JP" sz="1400" dirty="0">
                <a:latin typeface="Symbol" panose="05050102010706020507" pitchFamily="18" charset="2"/>
                <a:cs typeface="Arial" panose="020B0604020202020204" pitchFamily="34" charset="0"/>
              </a:rPr>
              <a:t>b</a:t>
            </a:r>
            <a:r>
              <a:rPr kumimoji="1" lang="en-US" altLang="ja-JP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" name="テキスト ボックス 18"/>
          <p:cNvSpPr txBox="1"/>
          <p:nvPr/>
        </p:nvSpPr>
        <p:spPr>
          <a:xfrm>
            <a:off x="4309224" y="5857560"/>
            <a:ext cx="7072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TGF</a:t>
            </a:r>
            <a:r>
              <a:rPr kumimoji="1" lang="en-US" altLang="ja-JP" sz="1400" dirty="0">
                <a:latin typeface="Symbol" panose="05050102010706020507" pitchFamily="18" charset="2"/>
                <a:cs typeface="Arial" panose="020B0604020202020204" pitchFamily="34" charset="0"/>
              </a:rPr>
              <a:t>b</a:t>
            </a:r>
            <a:r>
              <a:rPr kumimoji="1" lang="en-US" altLang="ja-JP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2" name="テキスト ボックス 18"/>
          <p:cNvSpPr txBox="1"/>
          <p:nvPr/>
        </p:nvSpPr>
        <p:spPr>
          <a:xfrm>
            <a:off x="5571214" y="4456750"/>
            <a:ext cx="98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AUC=0.713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=0.0004**</a:t>
            </a:r>
          </a:p>
        </p:txBody>
      </p:sp>
      <p:sp>
        <p:nvSpPr>
          <p:cNvPr id="13" name="テキスト ボックス 18"/>
          <p:cNvSpPr txBox="1"/>
          <p:nvPr/>
        </p:nvSpPr>
        <p:spPr>
          <a:xfrm>
            <a:off x="2446020" y="2223455"/>
            <a:ext cx="98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AUC=0.527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=0.648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8"/>
          <p:cNvSpPr txBox="1"/>
          <p:nvPr/>
        </p:nvSpPr>
        <p:spPr>
          <a:xfrm>
            <a:off x="2446020" y="4456750"/>
            <a:ext cx="98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AUC=0.516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=0.783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8"/>
          <p:cNvSpPr txBox="1"/>
          <p:nvPr/>
        </p:nvSpPr>
        <p:spPr>
          <a:xfrm>
            <a:off x="2446020" y="6665280"/>
            <a:ext cx="98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AUC=0.523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=0.703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8"/>
          <p:cNvSpPr txBox="1"/>
          <p:nvPr/>
        </p:nvSpPr>
        <p:spPr>
          <a:xfrm>
            <a:off x="5571214" y="2223455"/>
            <a:ext cx="98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AUC=0.527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=0.653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8"/>
          <p:cNvSpPr txBox="1"/>
          <p:nvPr/>
        </p:nvSpPr>
        <p:spPr>
          <a:xfrm>
            <a:off x="5571214" y="6665280"/>
            <a:ext cx="98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AUC=0.522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=0.711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図形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4490" y="6060239"/>
            <a:ext cx="1800000" cy="1557388"/>
          </a:xfrm>
          <a:prstGeom prst="rect">
            <a:avLst/>
          </a:prstGeom>
        </p:spPr>
      </p:pic>
      <p:pic>
        <p:nvPicPr>
          <p:cNvPr id="19" name="図形 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04490" y="1631114"/>
            <a:ext cx="1800000" cy="1578954"/>
          </a:xfrm>
          <a:prstGeom prst="rect">
            <a:avLst/>
          </a:prstGeom>
        </p:spPr>
      </p:pic>
      <p:sp>
        <p:nvSpPr>
          <p:cNvPr id="20" name="テキスト ボックス 19"/>
          <p:cNvSpPr txBox="1"/>
          <p:nvPr/>
        </p:nvSpPr>
        <p:spPr>
          <a:xfrm>
            <a:off x="2446020" y="1751965"/>
            <a:ext cx="993775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Cutoff </a:t>
            </a:r>
          </a:p>
          <a:p>
            <a:pPr algn="l"/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9.19 pg/ml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2446020" y="3966525"/>
            <a:ext cx="1062355" cy="457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Cutoff</a:t>
            </a:r>
          </a:p>
          <a:p>
            <a:pPr algn="l"/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163.46 pg/ml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2446020" y="6192124"/>
            <a:ext cx="1062355" cy="457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Cutoff</a:t>
            </a:r>
          </a:p>
          <a:p>
            <a:pPr algn="l"/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581.15 pg/ml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5571214" y="1751868"/>
            <a:ext cx="1146810" cy="457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Cutoff </a:t>
            </a:r>
          </a:p>
          <a:p>
            <a:pPr algn="l"/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8413.45 pg/ml</a:t>
            </a: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5571214" y="3966525"/>
            <a:ext cx="1062355" cy="457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Cutoff </a:t>
            </a:r>
          </a:p>
          <a:p>
            <a:pPr algn="l"/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177.99 pg/ml</a:t>
            </a: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5571214" y="6192124"/>
            <a:ext cx="977900" cy="457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Cutoff</a:t>
            </a:r>
          </a:p>
          <a:p>
            <a:pPr algn="l"/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28.56 pg/ml</a:t>
            </a: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1708875" y="626140"/>
            <a:ext cx="344043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dirty="0" smtClean="0"/>
              <a:t>ROC curve for differential diagnosis</a:t>
            </a:r>
            <a:endParaRPr kumimoji="1" lang="en-US" dirty="0"/>
          </a:p>
        </p:txBody>
      </p:sp>
      <p:sp>
        <p:nvSpPr>
          <p:cNvPr id="26" name="テキスト ボックス 18"/>
          <p:cNvSpPr txBox="1"/>
          <p:nvPr/>
        </p:nvSpPr>
        <p:spPr>
          <a:xfrm>
            <a:off x="78945" y="62751"/>
            <a:ext cx="20553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Supplementary Fig</a:t>
            </a:r>
            <a:r>
              <a:rPr kumimoji="1" lang="en-US" altLang="ja-JP" sz="14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1" lang="en-US" altLang="ja-JP" sz="1400" smtClean="0">
                <a:latin typeface="Arial" panose="020B0604020202020204" pitchFamily="34" charset="0"/>
                <a:cs typeface="Arial" panose="020B0604020202020204" pitchFamily="34" charset="0"/>
              </a:rPr>
              <a:t>S1 </a:t>
            </a:r>
            <a:endParaRPr kumimoji="1" lang="en-US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11290</TotalTime>
  <Words>46</Words>
  <Application>Microsoft Office PowerPoint</Application>
  <PresentationFormat>A4 210 x 297 mm</PresentationFormat>
  <Paragraphs>32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游ゴシック</vt:lpstr>
      <vt:lpstr>游ゴシック Light</vt:lpstr>
      <vt:lpstr>Arial</vt:lpstr>
      <vt:lpstr>Calibri</vt:lpstr>
      <vt:lpstr>Calibri Light</vt:lpstr>
      <vt:lpstr>Symbol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沖田 理貴</dc:creator>
  <cp:lastModifiedBy>沖田 理貴</cp:lastModifiedBy>
  <cp:revision>60</cp:revision>
  <cp:lastPrinted>2024-02-06T00:41:35Z</cp:lastPrinted>
  <dcterms:created xsi:type="dcterms:W3CDTF">2024-01-07T23:36:00Z</dcterms:created>
  <dcterms:modified xsi:type="dcterms:W3CDTF">2024-04-02T01:17:49Z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1041-10.8.0.5773</vt:lpwstr>
  </property>
</Properties>
</file>