
<file path=[Content_Types].xml><?xml version="1.0" encoding="utf-8"?>
<Types xmlns="http://schemas.openxmlformats.org/package/2006/content-types">
  <Default Extension="jpeg" ContentType="image/jpeg"/>
  <Default Extension="JPG" ContentType="image/.jpg"/>
  <Default Extension="tiff" ContentType="image/tif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80" r:id="rId3"/>
    <p:sldId id="324" r:id="rId5"/>
    <p:sldId id="266" r:id="rId6"/>
  </p:sldIdLst>
  <p:sldSz cx="9144000" cy="6858000" type="screen4x3"/>
  <p:notesSz cx="6858000" cy="9144000"/>
  <p:custDataLst>
    <p:tags r:id="rId1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43" autoAdjust="0"/>
    <p:restoredTop sz="95256" autoAdjust="0"/>
  </p:normalViewPr>
  <p:slideViewPr>
    <p:cSldViewPr showGuides="1">
      <p:cViewPr varScale="1">
        <p:scale>
          <a:sx n="77" d="100"/>
          <a:sy n="77" d="100"/>
        </p:scale>
        <p:origin x="1651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bleStyles" Target="tableStyles.xml"/><Relationship Id="rId8" Type="http://schemas.openxmlformats.org/officeDocument/2006/relationships/viewProps" Target="viewProps.xml"/><Relationship Id="rId7" Type="http://schemas.openxmlformats.org/officeDocument/2006/relationships/presProps" Target="presProps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0" Type="http://schemas.openxmlformats.org/officeDocument/2006/relationships/tags" Target="tags/tag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220C7F-CDBD-4A18-AEB4-BD6194E38345}" type="datetimeFigureOut">
              <a:rPr lang="en-IN" smtClean="0"/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B8DF8E-2832-4330-802F-3627C1797F78}" type="slidenum">
              <a:rPr lang="en-IN" smtClean="0"/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8DF8E-2832-4330-802F-3627C1797F78}" type="slidenum">
              <a:rPr lang="en-IN" smtClean="0"/>
            </a:fld>
            <a:endParaRPr lang="en-I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8DF8E-2832-4330-802F-3627C1797F78}" type="slidenum">
              <a:rPr lang="en-IN" smtClean="0"/>
            </a:fld>
            <a:endParaRPr lang="en-I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8DF8E-2832-4330-802F-3627C1797F78}" type="slidenum">
              <a:rPr lang="en-IN" smtClean="0"/>
            </a:fld>
            <a:endParaRPr lang="en-I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9A979-3DA1-4CA2-A034-53BB54385D56}" type="datetimeFigureOut">
              <a:rPr lang="en-IN" smtClean="0"/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053E-56F0-455F-A535-88C1D9113613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9A979-3DA1-4CA2-A034-53BB54385D56}" type="datetimeFigureOut">
              <a:rPr lang="en-IN" smtClean="0"/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053E-56F0-455F-A535-88C1D9113613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9A979-3DA1-4CA2-A034-53BB54385D56}" type="datetimeFigureOut">
              <a:rPr lang="en-IN" smtClean="0"/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053E-56F0-455F-A535-88C1D9113613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9A979-3DA1-4CA2-A034-53BB54385D56}" type="datetimeFigureOut">
              <a:rPr lang="en-IN" smtClean="0"/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053E-56F0-455F-A535-88C1D9113613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9A979-3DA1-4CA2-A034-53BB54385D56}" type="datetimeFigureOut">
              <a:rPr lang="en-IN" smtClean="0"/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053E-56F0-455F-A535-88C1D9113613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9A979-3DA1-4CA2-A034-53BB54385D56}" type="datetimeFigureOut">
              <a:rPr lang="en-IN" smtClean="0"/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053E-56F0-455F-A535-88C1D9113613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9A979-3DA1-4CA2-A034-53BB54385D56}" type="datetimeFigureOut">
              <a:rPr lang="en-IN" smtClean="0"/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053E-56F0-455F-A535-88C1D9113613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9A979-3DA1-4CA2-A034-53BB54385D56}" type="datetimeFigureOut">
              <a:rPr lang="en-IN" smtClean="0"/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053E-56F0-455F-A535-88C1D9113613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9A979-3DA1-4CA2-A034-53BB54385D56}" type="datetimeFigureOut">
              <a:rPr lang="en-IN" smtClean="0"/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053E-56F0-455F-A535-88C1D9113613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9A979-3DA1-4CA2-A034-53BB54385D56}" type="datetimeFigureOut">
              <a:rPr lang="en-IN" smtClean="0"/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053E-56F0-455F-A535-88C1D9113613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9A979-3DA1-4CA2-A034-53BB54385D56}" type="datetimeFigureOut">
              <a:rPr lang="en-IN" smtClean="0"/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053E-56F0-455F-A535-88C1D9113613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39A979-3DA1-4CA2-A034-53BB54385D56}" type="datetimeFigureOut">
              <a:rPr lang="en-IN" smtClean="0"/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6D053E-56F0-455F-A535-88C1D9113613}" type="slidenum">
              <a:rPr lang="en-IN" smtClean="0"/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476672"/>
            <a:ext cx="108012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S</a:t>
            </a:r>
            <a:r>
              <a:rPr lang="en-US" altLang="en-I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altLang="en-IN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图片 2" descr="cz-zc-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3985" y="1124585"/>
            <a:ext cx="4587875" cy="423164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476672"/>
            <a:ext cx="108012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S</a:t>
            </a:r>
            <a:r>
              <a:rPr lang="en-US" altLang="en-I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en-IN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图片 1" descr="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5605" y="908685"/>
            <a:ext cx="8477250" cy="512826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528" y="332656"/>
            <a:ext cx="108012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S</a:t>
            </a:r>
            <a:r>
              <a:rPr lang="en-US" altLang="en-I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altLang="en-IN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图片 1" descr="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5650" y="692785"/>
            <a:ext cx="7917815" cy="599948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commondata" val="eyJoZGlkIjoiNWJkZTc0ZTU5ZTJjM2VkMzY5MDEwMjVkMzg0YzcyYzQifQ==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</Words>
  <Application>WPS 演示</Application>
  <PresentationFormat>On-screen Show (4:3)</PresentationFormat>
  <Paragraphs>6</Paragraphs>
  <Slides>3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13" baseType="lpstr">
      <vt:lpstr>Arial</vt:lpstr>
      <vt:lpstr>宋体</vt:lpstr>
      <vt:lpstr>Wingdings</vt:lpstr>
      <vt:lpstr>Times New Roman</vt:lpstr>
      <vt:lpstr>Tahoma</vt:lpstr>
      <vt:lpstr>Calibri</vt:lpstr>
      <vt:lpstr>微软雅黑</vt:lpstr>
      <vt:lpstr>Arial Unicode MS</vt:lpstr>
      <vt:lpstr>等线</vt:lpstr>
      <vt:lpstr>Office Theme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Compaq</dc:creator>
  <cp:lastModifiedBy>L.Sean</cp:lastModifiedBy>
  <cp:revision>114</cp:revision>
  <dcterms:created xsi:type="dcterms:W3CDTF">2018-02-20T08:51:00Z</dcterms:created>
  <dcterms:modified xsi:type="dcterms:W3CDTF">2024-04-17T08:37:15Z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DB4CF27A7F274FF496849E70C1FE1912_12</vt:lpwstr>
  </property>
  <property fmtid="{D5CDD505-2E9C-101B-9397-08002B2CF9AE}" pid="3" name="KSOProductBuildVer">
    <vt:lpwstr>2052-12.1.0.16729</vt:lpwstr>
  </property>
</Properties>
</file>